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12"/>
  </p:notesMasterIdLst>
  <p:sldIdLst>
    <p:sldId id="281" r:id="rId2"/>
    <p:sldId id="266" r:id="rId3"/>
    <p:sldId id="268" r:id="rId4"/>
    <p:sldId id="287" r:id="rId5"/>
    <p:sldId id="288" r:id="rId6"/>
    <p:sldId id="289" r:id="rId7"/>
    <p:sldId id="292" r:id="rId8"/>
    <p:sldId id="290" r:id="rId9"/>
    <p:sldId id="291" r:id="rId10"/>
    <p:sldId id="28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3947F-97A9-4E09-98D0-7198306F4F2D}"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en-US"/>
        </a:p>
      </dgm:t>
    </dgm:pt>
    <dgm:pt modelId="{88F34F89-BAA1-44B0-8A90-5098A9820C53}">
      <dgm:prSet phldrT="[Text]"/>
      <dgm:spPr/>
      <dgm:t>
        <a:bodyPr/>
        <a:lstStyle/>
        <a:p>
          <a:r>
            <a:rPr lang="en-US" dirty="0" err="1" smtClean="0"/>
            <a:t>تعزيز</a:t>
          </a:r>
          <a:r>
            <a:rPr lang="en-US" dirty="0" smtClean="0"/>
            <a:t> </a:t>
          </a:r>
          <a:r>
            <a:rPr lang="en-US" dirty="0" err="1" smtClean="0"/>
            <a:t>روح</a:t>
          </a:r>
          <a:r>
            <a:rPr lang="en-US" dirty="0" smtClean="0"/>
            <a:t> </a:t>
          </a:r>
          <a:r>
            <a:rPr lang="en-US" dirty="0" err="1" smtClean="0"/>
            <a:t>الفريق</a:t>
          </a:r>
          <a:r>
            <a:rPr lang="en-US" dirty="0" smtClean="0"/>
            <a:t> </a:t>
          </a:r>
          <a:r>
            <a:rPr lang="en-US" dirty="0" err="1" smtClean="0"/>
            <a:t>والرضا</a:t>
          </a:r>
          <a:r>
            <a:rPr lang="en-US" dirty="0" smtClean="0"/>
            <a:t> </a:t>
          </a:r>
          <a:r>
            <a:rPr lang="en-US" dirty="0" err="1" smtClean="0"/>
            <a:t>الوظيفي</a:t>
          </a:r>
          <a:r>
            <a:rPr lang="en-US" dirty="0" smtClean="0"/>
            <a:t> </a:t>
          </a:r>
          <a:endParaRPr lang="en-US" dirty="0"/>
        </a:p>
      </dgm:t>
    </dgm:pt>
    <dgm:pt modelId="{C1E384FC-009E-4BCE-B139-1E6C0AD83F27}" type="parTrans" cxnId="{31B28729-6FCA-428A-BAD4-7332A97C461B}">
      <dgm:prSet/>
      <dgm:spPr/>
      <dgm:t>
        <a:bodyPr/>
        <a:lstStyle/>
        <a:p>
          <a:endParaRPr lang="en-US"/>
        </a:p>
      </dgm:t>
    </dgm:pt>
    <dgm:pt modelId="{CE4023C8-D7AD-4DB9-83D7-B9C2B6688FB5}" type="sibTrans" cxnId="{31B28729-6FCA-428A-BAD4-7332A97C461B}">
      <dgm:prSet/>
      <dgm:spPr/>
      <dgm:t>
        <a:bodyPr/>
        <a:lstStyle/>
        <a:p>
          <a:endParaRPr lang="en-US"/>
        </a:p>
      </dgm:t>
    </dgm:pt>
    <dgm:pt modelId="{1FB35765-C96A-45EB-AC78-527DB1EC595D}">
      <dgm:prSet phldrT="[Text]"/>
      <dgm:spPr/>
      <dgm:t>
        <a:bodyPr/>
        <a:lstStyle/>
        <a:p>
          <a:r>
            <a:rPr lang="en-US" dirty="0" err="1" smtClean="0"/>
            <a:t>تحسين</a:t>
          </a:r>
          <a:r>
            <a:rPr lang="en-US" dirty="0" smtClean="0"/>
            <a:t> </a:t>
          </a:r>
          <a:r>
            <a:rPr lang="en-US" dirty="0" err="1" smtClean="0"/>
            <a:t>الصحة</a:t>
          </a:r>
          <a:r>
            <a:rPr lang="en-US" dirty="0" smtClean="0"/>
            <a:t> </a:t>
          </a:r>
          <a:r>
            <a:rPr lang="en-US" dirty="0" err="1" smtClean="0"/>
            <a:t>العامة</a:t>
          </a:r>
          <a:r>
            <a:rPr lang="en-US" dirty="0" smtClean="0"/>
            <a:t> </a:t>
          </a:r>
          <a:r>
            <a:rPr lang="en-US" dirty="0" err="1" smtClean="0"/>
            <a:t>للموظفين</a:t>
          </a:r>
          <a:r>
            <a:rPr lang="en-US" dirty="0" smtClean="0"/>
            <a:t> </a:t>
          </a:r>
          <a:endParaRPr lang="en-US" dirty="0"/>
        </a:p>
      </dgm:t>
    </dgm:pt>
    <dgm:pt modelId="{4756AA37-219E-4D00-B91A-C677CEEF103F}" type="parTrans" cxnId="{4D728256-0E69-4824-9002-21CF6BBFFEED}">
      <dgm:prSet/>
      <dgm:spPr/>
      <dgm:t>
        <a:bodyPr/>
        <a:lstStyle/>
        <a:p>
          <a:endParaRPr lang="en-US"/>
        </a:p>
      </dgm:t>
    </dgm:pt>
    <dgm:pt modelId="{A788607E-EA1B-4FB2-819F-4A68F6FF4B3A}" type="sibTrans" cxnId="{4D728256-0E69-4824-9002-21CF6BBFFEED}">
      <dgm:prSet/>
      <dgm:spPr/>
      <dgm:t>
        <a:bodyPr/>
        <a:lstStyle/>
        <a:p>
          <a:endParaRPr lang="en-US"/>
        </a:p>
      </dgm:t>
    </dgm:pt>
    <dgm:pt modelId="{71B85CF1-4700-4437-9982-32EFE3F73A40}">
      <dgm:prSet phldrT="[Text]"/>
      <dgm:spPr/>
      <dgm:t>
        <a:bodyPr/>
        <a:lstStyle/>
        <a:p>
          <a:r>
            <a:rPr lang="en-US" dirty="0" err="1" smtClean="0"/>
            <a:t>تحقيق</a:t>
          </a:r>
          <a:r>
            <a:rPr lang="en-US" dirty="0" smtClean="0"/>
            <a:t> </a:t>
          </a:r>
          <a:r>
            <a:rPr lang="en-US" dirty="0" err="1" smtClean="0"/>
            <a:t>فوائد</a:t>
          </a:r>
          <a:r>
            <a:rPr lang="en-US" dirty="0" smtClean="0"/>
            <a:t> </a:t>
          </a:r>
          <a:r>
            <a:rPr lang="en-US" dirty="0" err="1" smtClean="0"/>
            <a:t>اقتصادية</a:t>
          </a:r>
          <a:r>
            <a:rPr lang="en-US" dirty="0" smtClean="0"/>
            <a:t> </a:t>
          </a:r>
          <a:endParaRPr lang="en-US" dirty="0"/>
        </a:p>
      </dgm:t>
    </dgm:pt>
    <dgm:pt modelId="{9A254D22-5136-49D4-94EA-9ACFCAC5493F}" type="parTrans" cxnId="{56089F7C-75D9-427C-ADAB-AB2B61014776}">
      <dgm:prSet/>
      <dgm:spPr/>
      <dgm:t>
        <a:bodyPr/>
        <a:lstStyle/>
        <a:p>
          <a:endParaRPr lang="en-US"/>
        </a:p>
      </dgm:t>
    </dgm:pt>
    <dgm:pt modelId="{8E620373-489D-400C-AFEB-8851942D442A}" type="sibTrans" cxnId="{56089F7C-75D9-427C-ADAB-AB2B61014776}">
      <dgm:prSet/>
      <dgm:spPr/>
      <dgm:t>
        <a:bodyPr/>
        <a:lstStyle/>
        <a:p>
          <a:endParaRPr lang="en-US"/>
        </a:p>
      </dgm:t>
    </dgm:pt>
    <dgm:pt modelId="{5857BA1F-1725-47AC-B2B3-1FFD77BA7013}">
      <dgm:prSet phldrT="[Text]"/>
      <dgm:spPr/>
      <dgm:t>
        <a:bodyPr/>
        <a:lstStyle/>
        <a:p>
          <a:r>
            <a:rPr lang="en-US" dirty="0" err="1" smtClean="0"/>
            <a:t>تقليل</a:t>
          </a:r>
          <a:r>
            <a:rPr lang="en-US" dirty="0" smtClean="0"/>
            <a:t> </a:t>
          </a:r>
          <a:r>
            <a:rPr lang="en-US" dirty="0" err="1" smtClean="0"/>
            <a:t>الإرهاق</a:t>
          </a:r>
          <a:r>
            <a:rPr lang="en-US" dirty="0" smtClean="0"/>
            <a:t> </a:t>
          </a:r>
          <a:r>
            <a:rPr lang="en-US" dirty="0" err="1" smtClean="0"/>
            <a:t>الوظيفي</a:t>
          </a:r>
          <a:r>
            <a:rPr lang="en-US" dirty="0" smtClean="0"/>
            <a:t> </a:t>
          </a:r>
          <a:endParaRPr lang="en-US" dirty="0"/>
        </a:p>
      </dgm:t>
    </dgm:pt>
    <dgm:pt modelId="{774C9EBE-4CB0-4149-BBE9-E5E1DA7E7003}" type="parTrans" cxnId="{D17FBF59-B2F0-4D24-9606-9EF335A7E5B6}">
      <dgm:prSet/>
      <dgm:spPr/>
      <dgm:t>
        <a:bodyPr/>
        <a:lstStyle/>
        <a:p>
          <a:endParaRPr lang="en-US"/>
        </a:p>
      </dgm:t>
    </dgm:pt>
    <dgm:pt modelId="{D09096E2-7F4E-4345-BDDD-B165CF4F6D8E}" type="sibTrans" cxnId="{D17FBF59-B2F0-4D24-9606-9EF335A7E5B6}">
      <dgm:prSet/>
      <dgm:spPr/>
      <dgm:t>
        <a:bodyPr/>
        <a:lstStyle/>
        <a:p>
          <a:endParaRPr lang="en-US"/>
        </a:p>
      </dgm:t>
    </dgm:pt>
    <dgm:pt modelId="{AEE49AE1-620D-4FB6-B223-B821416B1232}">
      <dgm:prSet phldrT="[Text]"/>
      <dgm:spPr/>
      <dgm:t>
        <a:bodyPr/>
        <a:lstStyle/>
        <a:p>
          <a:r>
            <a:rPr lang="en-US" dirty="0" err="1" smtClean="0"/>
            <a:t>التكيف</a:t>
          </a:r>
          <a:r>
            <a:rPr lang="en-US" dirty="0" smtClean="0"/>
            <a:t> </a:t>
          </a:r>
          <a:r>
            <a:rPr lang="en-US" dirty="0" err="1" smtClean="0"/>
            <a:t>مع</a:t>
          </a:r>
          <a:r>
            <a:rPr lang="en-US" dirty="0" smtClean="0"/>
            <a:t> </a:t>
          </a:r>
          <a:r>
            <a:rPr lang="en-US" dirty="0" err="1" smtClean="0"/>
            <a:t>التغيرات</a:t>
          </a:r>
          <a:r>
            <a:rPr lang="en-US" dirty="0" smtClean="0"/>
            <a:t> </a:t>
          </a:r>
          <a:endParaRPr lang="en-US" dirty="0"/>
        </a:p>
      </dgm:t>
    </dgm:pt>
    <dgm:pt modelId="{7DCDC901-B3F2-4666-8B41-809EA265F0B6}" type="parTrans" cxnId="{0D889412-32EA-4FEE-B5FF-879709777549}">
      <dgm:prSet/>
      <dgm:spPr/>
      <dgm:t>
        <a:bodyPr/>
        <a:lstStyle/>
        <a:p>
          <a:endParaRPr lang="en-US"/>
        </a:p>
      </dgm:t>
    </dgm:pt>
    <dgm:pt modelId="{8A97EE5C-09CC-4124-951B-AE97958D9516}" type="sibTrans" cxnId="{0D889412-32EA-4FEE-B5FF-879709777549}">
      <dgm:prSet/>
      <dgm:spPr/>
      <dgm:t>
        <a:bodyPr/>
        <a:lstStyle/>
        <a:p>
          <a:endParaRPr lang="en-US"/>
        </a:p>
      </dgm:t>
    </dgm:pt>
    <dgm:pt modelId="{9165A490-CF23-48C4-887E-92BC632C3874}">
      <dgm:prSet phldrT="[Text]"/>
      <dgm:spPr/>
      <dgm:t>
        <a:bodyPr/>
        <a:lstStyle/>
        <a:p>
          <a:r>
            <a:rPr lang="en-US" dirty="0" err="1" smtClean="0"/>
            <a:t>تعزيز</a:t>
          </a:r>
          <a:r>
            <a:rPr lang="en-US" dirty="0" smtClean="0"/>
            <a:t> </a:t>
          </a:r>
          <a:r>
            <a:rPr lang="en-US" dirty="0" err="1" smtClean="0"/>
            <a:t>الالتزام</a:t>
          </a:r>
          <a:r>
            <a:rPr lang="en-US" dirty="0" smtClean="0"/>
            <a:t> </a:t>
          </a:r>
          <a:r>
            <a:rPr lang="en-US" dirty="0" err="1" smtClean="0"/>
            <a:t>الوظيفي</a:t>
          </a:r>
          <a:r>
            <a:rPr lang="en-US" dirty="0" smtClean="0"/>
            <a:t> </a:t>
          </a:r>
          <a:endParaRPr lang="en-US" dirty="0"/>
        </a:p>
      </dgm:t>
    </dgm:pt>
    <dgm:pt modelId="{96C56D66-BA63-4D4F-A4D6-517DD14DFC77}" type="parTrans" cxnId="{D4FF655B-4ACD-4C9C-AA5B-AEFF3CBFA103}">
      <dgm:prSet/>
      <dgm:spPr/>
      <dgm:t>
        <a:bodyPr/>
        <a:lstStyle/>
        <a:p>
          <a:endParaRPr lang="en-US"/>
        </a:p>
      </dgm:t>
    </dgm:pt>
    <dgm:pt modelId="{4193E443-4CBC-4BF8-A866-0EEC8173CA66}" type="sibTrans" cxnId="{D4FF655B-4ACD-4C9C-AA5B-AEFF3CBFA103}">
      <dgm:prSet/>
      <dgm:spPr/>
      <dgm:t>
        <a:bodyPr/>
        <a:lstStyle/>
        <a:p>
          <a:endParaRPr lang="en-US"/>
        </a:p>
      </dgm:t>
    </dgm:pt>
    <dgm:pt modelId="{47A51BB7-72B2-40E4-9C25-453C990C5B39}">
      <dgm:prSet phldrT="[Text]"/>
      <dgm:spPr/>
      <dgm:t>
        <a:bodyPr/>
        <a:lstStyle/>
        <a:p>
          <a:r>
            <a:rPr lang="en-US" dirty="0" err="1" smtClean="0"/>
            <a:t>خفض</a:t>
          </a:r>
          <a:r>
            <a:rPr lang="en-US" dirty="0" smtClean="0"/>
            <a:t> </a:t>
          </a:r>
          <a:r>
            <a:rPr lang="en-US" dirty="0" err="1" smtClean="0"/>
            <a:t>معدلات</a:t>
          </a:r>
          <a:r>
            <a:rPr lang="en-US" dirty="0" smtClean="0"/>
            <a:t> </a:t>
          </a:r>
          <a:r>
            <a:rPr lang="en-US" dirty="0" err="1" smtClean="0"/>
            <a:t>الغياب</a:t>
          </a:r>
          <a:r>
            <a:rPr lang="en-US" dirty="0" smtClean="0"/>
            <a:t> </a:t>
          </a:r>
          <a:endParaRPr lang="en-US" dirty="0"/>
        </a:p>
      </dgm:t>
    </dgm:pt>
    <dgm:pt modelId="{915EDAAE-813E-4015-A7F1-F7D8746EC023}" type="parTrans" cxnId="{1A1E62F1-2616-48BC-9333-388B6F4F5BD6}">
      <dgm:prSet/>
      <dgm:spPr/>
      <dgm:t>
        <a:bodyPr/>
        <a:lstStyle/>
        <a:p>
          <a:endParaRPr lang="en-US"/>
        </a:p>
      </dgm:t>
    </dgm:pt>
    <dgm:pt modelId="{5221B243-0772-4E75-916C-A7735ACC99D6}" type="sibTrans" cxnId="{1A1E62F1-2616-48BC-9333-388B6F4F5BD6}">
      <dgm:prSet/>
      <dgm:spPr/>
      <dgm:t>
        <a:bodyPr/>
        <a:lstStyle/>
        <a:p>
          <a:endParaRPr lang="en-US"/>
        </a:p>
      </dgm:t>
    </dgm:pt>
    <dgm:pt modelId="{B5BE6B7C-A285-41CB-BF9E-1FCDB809EA08}">
      <dgm:prSet phldrT="[Text]"/>
      <dgm:spPr/>
      <dgm:t>
        <a:bodyPr/>
        <a:lstStyle/>
        <a:p>
          <a:r>
            <a:rPr lang="en-US" dirty="0" err="1" smtClean="0"/>
            <a:t>زيادة</a:t>
          </a:r>
          <a:r>
            <a:rPr lang="en-US" dirty="0" smtClean="0"/>
            <a:t> </a:t>
          </a:r>
          <a:r>
            <a:rPr lang="en-US" dirty="0" err="1" smtClean="0"/>
            <a:t>الإنتاجية</a:t>
          </a:r>
          <a:r>
            <a:rPr lang="en-US" dirty="0" smtClean="0"/>
            <a:t> </a:t>
          </a:r>
          <a:endParaRPr lang="en-US" dirty="0"/>
        </a:p>
      </dgm:t>
    </dgm:pt>
    <dgm:pt modelId="{3081A3E1-CA8D-425F-9874-DF9C8076A171}" type="parTrans" cxnId="{B1374A47-9AC0-41A1-86B5-562CBA2F0133}">
      <dgm:prSet/>
      <dgm:spPr/>
      <dgm:t>
        <a:bodyPr/>
        <a:lstStyle/>
        <a:p>
          <a:endParaRPr lang="en-US"/>
        </a:p>
      </dgm:t>
    </dgm:pt>
    <dgm:pt modelId="{2D2D2694-DFA7-4FBD-9C22-3E4EEB23FD01}" type="sibTrans" cxnId="{B1374A47-9AC0-41A1-86B5-562CBA2F0133}">
      <dgm:prSet/>
      <dgm:spPr/>
      <dgm:t>
        <a:bodyPr/>
        <a:lstStyle/>
        <a:p>
          <a:endParaRPr lang="en-US"/>
        </a:p>
      </dgm:t>
    </dgm:pt>
    <dgm:pt modelId="{FCA41E20-4244-4A26-938D-B6D4B77222C4}" type="pres">
      <dgm:prSet presAssocID="{9013947F-97A9-4E09-98D0-7198306F4F2D}" presName="Name0" presStyleCnt="0">
        <dgm:presLayoutVars>
          <dgm:dir/>
          <dgm:resizeHandles val="exact"/>
        </dgm:presLayoutVars>
      </dgm:prSet>
      <dgm:spPr/>
      <dgm:t>
        <a:bodyPr/>
        <a:lstStyle/>
        <a:p>
          <a:endParaRPr lang="en-US"/>
        </a:p>
      </dgm:t>
    </dgm:pt>
    <dgm:pt modelId="{402A1616-AF44-4B0B-98FF-A5081C554D34}" type="pres">
      <dgm:prSet presAssocID="{9013947F-97A9-4E09-98D0-7198306F4F2D}" presName="cycle" presStyleCnt="0"/>
      <dgm:spPr/>
      <dgm:t>
        <a:bodyPr/>
        <a:lstStyle/>
        <a:p>
          <a:endParaRPr lang="en-US"/>
        </a:p>
      </dgm:t>
    </dgm:pt>
    <dgm:pt modelId="{3B7EBDD5-64BC-4E33-8A1E-F7F618874DC4}" type="pres">
      <dgm:prSet presAssocID="{88F34F89-BAA1-44B0-8A90-5098A9820C53}" presName="nodeFirstNode" presStyleLbl="node1" presStyleIdx="0" presStyleCnt="8">
        <dgm:presLayoutVars>
          <dgm:bulletEnabled val="1"/>
        </dgm:presLayoutVars>
      </dgm:prSet>
      <dgm:spPr/>
      <dgm:t>
        <a:bodyPr/>
        <a:lstStyle/>
        <a:p>
          <a:endParaRPr lang="en-US"/>
        </a:p>
      </dgm:t>
    </dgm:pt>
    <dgm:pt modelId="{6852BD39-B1D6-4034-BF15-EAD2A4ACD0BF}" type="pres">
      <dgm:prSet presAssocID="{CE4023C8-D7AD-4DB9-83D7-B9C2B6688FB5}" presName="sibTransFirstNode" presStyleLbl="bgShp" presStyleIdx="0" presStyleCnt="1"/>
      <dgm:spPr/>
      <dgm:t>
        <a:bodyPr/>
        <a:lstStyle/>
        <a:p>
          <a:endParaRPr lang="en-US"/>
        </a:p>
      </dgm:t>
    </dgm:pt>
    <dgm:pt modelId="{29EF4319-A9D3-4E38-8009-D5DD0B63DEA6}" type="pres">
      <dgm:prSet presAssocID="{9165A490-CF23-48C4-887E-92BC632C3874}" presName="nodeFollowingNodes" presStyleLbl="node1" presStyleIdx="1" presStyleCnt="8">
        <dgm:presLayoutVars>
          <dgm:bulletEnabled val="1"/>
        </dgm:presLayoutVars>
      </dgm:prSet>
      <dgm:spPr/>
      <dgm:t>
        <a:bodyPr/>
        <a:lstStyle/>
        <a:p>
          <a:endParaRPr lang="en-US"/>
        </a:p>
      </dgm:t>
    </dgm:pt>
    <dgm:pt modelId="{94221838-DBF2-4F34-AB74-7CF267FBD4FE}" type="pres">
      <dgm:prSet presAssocID="{1FB35765-C96A-45EB-AC78-527DB1EC595D}" presName="nodeFollowingNodes" presStyleLbl="node1" presStyleIdx="2" presStyleCnt="8">
        <dgm:presLayoutVars>
          <dgm:bulletEnabled val="1"/>
        </dgm:presLayoutVars>
      </dgm:prSet>
      <dgm:spPr/>
      <dgm:t>
        <a:bodyPr/>
        <a:lstStyle/>
        <a:p>
          <a:endParaRPr lang="en-US"/>
        </a:p>
      </dgm:t>
    </dgm:pt>
    <dgm:pt modelId="{DABF99C4-191F-45AE-8873-896DD7F3B44E}" type="pres">
      <dgm:prSet presAssocID="{47A51BB7-72B2-40E4-9C25-453C990C5B39}" presName="nodeFollowingNodes" presStyleLbl="node1" presStyleIdx="3" presStyleCnt="8">
        <dgm:presLayoutVars>
          <dgm:bulletEnabled val="1"/>
        </dgm:presLayoutVars>
      </dgm:prSet>
      <dgm:spPr/>
      <dgm:t>
        <a:bodyPr/>
        <a:lstStyle/>
        <a:p>
          <a:endParaRPr lang="en-US"/>
        </a:p>
      </dgm:t>
    </dgm:pt>
    <dgm:pt modelId="{1AE4A323-E18C-4713-99A5-19FA9A783F53}" type="pres">
      <dgm:prSet presAssocID="{71B85CF1-4700-4437-9982-32EFE3F73A40}" presName="nodeFollowingNodes" presStyleLbl="node1" presStyleIdx="4" presStyleCnt="8">
        <dgm:presLayoutVars>
          <dgm:bulletEnabled val="1"/>
        </dgm:presLayoutVars>
      </dgm:prSet>
      <dgm:spPr/>
      <dgm:t>
        <a:bodyPr/>
        <a:lstStyle/>
        <a:p>
          <a:endParaRPr lang="en-US"/>
        </a:p>
      </dgm:t>
    </dgm:pt>
    <dgm:pt modelId="{45926A2B-128D-4584-A24C-94C61A3BF6AA}" type="pres">
      <dgm:prSet presAssocID="{5857BA1F-1725-47AC-B2B3-1FFD77BA7013}" presName="nodeFollowingNodes" presStyleLbl="node1" presStyleIdx="5" presStyleCnt="8">
        <dgm:presLayoutVars>
          <dgm:bulletEnabled val="1"/>
        </dgm:presLayoutVars>
      </dgm:prSet>
      <dgm:spPr/>
      <dgm:t>
        <a:bodyPr/>
        <a:lstStyle/>
        <a:p>
          <a:endParaRPr lang="en-US"/>
        </a:p>
      </dgm:t>
    </dgm:pt>
    <dgm:pt modelId="{33AEDE81-239F-4443-9763-DD5083A49503}" type="pres">
      <dgm:prSet presAssocID="{AEE49AE1-620D-4FB6-B223-B821416B1232}" presName="nodeFollowingNodes" presStyleLbl="node1" presStyleIdx="6" presStyleCnt="8">
        <dgm:presLayoutVars>
          <dgm:bulletEnabled val="1"/>
        </dgm:presLayoutVars>
      </dgm:prSet>
      <dgm:spPr/>
      <dgm:t>
        <a:bodyPr/>
        <a:lstStyle/>
        <a:p>
          <a:endParaRPr lang="en-US"/>
        </a:p>
      </dgm:t>
    </dgm:pt>
    <dgm:pt modelId="{847D7279-4460-4710-9DB1-ED0788CE72A0}" type="pres">
      <dgm:prSet presAssocID="{B5BE6B7C-A285-41CB-BF9E-1FCDB809EA08}" presName="nodeFollowingNodes" presStyleLbl="node1" presStyleIdx="7" presStyleCnt="8">
        <dgm:presLayoutVars>
          <dgm:bulletEnabled val="1"/>
        </dgm:presLayoutVars>
      </dgm:prSet>
      <dgm:spPr/>
      <dgm:t>
        <a:bodyPr/>
        <a:lstStyle/>
        <a:p>
          <a:endParaRPr lang="en-US"/>
        </a:p>
      </dgm:t>
    </dgm:pt>
  </dgm:ptLst>
  <dgm:cxnLst>
    <dgm:cxn modelId="{1A1E62F1-2616-48BC-9333-388B6F4F5BD6}" srcId="{9013947F-97A9-4E09-98D0-7198306F4F2D}" destId="{47A51BB7-72B2-40E4-9C25-453C990C5B39}" srcOrd="3" destOrd="0" parTransId="{915EDAAE-813E-4015-A7F1-F7D8746EC023}" sibTransId="{5221B243-0772-4E75-916C-A7735ACC99D6}"/>
    <dgm:cxn modelId="{31B28729-6FCA-428A-BAD4-7332A97C461B}" srcId="{9013947F-97A9-4E09-98D0-7198306F4F2D}" destId="{88F34F89-BAA1-44B0-8A90-5098A9820C53}" srcOrd="0" destOrd="0" parTransId="{C1E384FC-009E-4BCE-B139-1E6C0AD83F27}" sibTransId="{CE4023C8-D7AD-4DB9-83D7-B9C2B6688FB5}"/>
    <dgm:cxn modelId="{D17FBF59-B2F0-4D24-9606-9EF335A7E5B6}" srcId="{9013947F-97A9-4E09-98D0-7198306F4F2D}" destId="{5857BA1F-1725-47AC-B2B3-1FFD77BA7013}" srcOrd="5" destOrd="0" parTransId="{774C9EBE-4CB0-4149-BBE9-E5E1DA7E7003}" sibTransId="{D09096E2-7F4E-4345-BDDD-B165CF4F6D8E}"/>
    <dgm:cxn modelId="{26E80680-C728-4B76-8A2F-A11AF90338F1}" type="presOf" srcId="{9165A490-CF23-48C4-887E-92BC632C3874}" destId="{29EF4319-A9D3-4E38-8009-D5DD0B63DEA6}" srcOrd="0" destOrd="0" presId="urn:microsoft.com/office/officeart/2005/8/layout/cycle3"/>
    <dgm:cxn modelId="{56089F7C-75D9-427C-ADAB-AB2B61014776}" srcId="{9013947F-97A9-4E09-98D0-7198306F4F2D}" destId="{71B85CF1-4700-4437-9982-32EFE3F73A40}" srcOrd="4" destOrd="0" parTransId="{9A254D22-5136-49D4-94EA-9ACFCAC5493F}" sibTransId="{8E620373-489D-400C-AFEB-8851942D442A}"/>
    <dgm:cxn modelId="{4D728256-0E69-4824-9002-21CF6BBFFEED}" srcId="{9013947F-97A9-4E09-98D0-7198306F4F2D}" destId="{1FB35765-C96A-45EB-AC78-527DB1EC595D}" srcOrd="2" destOrd="0" parTransId="{4756AA37-219E-4D00-B91A-C677CEEF103F}" sibTransId="{A788607E-EA1B-4FB2-819F-4A68F6FF4B3A}"/>
    <dgm:cxn modelId="{B1374A47-9AC0-41A1-86B5-562CBA2F0133}" srcId="{9013947F-97A9-4E09-98D0-7198306F4F2D}" destId="{B5BE6B7C-A285-41CB-BF9E-1FCDB809EA08}" srcOrd="7" destOrd="0" parTransId="{3081A3E1-CA8D-425F-9874-DF9C8076A171}" sibTransId="{2D2D2694-DFA7-4FBD-9C22-3E4EEB23FD01}"/>
    <dgm:cxn modelId="{65624AEF-1EAB-420E-98F6-ACFB517DBEC4}" type="presOf" srcId="{CE4023C8-D7AD-4DB9-83D7-B9C2B6688FB5}" destId="{6852BD39-B1D6-4034-BF15-EAD2A4ACD0BF}" srcOrd="0" destOrd="0" presId="urn:microsoft.com/office/officeart/2005/8/layout/cycle3"/>
    <dgm:cxn modelId="{E1FAD47E-13C7-45B7-AFF5-CC7256ACC7B2}" type="presOf" srcId="{71B85CF1-4700-4437-9982-32EFE3F73A40}" destId="{1AE4A323-E18C-4713-99A5-19FA9A783F53}" srcOrd="0" destOrd="0" presId="urn:microsoft.com/office/officeart/2005/8/layout/cycle3"/>
    <dgm:cxn modelId="{6D34F6EC-F092-4940-A7D5-52B0C54AD685}" type="presOf" srcId="{AEE49AE1-620D-4FB6-B223-B821416B1232}" destId="{33AEDE81-239F-4443-9763-DD5083A49503}" srcOrd="0" destOrd="0" presId="urn:microsoft.com/office/officeart/2005/8/layout/cycle3"/>
    <dgm:cxn modelId="{D4E71ACF-59E6-43BE-8D00-2D1CC7D1B6D7}" type="presOf" srcId="{88F34F89-BAA1-44B0-8A90-5098A9820C53}" destId="{3B7EBDD5-64BC-4E33-8A1E-F7F618874DC4}" srcOrd="0" destOrd="0" presId="urn:microsoft.com/office/officeart/2005/8/layout/cycle3"/>
    <dgm:cxn modelId="{D4FF655B-4ACD-4C9C-AA5B-AEFF3CBFA103}" srcId="{9013947F-97A9-4E09-98D0-7198306F4F2D}" destId="{9165A490-CF23-48C4-887E-92BC632C3874}" srcOrd="1" destOrd="0" parTransId="{96C56D66-BA63-4D4F-A4D6-517DD14DFC77}" sibTransId="{4193E443-4CBC-4BF8-A866-0EEC8173CA66}"/>
    <dgm:cxn modelId="{9EDE74A6-BDC5-4A73-88F7-372DCE6EC8F7}" type="presOf" srcId="{47A51BB7-72B2-40E4-9C25-453C990C5B39}" destId="{DABF99C4-191F-45AE-8873-896DD7F3B44E}" srcOrd="0" destOrd="0" presId="urn:microsoft.com/office/officeart/2005/8/layout/cycle3"/>
    <dgm:cxn modelId="{0D889412-32EA-4FEE-B5FF-879709777549}" srcId="{9013947F-97A9-4E09-98D0-7198306F4F2D}" destId="{AEE49AE1-620D-4FB6-B223-B821416B1232}" srcOrd="6" destOrd="0" parTransId="{7DCDC901-B3F2-4666-8B41-809EA265F0B6}" sibTransId="{8A97EE5C-09CC-4124-951B-AE97958D9516}"/>
    <dgm:cxn modelId="{694E2B83-7739-471C-8850-9FF35D84D84A}" type="presOf" srcId="{9013947F-97A9-4E09-98D0-7198306F4F2D}" destId="{FCA41E20-4244-4A26-938D-B6D4B77222C4}" srcOrd="0" destOrd="0" presId="urn:microsoft.com/office/officeart/2005/8/layout/cycle3"/>
    <dgm:cxn modelId="{D19F96D6-71CA-4D76-AC69-F5013711722B}" type="presOf" srcId="{B5BE6B7C-A285-41CB-BF9E-1FCDB809EA08}" destId="{847D7279-4460-4710-9DB1-ED0788CE72A0}" srcOrd="0" destOrd="0" presId="urn:microsoft.com/office/officeart/2005/8/layout/cycle3"/>
    <dgm:cxn modelId="{83D127C9-F96C-4276-A4A2-437C57BE22A1}" type="presOf" srcId="{1FB35765-C96A-45EB-AC78-527DB1EC595D}" destId="{94221838-DBF2-4F34-AB74-7CF267FBD4FE}" srcOrd="0" destOrd="0" presId="urn:microsoft.com/office/officeart/2005/8/layout/cycle3"/>
    <dgm:cxn modelId="{8E37BB7F-A5E2-422C-B167-FE61DB98E559}" type="presOf" srcId="{5857BA1F-1725-47AC-B2B3-1FFD77BA7013}" destId="{45926A2B-128D-4584-A24C-94C61A3BF6AA}" srcOrd="0" destOrd="0" presId="urn:microsoft.com/office/officeart/2005/8/layout/cycle3"/>
    <dgm:cxn modelId="{4EE74F87-57D2-4AAB-88ED-77775630006B}" type="presParOf" srcId="{FCA41E20-4244-4A26-938D-B6D4B77222C4}" destId="{402A1616-AF44-4B0B-98FF-A5081C554D34}" srcOrd="0" destOrd="0" presId="urn:microsoft.com/office/officeart/2005/8/layout/cycle3"/>
    <dgm:cxn modelId="{BD222458-CDF0-4DF0-956E-2DC03DD35815}" type="presParOf" srcId="{402A1616-AF44-4B0B-98FF-A5081C554D34}" destId="{3B7EBDD5-64BC-4E33-8A1E-F7F618874DC4}" srcOrd="0" destOrd="0" presId="urn:microsoft.com/office/officeart/2005/8/layout/cycle3"/>
    <dgm:cxn modelId="{637F08F2-79A1-4398-9674-E6EFBCF53CE0}" type="presParOf" srcId="{402A1616-AF44-4B0B-98FF-A5081C554D34}" destId="{6852BD39-B1D6-4034-BF15-EAD2A4ACD0BF}" srcOrd="1" destOrd="0" presId="urn:microsoft.com/office/officeart/2005/8/layout/cycle3"/>
    <dgm:cxn modelId="{B0C05CDA-9472-458C-A654-87AC0F0FC95E}" type="presParOf" srcId="{402A1616-AF44-4B0B-98FF-A5081C554D34}" destId="{29EF4319-A9D3-4E38-8009-D5DD0B63DEA6}" srcOrd="2" destOrd="0" presId="urn:microsoft.com/office/officeart/2005/8/layout/cycle3"/>
    <dgm:cxn modelId="{F1F9FB4F-2A25-4C2A-80DD-4F07A5697402}" type="presParOf" srcId="{402A1616-AF44-4B0B-98FF-A5081C554D34}" destId="{94221838-DBF2-4F34-AB74-7CF267FBD4FE}" srcOrd="3" destOrd="0" presId="urn:microsoft.com/office/officeart/2005/8/layout/cycle3"/>
    <dgm:cxn modelId="{2FF22A59-E31B-44DC-BBEA-01808D3572FE}" type="presParOf" srcId="{402A1616-AF44-4B0B-98FF-A5081C554D34}" destId="{DABF99C4-191F-45AE-8873-896DD7F3B44E}" srcOrd="4" destOrd="0" presId="urn:microsoft.com/office/officeart/2005/8/layout/cycle3"/>
    <dgm:cxn modelId="{0E908D5F-1BFD-4E8D-B95C-408D2426D4AD}" type="presParOf" srcId="{402A1616-AF44-4B0B-98FF-A5081C554D34}" destId="{1AE4A323-E18C-4713-99A5-19FA9A783F53}" srcOrd="5" destOrd="0" presId="urn:microsoft.com/office/officeart/2005/8/layout/cycle3"/>
    <dgm:cxn modelId="{0945397A-BFE5-4183-B650-42194A6C835D}" type="presParOf" srcId="{402A1616-AF44-4B0B-98FF-A5081C554D34}" destId="{45926A2B-128D-4584-A24C-94C61A3BF6AA}" srcOrd="6" destOrd="0" presId="urn:microsoft.com/office/officeart/2005/8/layout/cycle3"/>
    <dgm:cxn modelId="{4FEA50EE-1C5E-47B6-8240-9375398C2B55}" type="presParOf" srcId="{402A1616-AF44-4B0B-98FF-A5081C554D34}" destId="{33AEDE81-239F-4443-9763-DD5083A49503}" srcOrd="7" destOrd="0" presId="urn:microsoft.com/office/officeart/2005/8/layout/cycle3"/>
    <dgm:cxn modelId="{4E51918D-0F38-4E34-ACE6-3646347FAB60}" type="presParOf" srcId="{402A1616-AF44-4B0B-98FF-A5081C554D34}" destId="{847D7279-4460-4710-9DB1-ED0788CE72A0}"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013947F-97A9-4E09-98D0-7198306F4F2D}" type="doc">
      <dgm:prSet loTypeId="urn:microsoft.com/office/officeart/2005/8/layout/cycle1" loCatId="cycle" qsTypeId="urn:microsoft.com/office/officeart/2005/8/quickstyle/3d2" qsCatId="3D" csTypeId="urn:microsoft.com/office/officeart/2005/8/colors/accent1_2" csCatId="accent1" phldr="1"/>
      <dgm:spPr/>
      <dgm:t>
        <a:bodyPr/>
        <a:lstStyle/>
        <a:p>
          <a:endParaRPr lang="en-US"/>
        </a:p>
      </dgm:t>
    </dgm:pt>
    <dgm:pt modelId="{88F34F89-BAA1-44B0-8A90-5098A9820C53}">
      <dgm:prSet phldrT="[Text]"/>
      <dgm:spPr/>
      <dgm:t>
        <a:bodyPr/>
        <a:lstStyle/>
        <a:p>
          <a:r>
            <a:rPr lang="en-US" b="0" u="none" dirty="0" err="1" smtClean="0"/>
            <a:t>الرفاهية</a:t>
          </a:r>
          <a:r>
            <a:rPr lang="en-US" b="0" u="none" dirty="0" smtClean="0"/>
            <a:t> </a:t>
          </a:r>
          <a:r>
            <a:rPr lang="en-US" b="0" u="none" dirty="0" err="1" smtClean="0"/>
            <a:t>الشاملة</a:t>
          </a:r>
          <a:r>
            <a:rPr lang="en-US" b="0" u="none" dirty="0" smtClean="0"/>
            <a:t> </a:t>
          </a:r>
          <a:r>
            <a:rPr lang="en-US" b="0" u="none" dirty="0" err="1" smtClean="0"/>
            <a:t>في</a:t>
          </a:r>
          <a:r>
            <a:rPr lang="en-US" b="0" u="none" dirty="0" smtClean="0"/>
            <a:t> </a:t>
          </a:r>
          <a:r>
            <a:rPr lang="en-US" b="0" u="none" dirty="0" err="1" smtClean="0"/>
            <a:t>العمل</a:t>
          </a:r>
          <a:endParaRPr lang="en-US" b="0" u="none" dirty="0"/>
        </a:p>
      </dgm:t>
    </dgm:pt>
    <dgm:pt modelId="{C1E384FC-009E-4BCE-B139-1E6C0AD83F27}" type="parTrans" cxnId="{31B28729-6FCA-428A-BAD4-7332A97C461B}">
      <dgm:prSet/>
      <dgm:spPr/>
      <dgm:t>
        <a:bodyPr/>
        <a:lstStyle/>
        <a:p>
          <a:endParaRPr lang="en-US"/>
        </a:p>
      </dgm:t>
    </dgm:pt>
    <dgm:pt modelId="{CE4023C8-D7AD-4DB9-83D7-B9C2B6688FB5}" type="sibTrans" cxnId="{31B28729-6FCA-428A-BAD4-7332A97C461B}">
      <dgm:prSet/>
      <dgm:spPr/>
      <dgm:t>
        <a:bodyPr/>
        <a:lstStyle/>
        <a:p>
          <a:endParaRPr lang="en-US"/>
        </a:p>
      </dgm:t>
    </dgm:pt>
    <dgm:pt modelId="{71B85CF1-4700-4437-9982-32EFE3F73A40}">
      <dgm:prSet phldrT="[Text]"/>
      <dgm:spPr/>
      <dgm:t>
        <a:bodyPr/>
        <a:lstStyle/>
        <a:p>
          <a:r>
            <a:rPr lang="en-US" b="0" u="none" dirty="0" err="1" smtClean="0"/>
            <a:t>الرفاهية</a:t>
          </a:r>
          <a:r>
            <a:rPr lang="en-US" b="0" u="none" dirty="0" smtClean="0"/>
            <a:t> </a:t>
          </a:r>
          <a:r>
            <a:rPr lang="en-US" b="0" u="none" dirty="0" err="1" smtClean="0"/>
            <a:t>الجسدية</a:t>
          </a:r>
          <a:r>
            <a:rPr lang="en-US" b="0" u="none" dirty="0" smtClean="0"/>
            <a:t> </a:t>
          </a:r>
          <a:r>
            <a:rPr lang="en-US" b="0" u="none" dirty="0" err="1" smtClean="0"/>
            <a:t>في</a:t>
          </a:r>
          <a:r>
            <a:rPr lang="en-US" b="0" u="none" dirty="0" smtClean="0"/>
            <a:t> </a:t>
          </a:r>
          <a:r>
            <a:rPr lang="en-US" b="0" u="none" dirty="0" err="1" smtClean="0"/>
            <a:t>العمل</a:t>
          </a:r>
          <a:endParaRPr lang="en-US" b="0" u="none" dirty="0"/>
        </a:p>
      </dgm:t>
    </dgm:pt>
    <dgm:pt modelId="{9A254D22-5136-49D4-94EA-9ACFCAC5493F}" type="parTrans" cxnId="{56089F7C-75D9-427C-ADAB-AB2B61014776}">
      <dgm:prSet/>
      <dgm:spPr/>
      <dgm:t>
        <a:bodyPr/>
        <a:lstStyle/>
        <a:p>
          <a:endParaRPr lang="en-US"/>
        </a:p>
      </dgm:t>
    </dgm:pt>
    <dgm:pt modelId="{8E620373-489D-400C-AFEB-8851942D442A}" type="sibTrans" cxnId="{56089F7C-75D9-427C-ADAB-AB2B61014776}">
      <dgm:prSet/>
      <dgm:spPr/>
      <dgm:t>
        <a:bodyPr/>
        <a:lstStyle/>
        <a:p>
          <a:endParaRPr lang="en-US"/>
        </a:p>
      </dgm:t>
    </dgm:pt>
    <dgm:pt modelId="{5857BA1F-1725-47AC-B2B3-1FFD77BA7013}">
      <dgm:prSet phldrT="[Text]"/>
      <dgm:spPr/>
      <dgm:t>
        <a:bodyPr/>
        <a:lstStyle/>
        <a:p>
          <a:r>
            <a:rPr lang="en-US" b="0" u="none" dirty="0" err="1" smtClean="0"/>
            <a:t>الرفاهية</a:t>
          </a:r>
          <a:r>
            <a:rPr lang="en-US" b="0" u="none" dirty="0" smtClean="0"/>
            <a:t> </a:t>
          </a:r>
          <a:r>
            <a:rPr lang="en-US" b="0" u="none" dirty="0" err="1" smtClean="0"/>
            <a:t>النفسية</a:t>
          </a:r>
          <a:r>
            <a:rPr lang="en-US" b="0" u="none" dirty="0" smtClean="0"/>
            <a:t> </a:t>
          </a:r>
          <a:r>
            <a:rPr lang="en-US" b="0" u="none" dirty="0" err="1" smtClean="0"/>
            <a:t>في</a:t>
          </a:r>
          <a:r>
            <a:rPr lang="en-US" b="0" u="none" dirty="0" smtClean="0"/>
            <a:t> </a:t>
          </a:r>
          <a:r>
            <a:rPr lang="en-US" b="0" u="none" dirty="0" err="1" smtClean="0"/>
            <a:t>العمل</a:t>
          </a:r>
          <a:endParaRPr lang="en-US" b="0" u="none" dirty="0"/>
        </a:p>
      </dgm:t>
    </dgm:pt>
    <dgm:pt modelId="{774C9EBE-4CB0-4149-BBE9-E5E1DA7E7003}" type="parTrans" cxnId="{D17FBF59-B2F0-4D24-9606-9EF335A7E5B6}">
      <dgm:prSet/>
      <dgm:spPr/>
      <dgm:t>
        <a:bodyPr/>
        <a:lstStyle/>
        <a:p>
          <a:endParaRPr lang="en-US"/>
        </a:p>
      </dgm:t>
    </dgm:pt>
    <dgm:pt modelId="{D09096E2-7F4E-4345-BDDD-B165CF4F6D8E}" type="sibTrans" cxnId="{D17FBF59-B2F0-4D24-9606-9EF335A7E5B6}">
      <dgm:prSet/>
      <dgm:spPr/>
      <dgm:t>
        <a:bodyPr/>
        <a:lstStyle/>
        <a:p>
          <a:endParaRPr lang="en-US"/>
        </a:p>
      </dgm:t>
    </dgm:pt>
    <dgm:pt modelId="{AEE49AE1-620D-4FB6-B223-B821416B1232}">
      <dgm:prSet phldrT="[Text]"/>
      <dgm:spPr/>
      <dgm:t>
        <a:bodyPr/>
        <a:lstStyle/>
        <a:p>
          <a:r>
            <a:rPr lang="en-US" b="0" u="none" dirty="0" err="1" smtClean="0"/>
            <a:t>الصحة</a:t>
          </a:r>
          <a:r>
            <a:rPr lang="en-US" b="0" u="none" dirty="0" smtClean="0"/>
            <a:t> </a:t>
          </a:r>
          <a:r>
            <a:rPr lang="en-US" b="0" u="none" dirty="0" err="1" smtClean="0"/>
            <a:t>العقلية</a:t>
          </a:r>
          <a:r>
            <a:rPr lang="en-US" b="0" u="none" dirty="0" smtClean="0"/>
            <a:t> </a:t>
          </a:r>
          <a:r>
            <a:rPr lang="en-US" b="0" u="none" dirty="0" err="1" smtClean="0"/>
            <a:t>في</a:t>
          </a:r>
          <a:r>
            <a:rPr lang="en-US" b="0" u="none" dirty="0" smtClean="0"/>
            <a:t> </a:t>
          </a:r>
          <a:r>
            <a:rPr lang="en-US" b="0" u="none" dirty="0" err="1" smtClean="0"/>
            <a:t>العمل</a:t>
          </a:r>
          <a:endParaRPr lang="en-US" b="0" u="none" dirty="0"/>
        </a:p>
      </dgm:t>
    </dgm:pt>
    <dgm:pt modelId="{7DCDC901-B3F2-4666-8B41-809EA265F0B6}" type="parTrans" cxnId="{0D889412-32EA-4FEE-B5FF-879709777549}">
      <dgm:prSet/>
      <dgm:spPr/>
      <dgm:t>
        <a:bodyPr/>
        <a:lstStyle/>
        <a:p>
          <a:endParaRPr lang="en-US"/>
        </a:p>
      </dgm:t>
    </dgm:pt>
    <dgm:pt modelId="{8A97EE5C-09CC-4124-951B-AE97958D9516}" type="sibTrans" cxnId="{0D889412-32EA-4FEE-B5FF-879709777549}">
      <dgm:prSet/>
      <dgm:spPr/>
      <dgm:t>
        <a:bodyPr/>
        <a:lstStyle/>
        <a:p>
          <a:endParaRPr lang="en-US"/>
        </a:p>
      </dgm:t>
    </dgm:pt>
    <dgm:pt modelId="{B5BE6B7C-A285-41CB-BF9E-1FCDB809EA08}">
      <dgm:prSet phldrT="[Text]"/>
      <dgm:spPr/>
      <dgm:t>
        <a:bodyPr/>
        <a:lstStyle/>
        <a:p>
          <a:r>
            <a:rPr lang="en-US" b="0" u="none" dirty="0" err="1" smtClean="0"/>
            <a:t>الرفاهية</a:t>
          </a:r>
          <a:r>
            <a:rPr lang="en-US" b="0" u="none" dirty="0" smtClean="0"/>
            <a:t> </a:t>
          </a:r>
          <a:r>
            <a:rPr lang="en-US" b="0" u="none" dirty="0" err="1" smtClean="0"/>
            <a:t>الاجتماعية</a:t>
          </a:r>
          <a:r>
            <a:rPr lang="en-US" b="0" u="none" dirty="0" smtClean="0"/>
            <a:t> </a:t>
          </a:r>
          <a:r>
            <a:rPr lang="en-US" b="0" u="none" dirty="0" err="1" smtClean="0"/>
            <a:t>في</a:t>
          </a:r>
          <a:r>
            <a:rPr lang="en-US" b="0" u="none" dirty="0" smtClean="0"/>
            <a:t> </a:t>
          </a:r>
          <a:r>
            <a:rPr lang="en-US" b="0" u="none" dirty="0" err="1" smtClean="0"/>
            <a:t>العمل</a:t>
          </a:r>
          <a:endParaRPr lang="en-US" b="0" u="none" dirty="0"/>
        </a:p>
      </dgm:t>
    </dgm:pt>
    <dgm:pt modelId="{3081A3E1-CA8D-425F-9874-DF9C8076A171}" type="parTrans" cxnId="{B1374A47-9AC0-41A1-86B5-562CBA2F0133}">
      <dgm:prSet/>
      <dgm:spPr/>
      <dgm:t>
        <a:bodyPr/>
        <a:lstStyle/>
        <a:p>
          <a:endParaRPr lang="en-US"/>
        </a:p>
      </dgm:t>
    </dgm:pt>
    <dgm:pt modelId="{2D2D2694-DFA7-4FBD-9C22-3E4EEB23FD01}" type="sibTrans" cxnId="{B1374A47-9AC0-41A1-86B5-562CBA2F0133}">
      <dgm:prSet/>
      <dgm:spPr/>
      <dgm:t>
        <a:bodyPr/>
        <a:lstStyle/>
        <a:p>
          <a:endParaRPr lang="en-US"/>
        </a:p>
      </dgm:t>
    </dgm:pt>
    <dgm:pt modelId="{59F53A16-1A8B-43A7-A5C6-26E407F9FF0A}" type="pres">
      <dgm:prSet presAssocID="{9013947F-97A9-4E09-98D0-7198306F4F2D}" presName="cycle" presStyleCnt="0">
        <dgm:presLayoutVars>
          <dgm:dir/>
          <dgm:resizeHandles val="exact"/>
        </dgm:presLayoutVars>
      </dgm:prSet>
      <dgm:spPr/>
      <dgm:t>
        <a:bodyPr/>
        <a:lstStyle/>
        <a:p>
          <a:endParaRPr lang="en-US"/>
        </a:p>
      </dgm:t>
    </dgm:pt>
    <dgm:pt modelId="{EAFBBEF7-E230-49B8-B8FA-899421B10EB4}" type="pres">
      <dgm:prSet presAssocID="{88F34F89-BAA1-44B0-8A90-5098A9820C53}" presName="dummy" presStyleCnt="0"/>
      <dgm:spPr/>
      <dgm:t>
        <a:bodyPr/>
        <a:lstStyle/>
        <a:p>
          <a:endParaRPr lang="en-US"/>
        </a:p>
      </dgm:t>
    </dgm:pt>
    <dgm:pt modelId="{4ABB67FC-2DFF-4936-91DA-70F37CA36326}" type="pres">
      <dgm:prSet presAssocID="{88F34F89-BAA1-44B0-8A90-5098A9820C53}" presName="node" presStyleLbl="revTx" presStyleIdx="0" presStyleCnt="5">
        <dgm:presLayoutVars>
          <dgm:bulletEnabled val="1"/>
        </dgm:presLayoutVars>
      </dgm:prSet>
      <dgm:spPr/>
      <dgm:t>
        <a:bodyPr/>
        <a:lstStyle/>
        <a:p>
          <a:endParaRPr lang="en-US"/>
        </a:p>
      </dgm:t>
    </dgm:pt>
    <dgm:pt modelId="{637BB91B-A05F-4E70-987B-BD4D227A4A63}" type="pres">
      <dgm:prSet presAssocID="{CE4023C8-D7AD-4DB9-83D7-B9C2B6688FB5}" presName="sibTrans" presStyleLbl="node1" presStyleIdx="0" presStyleCnt="5"/>
      <dgm:spPr/>
      <dgm:t>
        <a:bodyPr/>
        <a:lstStyle/>
        <a:p>
          <a:endParaRPr lang="en-US"/>
        </a:p>
      </dgm:t>
    </dgm:pt>
    <dgm:pt modelId="{DE59670C-7B2C-4AD6-A158-7D904AE0DD92}" type="pres">
      <dgm:prSet presAssocID="{71B85CF1-4700-4437-9982-32EFE3F73A40}" presName="dummy" presStyleCnt="0"/>
      <dgm:spPr/>
      <dgm:t>
        <a:bodyPr/>
        <a:lstStyle/>
        <a:p>
          <a:endParaRPr lang="en-US"/>
        </a:p>
      </dgm:t>
    </dgm:pt>
    <dgm:pt modelId="{3BE730EC-F18A-4007-BD0A-4B463CF09850}" type="pres">
      <dgm:prSet presAssocID="{71B85CF1-4700-4437-9982-32EFE3F73A40}" presName="node" presStyleLbl="revTx" presStyleIdx="1" presStyleCnt="5">
        <dgm:presLayoutVars>
          <dgm:bulletEnabled val="1"/>
        </dgm:presLayoutVars>
      </dgm:prSet>
      <dgm:spPr/>
      <dgm:t>
        <a:bodyPr/>
        <a:lstStyle/>
        <a:p>
          <a:endParaRPr lang="en-US"/>
        </a:p>
      </dgm:t>
    </dgm:pt>
    <dgm:pt modelId="{AC045214-532F-4538-AC9E-34567BD320F9}" type="pres">
      <dgm:prSet presAssocID="{8E620373-489D-400C-AFEB-8851942D442A}" presName="sibTrans" presStyleLbl="node1" presStyleIdx="1" presStyleCnt="5"/>
      <dgm:spPr/>
      <dgm:t>
        <a:bodyPr/>
        <a:lstStyle/>
        <a:p>
          <a:endParaRPr lang="en-US"/>
        </a:p>
      </dgm:t>
    </dgm:pt>
    <dgm:pt modelId="{ADF75AAC-5433-452A-969B-81EC62FF6608}" type="pres">
      <dgm:prSet presAssocID="{5857BA1F-1725-47AC-B2B3-1FFD77BA7013}" presName="dummy" presStyleCnt="0"/>
      <dgm:spPr/>
      <dgm:t>
        <a:bodyPr/>
        <a:lstStyle/>
        <a:p>
          <a:endParaRPr lang="en-US"/>
        </a:p>
      </dgm:t>
    </dgm:pt>
    <dgm:pt modelId="{81F3FF7E-7497-4D7A-A255-3983CABCB14F}" type="pres">
      <dgm:prSet presAssocID="{5857BA1F-1725-47AC-B2B3-1FFD77BA7013}" presName="node" presStyleLbl="revTx" presStyleIdx="2" presStyleCnt="5">
        <dgm:presLayoutVars>
          <dgm:bulletEnabled val="1"/>
        </dgm:presLayoutVars>
      </dgm:prSet>
      <dgm:spPr/>
      <dgm:t>
        <a:bodyPr/>
        <a:lstStyle/>
        <a:p>
          <a:endParaRPr lang="en-US"/>
        </a:p>
      </dgm:t>
    </dgm:pt>
    <dgm:pt modelId="{32488141-D82E-4366-ADAB-0E612E13BF58}" type="pres">
      <dgm:prSet presAssocID="{D09096E2-7F4E-4345-BDDD-B165CF4F6D8E}" presName="sibTrans" presStyleLbl="node1" presStyleIdx="2" presStyleCnt="5"/>
      <dgm:spPr/>
      <dgm:t>
        <a:bodyPr/>
        <a:lstStyle/>
        <a:p>
          <a:endParaRPr lang="en-US"/>
        </a:p>
      </dgm:t>
    </dgm:pt>
    <dgm:pt modelId="{429318FD-FD92-4FEF-ABC9-D12747DA572A}" type="pres">
      <dgm:prSet presAssocID="{AEE49AE1-620D-4FB6-B223-B821416B1232}" presName="dummy" presStyleCnt="0"/>
      <dgm:spPr/>
      <dgm:t>
        <a:bodyPr/>
        <a:lstStyle/>
        <a:p>
          <a:endParaRPr lang="en-US"/>
        </a:p>
      </dgm:t>
    </dgm:pt>
    <dgm:pt modelId="{ACB4B38B-7681-4587-8D07-2EDA6B8C8020}" type="pres">
      <dgm:prSet presAssocID="{AEE49AE1-620D-4FB6-B223-B821416B1232}" presName="node" presStyleLbl="revTx" presStyleIdx="3" presStyleCnt="5">
        <dgm:presLayoutVars>
          <dgm:bulletEnabled val="1"/>
        </dgm:presLayoutVars>
      </dgm:prSet>
      <dgm:spPr/>
      <dgm:t>
        <a:bodyPr/>
        <a:lstStyle/>
        <a:p>
          <a:endParaRPr lang="en-US"/>
        </a:p>
      </dgm:t>
    </dgm:pt>
    <dgm:pt modelId="{9CAF7589-B665-463B-8670-30FD0E1AED1D}" type="pres">
      <dgm:prSet presAssocID="{8A97EE5C-09CC-4124-951B-AE97958D9516}" presName="sibTrans" presStyleLbl="node1" presStyleIdx="3" presStyleCnt="5"/>
      <dgm:spPr/>
      <dgm:t>
        <a:bodyPr/>
        <a:lstStyle/>
        <a:p>
          <a:endParaRPr lang="en-US"/>
        </a:p>
      </dgm:t>
    </dgm:pt>
    <dgm:pt modelId="{D0ED8B50-1738-4341-A753-358D4D8C2123}" type="pres">
      <dgm:prSet presAssocID="{B5BE6B7C-A285-41CB-BF9E-1FCDB809EA08}" presName="dummy" presStyleCnt="0"/>
      <dgm:spPr/>
      <dgm:t>
        <a:bodyPr/>
        <a:lstStyle/>
        <a:p>
          <a:endParaRPr lang="en-US"/>
        </a:p>
      </dgm:t>
    </dgm:pt>
    <dgm:pt modelId="{CC683C58-981D-4593-9E26-2AA7E8EED823}" type="pres">
      <dgm:prSet presAssocID="{B5BE6B7C-A285-41CB-BF9E-1FCDB809EA08}" presName="node" presStyleLbl="revTx" presStyleIdx="4" presStyleCnt="5">
        <dgm:presLayoutVars>
          <dgm:bulletEnabled val="1"/>
        </dgm:presLayoutVars>
      </dgm:prSet>
      <dgm:spPr/>
      <dgm:t>
        <a:bodyPr/>
        <a:lstStyle/>
        <a:p>
          <a:endParaRPr lang="en-US"/>
        </a:p>
      </dgm:t>
    </dgm:pt>
    <dgm:pt modelId="{FC1B18F1-E4AE-439C-9922-CAE96A5E705E}" type="pres">
      <dgm:prSet presAssocID="{2D2D2694-DFA7-4FBD-9C22-3E4EEB23FD01}" presName="sibTrans" presStyleLbl="node1" presStyleIdx="4" presStyleCnt="5"/>
      <dgm:spPr/>
      <dgm:t>
        <a:bodyPr/>
        <a:lstStyle/>
        <a:p>
          <a:endParaRPr lang="en-US"/>
        </a:p>
      </dgm:t>
    </dgm:pt>
  </dgm:ptLst>
  <dgm:cxnLst>
    <dgm:cxn modelId="{0E7B3447-3645-45C8-AF2E-C491D0B7F98C}" type="presOf" srcId="{9013947F-97A9-4E09-98D0-7198306F4F2D}" destId="{59F53A16-1A8B-43A7-A5C6-26E407F9FF0A}" srcOrd="0" destOrd="0" presId="urn:microsoft.com/office/officeart/2005/8/layout/cycle1"/>
    <dgm:cxn modelId="{31B28729-6FCA-428A-BAD4-7332A97C461B}" srcId="{9013947F-97A9-4E09-98D0-7198306F4F2D}" destId="{88F34F89-BAA1-44B0-8A90-5098A9820C53}" srcOrd="0" destOrd="0" parTransId="{C1E384FC-009E-4BCE-B139-1E6C0AD83F27}" sibTransId="{CE4023C8-D7AD-4DB9-83D7-B9C2B6688FB5}"/>
    <dgm:cxn modelId="{A9D2ED58-0D01-48D3-A142-516B6448E982}" type="presOf" srcId="{2D2D2694-DFA7-4FBD-9C22-3E4EEB23FD01}" destId="{FC1B18F1-E4AE-439C-9922-CAE96A5E705E}" srcOrd="0" destOrd="0" presId="urn:microsoft.com/office/officeart/2005/8/layout/cycle1"/>
    <dgm:cxn modelId="{D17FBF59-B2F0-4D24-9606-9EF335A7E5B6}" srcId="{9013947F-97A9-4E09-98D0-7198306F4F2D}" destId="{5857BA1F-1725-47AC-B2B3-1FFD77BA7013}" srcOrd="2" destOrd="0" parTransId="{774C9EBE-4CB0-4149-BBE9-E5E1DA7E7003}" sibTransId="{D09096E2-7F4E-4345-BDDD-B165CF4F6D8E}"/>
    <dgm:cxn modelId="{56089F7C-75D9-427C-ADAB-AB2B61014776}" srcId="{9013947F-97A9-4E09-98D0-7198306F4F2D}" destId="{71B85CF1-4700-4437-9982-32EFE3F73A40}" srcOrd="1" destOrd="0" parTransId="{9A254D22-5136-49D4-94EA-9ACFCAC5493F}" sibTransId="{8E620373-489D-400C-AFEB-8851942D442A}"/>
    <dgm:cxn modelId="{633465C2-DD66-4028-B3A8-66894EA32D8D}" type="presOf" srcId="{8E620373-489D-400C-AFEB-8851942D442A}" destId="{AC045214-532F-4538-AC9E-34567BD320F9}" srcOrd="0" destOrd="0" presId="urn:microsoft.com/office/officeart/2005/8/layout/cycle1"/>
    <dgm:cxn modelId="{79664291-5589-4B5B-B38D-5A3B04EFAE96}" type="presOf" srcId="{AEE49AE1-620D-4FB6-B223-B821416B1232}" destId="{ACB4B38B-7681-4587-8D07-2EDA6B8C8020}" srcOrd="0" destOrd="0" presId="urn:microsoft.com/office/officeart/2005/8/layout/cycle1"/>
    <dgm:cxn modelId="{ED28E2DE-A855-4861-A49E-36BA8E1E2A96}" type="presOf" srcId="{CE4023C8-D7AD-4DB9-83D7-B9C2B6688FB5}" destId="{637BB91B-A05F-4E70-987B-BD4D227A4A63}" srcOrd="0" destOrd="0" presId="urn:microsoft.com/office/officeart/2005/8/layout/cycle1"/>
    <dgm:cxn modelId="{518DDC17-D471-4328-88F8-81F0AAA9AEE9}" type="presOf" srcId="{D09096E2-7F4E-4345-BDDD-B165CF4F6D8E}" destId="{32488141-D82E-4366-ADAB-0E612E13BF58}" srcOrd="0" destOrd="0" presId="urn:microsoft.com/office/officeart/2005/8/layout/cycle1"/>
    <dgm:cxn modelId="{B1374A47-9AC0-41A1-86B5-562CBA2F0133}" srcId="{9013947F-97A9-4E09-98D0-7198306F4F2D}" destId="{B5BE6B7C-A285-41CB-BF9E-1FCDB809EA08}" srcOrd="4" destOrd="0" parTransId="{3081A3E1-CA8D-425F-9874-DF9C8076A171}" sibTransId="{2D2D2694-DFA7-4FBD-9C22-3E4EEB23FD01}"/>
    <dgm:cxn modelId="{DD7AB145-73E0-410D-A804-5B52F642FE6E}" type="presOf" srcId="{B5BE6B7C-A285-41CB-BF9E-1FCDB809EA08}" destId="{CC683C58-981D-4593-9E26-2AA7E8EED823}" srcOrd="0" destOrd="0" presId="urn:microsoft.com/office/officeart/2005/8/layout/cycle1"/>
    <dgm:cxn modelId="{97623F48-6632-47DE-9977-8793E716BB20}" type="presOf" srcId="{5857BA1F-1725-47AC-B2B3-1FFD77BA7013}" destId="{81F3FF7E-7497-4D7A-A255-3983CABCB14F}" srcOrd="0" destOrd="0" presId="urn:microsoft.com/office/officeart/2005/8/layout/cycle1"/>
    <dgm:cxn modelId="{0D889412-32EA-4FEE-B5FF-879709777549}" srcId="{9013947F-97A9-4E09-98D0-7198306F4F2D}" destId="{AEE49AE1-620D-4FB6-B223-B821416B1232}" srcOrd="3" destOrd="0" parTransId="{7DCDC901-B3F2-4666-8B41-809EA265F0B6}" sibTransId="{8A97EE5C-09CC-4124-951B-AE97958D9516}"/>
    <dgm:cxn modelId="{75B6BBE7-7992-47AD-9613-1C5A2A5D0FB0}" type="presOf" srcId="{88F34F89-BAA1-44B0-8A90-5098A9820C53}" destId="{4ABB67FC-2DFF-4936-91DA-70F37CA36326}" srcOrd="0" destOrd="0" presId="urn:microsoft.com/office/officeart/2005/8/layout/cycle1"/>
    <dgm:cxn modelId="{378D5907-93A0-496B-8A3D-3CAEC92ED48D}" type="presOf" srcId="{71B85CF1-4700-4437-9982-32EFE3F73A40}" destId="{3BE730EC-F18A-4007-BD0A-4B463CF09850}" srcOrd="0" destOrd="0" presId="urn:microsoft.com/office/officeart/2005/8/layout/cycle1"/>
    <dgm:cxn modelId="{F148AB03-1F8B-41DB-B0E2-7BB64C818A78}" type="presOf" srcId="{8A97EE5C-09CC-4124-951B-AE97958D9516}" destId="{9CAF7589-B665-463B-8670-30FD0E1AED1D}" srcOrd="0" destOrd="0" presId="urn:microsoft.com/office/officeart/2005/8/layout/cycle1"/>
    <dgm:cxn modelId="{0759EFD2-A2E9-4499-B8CA-E68E0D502E91}" type="presParOf" srcId="{59F53A16-1A8B-43A7-A5C6-26E407F9FF0A}" destId="{EAFBBEF7-E230-49B8-B8FA-899421B10EB4}" srcOrd="0" destOrd="0" presId="urn:microsoft.com/office/officeart/2005/8/layout/cycle1"/>
    <dgm:cxn modelId="{5C5991DF-EB3D-4451-A34B-20E57282AFB5}" type="presParOf" srcId="{59F53A16-1A8B-43A7-A5C6-26E407F9FF0A}" destId="{4ABB67FC-2DFF-4936-91DA-70F37CA36326}" srcOrd="1" destOrd="0" presId="urn:microsoft.com/office/officeart/2005/8/layout/cycle1"/>
    <dgm:cxn modelId="{91DD38ED-6219-4B02-9E1F-E463167B2AFE}" type="presParOf" srcId="{59F53A16-1A8B-43A7-A5C6-26E407F9FF0A}" destId="{637BB91B-A05F-4E70-987B-BD4D227A4A63}" srcOrd="2" destOrd="0" presId="urn:microsoft.com/office/officeart/2005/8/layout/cycle1"/>
    <dgm:cxn modelId="{A6704465-EE10-45C4-A308-BEA359F654DF}" type="presParOf" srcId="{59F53A16-1A8B-43A7-A5C6-26E407F9FF0A}" destId="{DE59670C-7B2C-4AD6-A158-7D904AE0DD92}" srcOrd="3" destOrd="0" presId="urn:microsoft.com/office/officeart/2005/8/layout/cycle1"/>
    <dgm:cxn modelId="{AC1B03FB-F4D8-4752-93EA-1C0ACB6A4114}" type="presParOf" srcId="{59F53A16-1A8B-43A7-A5C6-26E407F9FF0A}" destId="{3BE730EC-F18A-4007-BD0A-4B463CF09850}" srcOrd="4" destOrd="0" presId="urn:microsoft.com/office/officeart/2005/8/layout/cycle1"/>
    <dgm:cxn modelId="{E21AEDD6-212D-4A8E-8702-749E212FAF2E}" type="presParOf" srcId="{59F53A16-1A8B-43A7-A5C6-26E407F9FF0A}" destId="{AC045214-532F-4538-AC9E-34567BD320F9}" srcOrd="5" destOrd="0" presId="urn:microsoft.com/office/officeart/2005/8/layout/cycle1"/>
    <dgm:cxn modelId="{4751521B-D473-4135-8BCB-ADE7094C30C4}" type="presParOf" srcId="{59F53A16-1A8B-43A7-A5C6-26E407F9FF0A}" destId="{ADF75AAC-5433-452A-969B-81EC62FF6608}" srcOrd="6" destOrd="0" presId="urn:microsoft.com/office/officeart/2005/8/layout/cycle1"/>
    <dgm:cxn modelId="{5C874195-C9D7-4722-AFBC-BBB203066F96}" type="presParOf" srcId="{59F53A16-1A8B-43A7-A5C6-26E407F9FF0A}" destId="{81F3FF7E-7497-4D7A-A255-3983CABCB14F}" srcOrd="7" destOrd="0" presId="urn:microsoft.com/office/officeart/2005/8/layout/cycle1"/>
    <dgm:cxn modelId="{96D16C24-726C-4B94-877B-4FA30172132F}" type="presParOf" srcId="{59F53A16-1A8B-43A7-A5C6-26E407F9FF0A}" destId="{32488141-D82E-4366-ADAB-0E612E13BF58}" srcOrd="8" destOrd="0" presId="urn:microsoft.com/office/officeart/2005/8/layout/cycle1"/>
    <dgm:cxn modelId="{5671AFC2-6BD5-4DEA-BAD7-D52D9A8291A6}" type="presParOf" srcId="{59F53A16-1A8B-43A7-A5C6-26E407F9FF0A}" destId="{429318FD-FD92-4FEF-ABC9-D12747DA572A}" srcOrd="9" destOrd="0" presId="urn:microsoft.com/office/officeart/2005/8/layout/cycle1"/>
    <dgm:cxn modelId="{244FF9E9-C8E5-4E03-9008-D424749A2DC1}" type="presParOf" srcId="{59F53A16-1A8B-43A7-A5C6-26E407F9FF0A}" destId="{ACB4B38B-7681-4587-8D07-2EDA6B8C8020}" srcOrd="10" destOrd="0" presId="urn:microsoft.com/office/officeart/2005/8/layout/cycle1"/>
    <dgm:cxn modelId="{24014897-A765-4E27-9A3E-0DE8098EBD01}" type="presParOf" srcId="{59F53A16-1A8B-43A7-A5C6-26E407F9FF0A}" destId="{9CAF7589-B665-463B-8670-30FD0E1AED1D}" srcOrd="11" destOrd="0" presId="urn:microsoft.com/office/officeart/2005/8/layout/cycle1"/>
    <dgm:cxn modelId="{DC4FA942-6D60-4B12-984E-F874BD0BB331}" type="presParOf" srcId="{59F53A16-1A8B-43A7-A5C6-26E407F9FF0A}" destId="{D0ED8B50-1738-4341-A753-358D4D8C2123}" srcOrd="12" destOrd="0" presId="urn:microsoft.com/office/officeart/2005/8/layout/cycle1"/>
    <dgm:cxn modelId="{244B3095-BE2E-469B-953F-B59A23C99014}" type="presParOf" srcId="{59F53A16-1A8B-43A7-A5C6-26E407F9FF0A}" destId="{CC683C58-981D-4593-9E26-2AA7E8EED823}" srcOrd="13" destOrd="0" presId="urn:microsoft.com/office/officeart/2005/8/layout/cycle1"/>
    <dgm:cxn modelId="{E3F75641-28A0-4AB1-BA72-D9A5C9F6B1FE}" type="presParOf" srcId="{59F53A16-1A8B-43A7-A5C6-26E407F9FF0A}" destId="{FC1B18F1-E4AE-439C-9922-CAE96A5E705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013947F-97A9-4E09-98D0-7198306F4F2D}" type="doc">
      <dgm:prSet loTypeId="urn:microsoft.com/office/officeart/2005/8/layout/cycle2" loCatId="cycle" qsTypeId="urn:microsoft.com/office/officeart/2005/8/quickstyle/3d2" qsCatId="3D" csTypeId="urn:microsoft.com/office/officeart/2005/8/colors/accent1_2" csCatId="accent1" phldr="1"/>
      <dgm:spPr/>
      <dgm:t>
        <a:bodyPr/>
        <a:lstStyle/>
        <a:p>
          <a:endParaRPr lang="en-US"/>
        </a:p>
      </dgm:t>
    </dgm:pt>
    <dgm:pt modelId="{88F34F89-BAA1-44B0-8A90-5098A9820C53}">
      <dgm:prSet phldrT="[Text]"/>
      <dgm:spPr/>
      <dgm:t>
        <a:bodyPr/>
        <a:lstStyle/>
        <a:p>
          <a:r>
            <a:rPr lang="en-US" b="0" u="none" dirty="0" err="1" smtClean="0"/>
            <a:t>الضغط</a:t>
          </a:r>
          <a:r>
            <a:rPr lang="en-US" b="0" u="none" dirty="0" smtClean="0"/>
            <a:t> </a:t>
          </a:r>
          <a:r>
            <a:rPr lang="en-US" b="0" u="none" dirty="0" err="1" smtClean="0"/>
            <a:t>العالي</a:t>
          </a:r>
          <a:endParaRPr lang="en-US" b="0" u="none" dirty="0"/>
        </a:p>
      </dgm:t>
    </dgm:pt>
    <dgm:pt modelId="{C1E384FC-009E-4BCE-B139-1E6C0AD83F27}" type="parTrans" cxnId="{31B28729-6FCA-428A-BAD4-7332A97C461B}">
      <dgm:prSet/>
      <dgm:spPr/>
      <dgm:t>
        <a:bodyPr/>
        <a:lstStyle/>
        <a:p>
          <a:endParaRPr lang="en-US"/>
        </a:p>
      </dgm:t>
    </dgm:pt>
    <dgm:pt modelId="{CE4023C8-D7AD-4DB9-83D7-B9C2B6688FB5}" type="sibTrans" cxnId="{31B28729-6FCA-428A-BAD4-7332A97C461B}">
      <dgm:prSet/>
      <dgm:spPr/>
      <dgm:t>
        <a:bodyPr/>
        <a:lstStyle/>
        <a:p>
          <a:endParaRPr lang="en-US"/>
        </a:p>
      </dgm:t>
    </dgm:pt>
    <dgm:pt modelId="{71B85CF1-4700-4437-9982-32EFE3F73A40}">
      <dgm:prSet phldrT="[Text]"/>
      <dgm:spPr/>
      <dgm:t>
        <a:bodyPr/>
        <a:lstStyle/>
        <a:p>
          <a:r>
            <a:rPr lang="ar-IQ" b="0" u="none" dirty="0" smtClean="0"/>
            <a:t>ساعات العمل الطويلة وبدون راحة</a:t>
          </a:r>
          <a:endParaRPr lang="en-US" b="0" u="none" dirty="0"/>
        </a:p>
      </dgm:t>
    </dgm:pt>
    <dgm:pt modelId="{9A254D22-5136-49D4-94EA-9ACFCAC5493F}" type="parTrans" cxnId="{56089F7C-75D9-427C-ADAB-AB2B61014776}">
      <dgm:prSet/>
      <dgm:spPr/>
      <dgm:t>
        <a:bodyPr/>
        <a:lstStyle/>
        <a:p>
          <a:endParaRPr lang="en-US"/>
        </a:p>
      </dgm:t>
    </dgm:pt>
    <dgm:pt modelId="{8E620373-489D-400C-AFEB-8851942D442A}" type="sibTrans" cxnId="{56089F7C-75D9-427C-ADAB-AB2B61014776}">
      <dgm:prSet/>
      <dgm:spPr/>
      <dgm:t>
        <a:bodyPr/>
        <a:lstStyle/>
        <a:p>
          <a:endParaRPr lang="en-US"/>
        </a:p>
      </dgm:t>
    </dgm:pt>
    <dgm:pt modelId="{5857BA1F-1725-47AC-B2B3-1FFD77BA7013}">
      <dgm:prSet phldrT="[Text]"/>
      <dgm:spPr/>
      <dgm:t>
        <a:bodyPr/>
        <a:lstStyle/>
        <a:p>
          <a:r>
            <a:rPr lang="ar-IQ" b="0" u="none" dirty="0" smtClean="0"/>
            <a:t>بيئة عمل مادية غير جيدة</a:t>
          </a:r>
          <a:endParaRPr lang="en-US" b="0" u="none" dirty="0"/>
        </a:p>
      </dgm:t>
    </dgm:pt>
    <dgm:pt modelId="{774C9EBE-4CB0-4149-BBE9-E5E1DA7E7003}" type="parTrans" cxnId="{D17FBF59-B2F0-4D24-9606-9EF335A7E5B6}">
      <dgm:prSet/>
      <dgm:spPr/>
      <dgm:t>
        <a:bodyPr/>
        <a:lstStyle/>
        <a:p>
          <a:endParaRPr lang="en-US"/>
        </a:p>
      </dgm:t>
    </dgm:pt>
    <dgm:pt modelId="{D09096E2-7F4E-4345-BDDD-B165CF4F6D8E}" type="sibTrans" cxnId="{D17FBF59-B2F0-4D24-9606-9EF335A7E5B6}">
      <dgm:prSet/>
      <dgm:spPr/>
      <dgm:t>
        <a:bodyPr/>
        <a:lstStyle/>
        <a:p>
          <a:endParaRPr lang="en-US"/>
        </a:p>
      </dgm:t>
    </dgm:pt>
    <dgm:pt modelId="{AEE49AE1-620D-4FB6-B223-B821416B1232}">
      <dgm:prSet phldrT="[Text]"/>
      <dgm:spPr/>
      <dgm:t>
        <a:bodyPr/>
        <a:lstStyle/>
        <a:p>
          <a:r>
            <a:rPr lang="ar-IQ" b="0" u="none" dirty="0" smtClean="0"/>
            <a:t>انعدام الأمن الوظيفي</a:t>
          </a:r>
          <a:endParaRPr lang="en-US" b="0" u="none" dirty="0"/>
        </a:p>
      </dgm:t>
    </dgm:pt>
    <dgm:pt modelId="{7DCDC901-B3F2-4666-8B41-809EA265F0B6}" type="parTrans" cxnId="{0D889412-32EA-4FEE-B5FF-879709777549}">
      <dgm:prSet/>
      <dgm:spPr/>
      <dgm:t>
        <a:bodyPr/>
        <a:lstStyle/>
        <a:p>
          <a:endParaRPr lang="en-US"/>
        </a:p>
      </dgm:t>
    </dgm:pt>
    <dgm:pt modelId="{8A97EE5C-09CC-4124-951B-AE97958D9516}" type="sibTrans" cxnId="{0D889412-32EA-4FEE-B5FF-879709777549}">
      <dgm:prSet/>
      <dgm:spPr/>
      <dgm:t>
        <a:bodyPr/>
        <a:lstStyle/>
        <a:p>
          <a:endParaRPr lang="en-US"/>
        </a:p>
      </dgm:t>
    </dgm:pt>
    <dgm:pt modelId="{B5BE6B7C-A285-41CB-BF9E-1FCDB809EA08}">
      <dgm:prSet phldrT="[Text]"/>
      <dgm:spPr/>
      <dgm:t>
        <a:bodyPr/>
        <a:lstStyle/>
        <a:p>
          <a:r>
            <a:rPr lang="ar-IQ" b="0" u="none" dirty="0" smtClean="0"/>
            <a:t>الصراع في العمل</a:t>
          </a:r>
          <a:endParaRPr lang="en-US" b="0" u="none" dirty="0"/>
        </a:p>
      </dgm:t>
    </dgm:pt>
    <dgm:pt modelId="{3081A3E1-CA8D-425F-9874-DF9C8076A171}" type="parTrans" cxnId="{B1374A47-9AC0-41A1-86B5-562CBA2F0133}">
      <dgm:prSet/>
      <dgm:spPr/>
      <dgm:t>
        <a:bodyPr/>
        <a:lstStyle/>
        <a:p>
          <a:endParaRPr lang="en-US"/>
        </a:p>
      </dgm:t>
    </dgm:pt>
    <dgm:pt modelId="{2D2D2694-DFA7-4FBD-9C22-3E4EEB23FD01}" type="sibTrans" cxnId="{B1374A47-9AC0-41A1-86B5-562CBA2F0133}">
      <dgm:prSet/>
      <dgm:spPr/>
      <dgm:t>
        <a:bodyPr/>
        <a:lstStyle/>
        <a:p>
          <a:endParaRPr lang="en-US"/>
        </a:p>
      </dgm:t>
    </dgm:pt>
    <dgm:pt modelId="{7BBADADF-D84D-47F1-823F-46E9B9195F17}" type="pres">
      <dgm:prSet presAssocID="{9013947F-97A9-4E09-98D0-7198306F4F2D}" presName="cycle" presStyleCnt="0">
        <dgm:presLayoutVars>
          <dgm:dir/>
          <dgm:resizeHandles val="exact"/>
        </dgm:presLayoutVars>
      </dgm:prSet>
      <dgm:spPr/>
      <dgm:t>
        <a:bodyPr/>
        <a:lstStyle/>
        <a:p>
          <a:endParaRPr lang="en-US"/>
        </a:p>
      </dgm:t>
    </dgm:pt>
    <dgm:pt modelId="{C5B3D15B-2E49-495F-84F0-AB4D519E38C6}" type="pres">
      <dgm:prSet presAssocID="{88F34F89-BAA1-44B0-8A90-5098A9820C53}" presName="node" presStyleLbl="node1" presStyleIdx="0" presStyleCnt="5">
        <dgm:presLayoutVars>
          <dgm:bulletEnabled val="1"/>
        </dgm:presLayoutVars>
      </dgm:prSet>
      <dgm:spPr/>
      <dgm:t>
        <a:bodyPr/>
        <a:lstStyle/>
        <a:p>
          <a:endParaRPr lang="en-US"/>
        </a:p>
      </dgm:t>
    </dgm:pt>
    <dgm:pt modelId="{7B8348D4-136E-4AEF-88A9-3B202DC45B50}" type="pres">
      <dgm:prSet presAssocID="{CE4023C8-D7AD-4DB9-83D7-B9C2B6688FB5}" presName="sibTrans" presStyleLbl="sibTrans2D1" presStyleIdx="0" presStyleCnt="5"/>
      <dgm:spPr/>
      <dgm:t>
        <a:bodyPr/>
        <a:lstStyle/>
        <a:p>
          <a:endParaRPr lang="en-US"/>
        </a:p>
      </dgm:t>
    </dgm:pt>
    <dgm:pt modelId="{7E9A90E6-674A-42DA-8711-787EDFA9378C}" type="pres">
      <dgm:prSet presAssocID="{CE4023C8-D7AD-4DB9-83D7-B9C2B6688FB5}" presName="connectorText" presStyleLbl="sibTrans2D1" presStyleIdx="0" presStyleCnt="5"/>
      <dgm:spPr/>
      <dgm:t>
        <a:bodyPr/>
        <a:lstStyle/>
        <a:p>
          <a:endParaRPr lang="en-US"/>
        </a:p>
      </dgm:t>
    </dgm:pt>
    <dgm:pt modelId="{FD1B8C6E-120A-4DB1-BEEA-A02010C87297}" type="pres">
      <dgm:prSet presAssocID="{71B85CF1-4700-4437-9982-32EFE3F73A40}" presName="node" presStyleLbl="node1" presStyleIdx="1" presStyleCnt="5">
        <dgm:presLayoutVars>
          <dgm:bulletEnabled val="1"/>
        </dgm:presLayoutVars>
      </dgm:prSet>
      <dgm:spPr/>
      <dgm:t>
        <a:bodyPr/>
        <a:lstStyle/>
        <a:p>
          <a:endParaRPr lang="en-US"/>
        </a:p>
      </dgm:t>
    </dgm:pt>
    <dgm:pt modelId="{AE5685BE-005C-44E6-B9EA-680605461901}" type="pres">
      <dgm:prSet presAssocID="{8E620373-489D-400C-AFEB-8851942D442A}" presName="sibTrans" presStyleLbl="sibTrans2D1" presStyleIdx="1" presStyleCnt="5"/>
      <dgm:spPr/>
      <dgm:t>
        <a:bodyPr/>
        <a:lstStyle/>
        <a:p>
          <a:endParaRPr lang="en-US"/>
        </a:p>
      </dgm:t>
    </dgm:pt>
    <dgm:pt modelId="{2C9D47EF-5A8F-4CBB-8DB0-C100D336116D}" type="pres">
      <dgm:prSet presAssocID="{8E620373-489D-400C-AFEB-8851942D442A}" presName="connectorText" presStyleLbl="sibTrans2D1" presStyleIdx="1" presStyleCnt="5"/>
      <dgm:spPr/>
      <dgm:t>
        <a:bodyPr/>
        <a:lstStyle/>
        <a:p>
          <a:endParaRPr lang="en-US"/>
        </a:p>
      </dgm:t>
    </dgm:pt>
    <dgm:pt modelId="{7F90DD4F-05C5-46B0-860C-46D79AB8EEE0}" type="pres">
      <dgm:prSet presAssocID="{5857BA1F-1725-47AC-B2B3-1FFD77BA7013}" presName="node" presStyleLbl="node1" presStyleIdx="2" presStyleCnt="5">
        <dgm:presLayoutVars>
          <dgm:bulletEnabled val="1"/>
        </dgm:presLayoutVars>
      </dgm:prSet>
      <dgm:spPr/>
      <dgm:t>
        <a:bodyPr/>
        <a:lstStyle/>
        <a:p>
          <a:endParaRPr lang="en-US"/>
        </a:p>
      </dgm:t>
    </dgm:pt>
    <dgm:pt modelId="{E9D1EAEA-CED7-48B9-8BD3-D254F2D781FA}" type="pres">
      <dgm:prSet presAssocID="{D09096E2-7F4E-4345-BDDD-B165CF4F6D8E}" presName="sibTrans" presStyleLbl="sibTrans2D1" presStyleIdx="2" presStyleCnt="5"/>
      <dgm:spPr/>
      <dgm:t>
        <a:bodyPr/>
        <a:lstStyle/>
        <a:p>
          <a:endParaRPr lang="en-US"/>
        </a:p>
      </dgm:t>
    </dgm:pt>
    <dgm:pt modelId="{866CB91E-9EF9-491F-84F0-5CB6868FC399}" type="pres">
      <dgm:prSet presAssocID="{D09096E2-7F4E-4345-BDDD-B165CF4F6D8E}" presName="connectorText" presStyleLbl="sibTrans2D1" presStyleIdx="2" presStyleCnt="5"/>
      <dgm:spPr/>
      <dgm:t>
        <a:bodyPr/>
        <a:lstStyle/>
        <a:p>
          <a:endParaRPr lang="en-US"/>
        </a:p>
      </dgm:t>
    </dgm:pt>
    <dgm:pt modelId="{5E9345FC-3759-432D-9E59-B834A69DD3DD}" type="pres">
      <dgm:prSet presAssocID="{AEE49AE1-620D-4FB6-B223-B821416B1232}" presName="node" presStyleLbl="node1" presStyleIdx="3" presStyleCnt="5">
        <dgm:presLayoutVars>
          <dgm:bulletEnabled val="1"/>
        </dgm:presLayoutVars>
      </dgm:prSet>
      <dgm:spPr/>
      <dgm:t>
        <a:bodyPr/>
        <a:lstStyle/>
        <a:p>
          <a:endParaRPr lang="en-US"/>
        </a:p>
      </dgm:t>
    </dgm:pt>
    <dgm:pt modelId="{7A864C4C-4BA3-475E-B573-1FA08A48D188}" type="pres">
      <dgm:prSet presAssocID="{8A97EE5C-09CC-4124-951B-AE97958D9516}" presName="sibTrans" presStyleLbl="sibTrans2D1" presStyleIdx="3" presStyleCnt="5"/>
      <dgm:spPr/>
      <dgm:t>
        <a:bodyPr/>
        <a:lstStyle/>
        <a:p>
          <a:endParaRPr lang="en-US"/>
        </a:p>
      </dgm:t>
    </dgm:pt>
    <dgm:pt modelId="{1E4E5655-E13B-4BEB-A8A1-3B150267B323}" type="pres">
      <dgm:prSet presAssocID="{8A97EE5C-09CC-4124-951B-AE97958D9516}" presName="connectorText" presStyleLbl="sibTrans2D1" presStyleIdx="3" presStyleCnt="5"/>
      <dgm:spPr/>
      <dgm:t>
        <a:bodyPr/>
        <a:lstStyle/>
        <a:p>
          <a:endParaRPr lang="en-US"/>
        </a:p>
      </dgm:t>
    </dgm:pt>
    <dgm:pt modelId="{429B21C3-9136-497A-9961-5AADBA01107B}" type="pres">
      <dgm:prSet presAssocID="{B5BE6B7C-A285-41CB-BF9E-1FCDB809EA08}" presName="node" presStyleLbl="node1" presStyleIdx="4" presStyleCnt="5">
        <dgm:presLayoutVars>
          <dgm:bulletEnabled val="1"/>
        </dgm:presLayoutVars>
      </dgm:prSet>
      <dgm:spPr/>
      <dgm:t>
        <a:bodyPr/>
        <a:lstStyle/>
        <a:p>
          <a:endParaRPr lang="en-US"/>
        </a:p>
      </dgm:t>
    </dgm:pt>
    <dgm:pt modelId="{43673E06-9B72-4123-B599-E638558953A1}" type="pres">
      <dgm:prSet presAssocID="{2D2D2694-DFA7-4FBD-9C22-3E4EEB23FD01}" presName="sibTrans" presStyleLbl="sibTrans2D1" presStyleIdx="4" presStyleCnt="5"/>
      <dgm:spPr/>
      <dgm:t>
        <a:bodyPr/>
        <a:lstStyle/>
        <a:p>
          <a:endParaRPr lang="en-US"/>
        </a:p>
      </dgm:t>
    </dgm:pt>
    <dgm:pt modelId="{C5F4E170-AF73-44FB-9AAF-CF47F043F52B}" type="pres">
      <dgm:prSet presAssocID="{2D2D2694-DFA7-4FBD-9C22-3E4EEB23FD01}" presName="connectorText" presStyleLbl="sibTrans2D1" presStyleIdx="4" presStyleCnt="5"/>
      <dgm:spPr/>
      <dgm:t>
        <a:bodyPr/>
        <a:lstStyle/>
        <a:p>
          <a:endParaRPr lang="en-US"/>
        </a:p>
      </dgm:t>
    </dgm:pt>
  </dgm:ptLst>
  <dgm:cxnLst>
    <dgm:cxn modelId="{DC7EA0F5-29A0-4A5B-9408-40B507A8D822}" type="presOf" srcId="{88F34F89-BAA1-44B0-8A90-5098A9820C53}" destId="{C5B3D15B-2E49-495F-84F0-AB4D519E38C6}" srcOrd="0" destOrd="0" presId="urn:microsoft.com/office/officeart/2005/8/layout/cycle2"/>
    <dgm:cxn modelId="{31B28729-6FCA-428A-BAD4-7332A97C461B}" srcId="{9013947F-97A9-4E09-98D0-7198306F4F2D}" destId="{88F34F89-BAA1-44B0-8A90-5098A9820C53}" srcOrd="0" destOrd="0" parTransId="{C1E384FC-009E-4BCE-B139-1E6C0AD83F27}" sibTransId="{CE4023C8-D7AD-4DB9-83D7-B9C2B6688FB5}"/>
    <dgm:cxn modelId="{D17FBF59-B2F0-4D24-9606-9EF335A7E5B6}" srcId="{9013947F-97A9-4E09-98D0-7198306F4F2D}" destId="{5857BA1F-1725-47AC-B2B3-1FFD77BA7013}" srcOrd="2" destOrd="0" parTransId="{774C9EBE-4CB0-4149-BBE9-E5E1DA7E7003}" sibTransId="{D09096E2-7F4E-4345-BDDD-B165CF4F6D8E}"/>
    <dgm:cxn modelId="{9B3DFD83-51BB-4C2C-9469-3E904EEBD763}" type="presOf" srcId="{CE4023C8-D7AD-4DB9-83D7-B9C2B6688FB5}" destId="{7B8348D4-136E-4AEF-88A9-3B202DC45B50}" srcOrd="0" destOrd="0" presId="urn:microsoft.com/office/officeart/2005/8/layout/cycle2"/>
    <dgm:cxn modelId="{56089F7C-75D9-427C-ADAB-AB2B61014776}" srcId="{9013947F-97A9-4E09-98D0-7198306F4F2D}" destId="{71B85CF1-4700-4437-9982-32EFE3F73A40}" srcOrd="1" destOrd="0" parTransId="{9A254D22-5136-49D4-94EA-9ACFCAC5493F}" sibTransId="{8E620373-489D-400C-AFEB-8851942D442A}"/>
    <dgm:cxn modelId="{1365596C-CC0E-41EF-89B3-5DD5A215224A}" type="presOf" srcId="{8E620373-489D-400C-AFEB-8851942D442A}" destId="{AE5685BE-005C-44E6-B9EA-680605461901}" srcOrd="0" destOrd="0" presId="urn:microsoft.com/office/officeart/2005/8/layout/cycle2"/>
    <dgm:cxn modelId="{5EBBD710-8D24-4B55-99D5-2BA5B9868B07}" type="presOf" srcId="{D09096E2-7F4E-4345-BDDD-B165CF4F6D8E}" destId="{E9D1EAEA-CED7-48B9-8BD3-D254F2D781FA}" srcOrd="0" destOrd="0" presId="urn:microsoft.com/office/officeart/2005/8/layout/cycle2"/>
    <dgm:cxn modelId="{A6E6B35D-F87E-4F03-9368-86651631A7EA}" type="presOf" srcId="{5857BA1F-1725-47AC-B2B3-1FFD77BA7013}" destId="{7F90DD4F-05C5-46B0-860C-46D79AB8EEE0}" srcOrd="0" destOrd="0" presId="urn:microsoft.com/office/officeart/2005/8/layout/cycle2"/>
    <dgm:cxn modelId="{F6694D29-5010-48D7-B3F5-5C622277E11B}" type="presOf" srcId="{2D2D2694-DFA7-4FBD-9C22-3E4EEB23FD01}" destId="{43673E06-9B72-4123-B599-E638558953A1}" srcOrd="0" destOrd="0" presId="urn:microsoft.com/office/officeart/2005/8/layout/cycle2"/>
    <dgm:cxn modelId="{B1374A47-9AC0-41A1-86B5-562CBA2F0133}" srcId="{9013947F-97A9-4E09-98D0-7198306F4F2D}" destId="{B5BE6B7C-A285-41CB-BF9E-1FCDB809EA08}" srcOrd="4" destOrd="0" parTransId="{3081A3E1-CA8D-425F-9874-DF9C8076A171}" sibTransId="{2D2D2694-DFA7-4FBD-9C22-3E4EEB23FD01}"/>
    <dgm:cxn modelId="{BDEB9F5B-F120-419C-A43A-A9E1E8D45361}" type="presOf" srcId="{8A97EE5C-09CC-4124-951B-AE97958D9516}" destId="{7A864C4C-4BA3-475E-B573-1FA08A48D188}" srcOrd="0" destOrd="0" presId="urn:microsoft.com/office/officeart/2005/8/layout/cycle2"/>
    <dgm:cxn modelId="{FD213984-1FFD-41C5-B3CC-07651932F4FC}" type="presOf" srcId="{8E620373-489D-400C-AFEB-8851942D442A}" destId="{2C9D47EF-5A8F-4CBB-8DB0-C100D336116D}" srcOrd="1" destOrd="0" presId="urn:microsoft.com/office/officeart/2005/8/layout/cycle2"/>
    <dgm:cxn modelId="{17FEA19C-FF81-4CC2-A715-EA4E886EF487}" type="presOf" srcId="{CE4023C8-D7AD-4DB9-83D7-B9C2B6688FB5}" destId="{7E9A90E6-674A-42DA-8711-787EDFA9378C}" srcOrd="1" destOrd="0" presId="urn:microsoft.com/office/officeart/2005/8/layout/cycle2"/>
    <dgm:cxn modelId="{5BC9C72D-601F-4B70-91D6-D0FE0304F121}" type="presOf" srcId="{9013947F-97A9-4E09-98D0-7198306F4F2D}" destId="{7BBADADF-D84D-47F1-823F-46E9B9195F17}" srcOrd="0" destOrd="0" presId="urn:microsoft.com/office/officeart/2005/8/layout/cycle2"/>
    <dgm:cxn modelId="{FB7CE918-83AA-4627-96BF-27DE9CB41553}" type="presOf" srcId="{B5BE6B7C-A285-41CB-BF9E-1FCDB809EA08}" destId="{429B21C3-9136-497A-9961-5AADBA01107B}" srcOrd="0" destOrd="0" presId="urn:microsoft.com/office/officeart/2005/8/layout/cycle2"/>
    <dgm:cxn modelId="{1B4EE5D7-3741-45EB-8DE9-8A0CC3D9A1D8}" type="presOf" srcId="{D09096E2-7F4E-4345-BDDD-B165CF4F6D8E}" destId="{866CB91E-9EF9-491F-84F0-5CB6868FC399}" srcOrd="1" destOrd="0" presId="urn:microsoft.com/office/officeart/2005/8/layout/cycle2"/>
    <dgm:cxn modelId="{00C03815-C129-49C3-A8D7-DAC9C7624B11}" type="presOf" srcId="{8A97EE5C-09CC-4124-951B-AE97958D9516}" destId="{1E4E5655-E13B-4BEB-A8A1-3B150267B323}" srcOrd="1" destOrd="0" presId="urn:microsoft.com/office/officeart/2005/8/layout/cycle2"/>
    <dgm:cxn modelId="{0D889412-32EA-4FEE-B5FF-879709777549}" srcId="{9013947F-97A9-4E09-98D0-7198306F4F2D}" destId="{AEE49AE1-620D-4FB6-B223-B821416B1232}" srcOrd="3" destOrd="0" parTransId="{7DCDC901-B3F2-4666-8B41-809EA265F0B6}" sibTransId="{8A97EE5C-09CC-4124-951B-AE97958D9516}"/>
    <dgm:cxn modelId="{647D8CE8-7AF6-4A95-B4BB-D67BF7CF8533}" type="presOf" srcId="{2D2D2694-DFA7-4FBD-9C22-3E4EEB23FD01}" destId="{C5F4E170-AF73-44FB-9AAF-CF47F043F52B}" srcOrd="1" destOrd="0" presId="urn:microsoft.com/office/officeart/2005/8/layout/cycle2"/>
    <dgm:cxn modelId="{89A11E24-D6DA-4746-B506-E340F248498C}" type="presOf" srcId="{AEE49AE1-620D-4FB6-B223-B821416B1232}" destId="{5E9345FC-3759-432D-9E59-B834A69DD3DD}" srcOrd="0" destOrd="0" presId="urn:microsoft.com/office/officeart/2005/8/layout/cycle2"/>
    <dgm:cxn modelId="{9577D10F-83B4-4CFC-88F3-8A4DA5AC6038}" type="presOf" srcId="{71B85CF1-4700-4437-9982-32EFE3F73A40}" destId="{FD1B8C6E-120A-4DB1-BEEA-A02010C87297}" srcOrd="0" destOrd="0" presId="urn:microsoft.com/office/officeart/2005/8/layout/cycle2"/>
    <dgm:cxn modelId="{FC38F7C7-2A33-4290-A455-473B968EE5D1}" type="presParOf" srcId="{7BBADADF-D84D-47F1-823F-46E9B9195F17}" destId="{C5B3D15B-2E49-495F-84F0-AB4D519E38C6}" srcOrd="0" destOrd="0" presId="urn:microsoft.com/office/officeart/2005/8/layout/cycle2"/>
    <dgm:cxn modelId="{2F499EEB-4B7A-4F16-AD60-9D6C98E219E2}" type="presParOf" srcId="{7BBADADF-D84D-47F1-823F-46E9B9195F17}" destId="{7B8348D4-136E-4AEF-88A9-3B202DC45B50}" srcOrd="1" destOrd="0" presId="urn:microsoft.com/office/officeart/2005/8/layout/cycle2"/>
    <dgm:cxn modelId="{FEE014AF-4D4C-4A52-94C3-2214710BD5EA}" type="presParOf" srcId="{7B8348D4-136E-4AEF-88A9-3B202DC45B50}" destId="{7E9A90E6-674A-42DA-8711-787EDFA9378C}" srcOrd="0" destOrd="0" presId="urn:microsoft.com/office/officeart/2005/8/layout/cycle2"/>
    <dgm:cxn modelId="{AA9A7FF2-6B65-4BD6-A9E0-05DC027DB370}" type="presParOf" srcId="{7BBADADF-D84D-47F1-823F-46E9B9195F17}" destId="{FD1B8C6E-120A-4DB1-BEEA-A02010C87297}" srcOrd="2" destOrd="0" presId="urn:microsoft.com/office/officeart/2005/8/layout/cycle2"/>
    <dgm:cxn modelId="{70458CBD-6EF9-4D7D-BF7E-A33E1F972C81}" type="presParOf" srcId="{7BBADADF-D84D-47F1-823F-46E9B9195F17}" destId="{AE5685BE-005C-44E6-B9EA-680605461901}" srcOrd="3" destOrd="0" presId="urn:microsoft.com/office/officeart/2005/8/layout/cycle2"/>
    <dgm:cxn modelId="{0A3E2682-24A3-45E5-A272-755494A710E1}" type="presParOf" srcId="{AE5685BE-005C-44E6-B9EA-680605461901}" destId="{2C9D47EF-5A8F-4CBB-8DB0-C100D336116D}" srcOrd="0" destOrd="0" presId="urn:microsoft.com/office/officeart/2005/8/layout/cycle2"/>
    <dgm:cxn modelId="{A919C5B1-1AFD-4316-A892-7912965861CC}" type="presParOf" srcId="{7BBADADF-D84D-47F1-823F-46E9B9195F17}" destId="{7F90DD4F-05C5-46B0-860C-46D79AB8EEE0}" srcOrd="4" destOrd="0" presId="urn:microsoft.com/office/officeart/2005/8/layout/cycle2"/>
    <dgm:cxn modelId="{EC720ACA-9B13-4AF0-A3B1-CFB166F333E0}" type="presParOf" srcId="{7BBADADF-D84D-47F1-823F-46E9B9195F17}" destId="{E9D1EAEA-CED7-48B9-8BD3-D254F2D781FA}" srcOrd="5" destOrd="0" presId="urn:microsoft.com/office/officeart/2005/8/layout/cycle2"/>
    <dgm:cxn modelId="{FEFBCB25-5929-4ACE-B6C8-689686AA11D0}" type="presParOf" srcId="{E9D1EAEA-CED7-48B9-8BD3-D254F2D781FA}" destId="{866CB91E-9EF9-491F-84F0-5CB6868FC399}" srcOrd="0" destOrd="0" presId="urn:microsoft.com/office/officeart/2005/8/layout/cycle2"/>
    <dgm:cxn modelId="{71510DE7-CB23-404E-ACAD-1B9708BB0814}" type="presParOf" srcId="{7BBADADF-D84D-47F1-823F-46E9B9195F17}" destId="{5E9345FC-3759-432D-9E59-B834A69DD3DD}" srcOrd="6" destOrd="0" presId="urn:microsoft.com/office/officeart/2005/8/layout/cycle2"/>
    <dgm:cxn modelId="{64514B91-3F7D-44C0-899A-0547CBD9EA4C}" type="presParOf" srcId="{7BBADADF-D84D-47F1-823F-46E9B9195F17}" destId="{7A864C4C-4BA3-475E-B573-1FA08A48D188}" srcOrd="7" destOrd="0" presId="urn:microsoft.com/office/officeart/2005/8/layout/cycle2"/>
    <dgm:cxn modelId="{8E8BFADD-A02D-45B5-95E3-9DC78E38BF02}" type="presParOf" srcId="{7A864C4C-4BA3-475E-B573-1FA08A48D188}" destId="{1E4E5655-E13B-4BEB-A8A1-3B150267B323}" srcOrd="0" destOrd="0" presId="urn:microsoft.com/office/officeart/2005/8/layout/cycle2"/>
    <dgm:cxn modelId="{2E64CBDE-F15A-48DD-9C33-DC20E872880A}" type="presParOf" srcId="{7BBADADF-D84D-47F1-823F-46E9B9195F17}" destId="{429B21C3-9136-497A-9961-5AADBA01107B}" srcOrd="8" destOrd="0" presId="urn:microsoft.com/office/officeart/2005/8/layout/cycle2"/>
    <dgm:cxn modelId="{A4903839-90B8-4032-A8C8-161681AE885E}" type="presParOf" srcId="{7BBADADF-D84D-47F1-823F-46E9B9195F17}" destId="{43673E06-9B72-4123-B599-E638558953A1}" srcOrd="9" destOrd="0" presId="urn:microsoft.com/office/officeart/2005/8/layout/cycle2"/>
    <dgm:cxn modelId="{448E3549-7CD7-4058-B074-165075AC1321}" type="presParOf" srcId="{43673E06-9B72-4123-B599-E638558953A1}" destId="{C5F4E170-AF73-44FB-9AAF-CF47F043F52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013947F-97A9-4E09-98D0-7198306F4F2D}" type="doc">
      <dgm:prSet loTypeId="urn:microsoft.com/office/officeart/2005/8/layout/chart3" loCatId="cycle" qsTypeId="urn:microsoft.com/office/officeart/2005/8/quickstyle/3d2" qsCatId="3D" csTypeId="urn:microsoft.com/office/officeart/2005/8/colors/accent5_2" csCatId="accent5" phldr="1"/>
      <dgm:spPr/>
      <dgm:t>
        <a:bodyPr/>
        <a:lstStyle/>
        <a:p>
          <a:endParaRPr lang="en-US"/>
        </a:p>
      </dgm:t>
    </dgm:pt>
    <dgm:pt modelId="{88F34F89-BAA1-44B0-8A90-5098A9820C53}">
      <dgm:prSet phldrT="[Text]"/>
      <dgm:spPr/>
      <dgm:t>
        <a:bodyPr/>
        <a:lstStyle/>
        <a:p>
          <a:r>
            <a:rPr lang="ar-IQ" b="0" u="none" dirty="0" smtClean="0"/>
            <a:t>الحاجة النفسية والفسيولوجية </a:t>
          </a:r>
          <a:endParaRPr lang="en-US" b="0" u="none" dirty="0"/>
        </a:p>
      </dgm:t>
    </dgm:pt>
    <dgm:pt modelId="{C1E384FC-009E-4BCE-B139-1E6C0AD83F27}" type="parTrans" cxnId="{31B28729-6FCA-428A-BAD4-7332A97C461B}">
      <dgm:prSet/>
      <dgm:spPr/>
      <dgm:t>
        <a:bodyPr/>
        <a:lstStyle/>
        <a:p>
          <a:endParaRPr lang="en-US"/>
        </a:p>
      </dgm:t>
    </dgm:pt>
    <dgm:pt modelId="{CE4023C8-D7AD-4DB9-83D7-B9C2B6688FB5}" type="sibTrans" cxnId="{31B28729-6FCA-428A-BAD4-7332A97C461B}">
      <dgm:prSet/>
      <dgm:spPr/>
      <dgm:t>
        <a:bodyPr/>
        <a:lstStyle/>
        <a:p>
          <a:endParaRPr lang="en-US"/>
        </a:p>
      </dgm:t>
    </dgm:pt>
    <dgm:pt modelId="{71B85CF1-4700-4437-9982-32EFE3F73A40}">
      <dgm:prSet phldrT="[Text]"/>
      <dgm:spPr/>
      <dgm:t>
        <a:bodyPr/>
        <a:lstStyle/>
        <a:p>
          <a:r>
            <a:rPr lang="ar-IQ" b="0" u="none" dirty="0" smtClean="0"/>
            <a:t>الحاجة إلى السلامة</a:t>
          </a:r>
          <a:endParaRPr lang="en-US" b="0" u="none" dirty="0"/>
        </a:p>
      </dgm:t>
    </dgm:pt>
    <dgm:pt modelId="{9A254D22-5136-49D4-94EA-9ACFCAC5493F}" type="parTrans" cxnId="{56089F7C-75D9-427C-ADAB-AB2B61014776}">
      <dgm:prSet/>
      <dgm:spPr/>
      <dgm:t>
        <a:bodyPr/>
        <a:lstStyle/>
        <a:p>
          <a:endParaRPr lang="en-US"/>
        </a:p>
      </dgm:t>
    </dgm:pt>
    <dgm:pt modelId="{8E620373-489D-400C-AFEB-8851942D442A}" type="sibTrans" cxnId="{56089F7C-75D9-427C-ADAB-AB2B61014776}">
      <dgm:prSet/>
      <dgm:spPr/>
      <dgm:t>
        <a:bodyPr/>
        <a:lstStyle/>
        <a:p>
          <a:endParaRPr lang="en-US"/>
        </a:p>
      </dgm:t>
    </dgm:pt>
    <dgm:pt modelId="{5857BA1F-1725-47AC-B2B3-1FFD77BA7013}">
      <dgm:prSet phldrT="[Text]"/>
      <dgm:spPr/>
      <dgm:t>
        <a:bodyPr/>
        <a:lstStyle/>
        <a:p>
          <a:r>
            <a:rPr lang="ar-IQ" b="0" u="none" dirty="0" smtClean="0"/>
            <a:t>الحاجة إلى الانتماء</a:t>
          </a:r>
          <a:endParaRPr lang="en-US" b="0" u="none" dirty="0"/>
        </a:p>
      </dgm:t>
    </dgm:pt>
    <dgm:pt modelId="{774C9EBE-4CB0-4149-BBE9-E5E1DA7E7003}" type="parTrans" cxnId="{D17FBF59-B2F0-4D24-9606-9EF335A7E5B6}">
      <dgm:prSet/>
      <dgm:spPr/>
      <dgm:t>
        <a:bodyPr/>
        <a:lstStyle/>
        <a:p>
          <a:endParaRPr lang="en-US"/>
        </a:p>
      </dgm:t>
    </dgm:pt>
    <dgm:pt modelId="{D09096E2-7F4E-4345-BDDD-B165CF4F6D8E}" type="sibTrans" cxnId="{D17FBF59-B2F0-4D24-9606-9EF335A7E5B6}">
      <dgm:prSet/>
      <dgm:spPr/>
      <dgm:t>
        <a:bodyPr/>
        <a:lstStyle/>
        <a:p>
          <a:endParaRPr lang="en-US"/>
        </a:p>
      </dgm:t>
    </dgm:pt>
    <dgm:pt modelId="{AEE49AE1-620D-4FB6-B223-B821416B1232}">
      <dgm:prSet phldrT="[Text]"/>
      <dgm:spPr/>
      <dgm:t>
        <a:bodyPr/>
        <a:lstStyle/>
        <a:p>
          <a:r>
            <a:rPr lang="ar-IQ" b="0" u="none" dirty="0" smtClean="0"/>
            <a:t>الحاجة إلى التقدير</a:t>
          </a:r>
          <a:endParaRPr lang="en-US" b="0" u="none" dirty="0"/>
        </a:p>
      </dgm:t>
    </dgm:pt>
    <dgm:pt modelId="{7DCDC901-B3F2-4666-8B41-809EA265F0B6}" type="parTrans" cxnId="{0D889412-32EA-4FEE-B5FF-879709777549}">
      <dgm:prSet/>
      <dgm:spPr/>
      <dgm:t>
        <a:bodyPr/>
        <a:lstStyle/>
        <a:p>
          <a:endParaRPr lang="en-US"/>
        </a:p>
      </dgm:t>
    </dgm:pt>
    <dgm:pt modelId="{8A97EE5C-09CC-4124-951B-AE97958D9516}" type="sibTrans" cxnId="{0D889412-32EA-4FEE-B5FF-879709777549}">
      <dgm:prSet/>
      <dgm:spPr/>
      <dgm:t>
        <a:bodyPr/>
        <a:lstStyle/>
        <a:p>
          <a:endParaRPr lang="en-US"/>
        </a:p>
      </dgm:t>
    </dgm:pt>
    <dgm:pt modelId="{B5BE6B7C-A285-41CB-BF9E-1FCDB809EA08}">
      <dgm:prSet phldrT="[Text]"/>
      <dgm:spPr/>
      <dgm:t>
        <a:bodyPr/>
        <a:lstStyle/>
        <a:p>
          <a:r>
            <a:rPr lang="ar-IQ" b="0" u="none" dirty="0" smtClean="0"/>
            <a:t>الحاجة إلى تحقيق الذات </a:t>
          </a:r>
          <a:endParaRPr lang="en-US" b="0" u="none" dirty="0"/>
        </a:p>
      </dgm:t>
    </dgm:pt>
    <dgm:pt modelId="{3081A3E1-CA8D-425F-9874-DF9C8076A171}" type="parTrans" cxnId="{B1374A47-9AC0-41A1-86B5-562CBA2F0133}">
      <dgm:prSet/>
      <dgm:spPr/>
      <dgm:t>
        <a:bodyPr/>
        <a:lstStyle/>
        <a:p>
          <a:endParaRPr lang="en-US"/>
        </a:p>
      </dgm:t>
    </dgm:pt>
    <dgm:pt modelId="{2D2D2694-DFA7-4FBD-9C22-3E4EEB23FD01}" type="sibTrans" cxnId="{B1374A47-9AC0-41A1-86B5-562CBA2F0133}">
      <dgm:prSet/>
      <dgm:spPr/>
      <dgm:t>
        <a:bodyPr/>
        <a:lstStyle/>
        <a:p>
          <a:endParaRPr lang="en-US"/>
        </a:p>
      </dgm:t>
    </dgm:pt>
    <dgm:pt modelId="{C0089F49-4454-416F-BC39-11B28FE11356}" type="pres">
      <dgm:prSet presAssocID="{9013947F-97A9-4E09-98D0-7198306F4F2D}" presName="compositeShape" presStyleCnt="0">
        <dgm:presLayoutVars>
          <dgm:chMax val="7"/>
          <dgm:dir/>
          <dgm:resizeHandles val="exact"/>
        </dgm:presLayoutVars>
      </dgm:prSet>
      <dgm:spPr/>
      <dgm:t>
        <a:bodyPr/>
        <a:lstStyle/>
        <a:p>
          <a:endParaRPr lang="en-US"/>
        </a:p>
      </dgm:t>
    </dgm:pt>
    <dgm:pt modelId="{6FB77D53-9CB3-44EA-A12F-D45AEE285640}" type="pres">
      <dgm:prSet presAssocID="{9013947F-97A9-4E09-98D0-7198306F4F2D}" presName="wedge1" presStyleLbl="node1" presStyleIdx="0" presStyleCnt="5"/>
      <dgm:spPr/>
      <dgm:t>
        <a:bodyPr/>
        <a:lstStyle/>
        <a:p>
          <a:endParaRPr lang="en-US"/>
        </a:p>
      </dgm:t>
    </dgm:pt>
    <dgm:pt modelId="{3222CDC8-4669-4C53-B6C2-664083E90B77}" type="pres">
      <dgm:prSet presAssocID="{9013947F-97A9-4E09-98D0-7198306F4F2D}" presName="wedge1Tx" presStyleLbl="node1" presStyleIdx="0" presStyleCnt="5">
        <dgm:presLayoutVars>
          <dgm:chMax val="0"/>
          <dgm:chPref val="0"/>
          <dgm:bulletEnabled val="1"/>
        </dgm:presLayoutVars>
      </dgm:prSet>
      <dgm:spPr/>
      <dgm:t>
        <a:bodyPr/>
        <a:lstStyle/>
        <a:p>
          <a:endParaRPr lang="en-US"/>
        </a:p>
      </dgm:t>
    </dgm:pt>
    <dgm:pt modelId="{F967EEF5-0A3A-4F61-8683-DAB13DC8491C}" type="pres">
      <dgm:prSet presAssocID="{9013947F-97A9-4E09-98D0-7198306F4F2D}" presName="wedge2" presStyleLbl="node1" presStyleIdx="1" presStyleCnt="5"/>
      <dgm:spPr/>
      <dgm:t>
        <a:bodyPr/>
        <a:lstStyle/>
        <a:p>
          <a:endParaRPr lang="en-US"/>
        </a:p>
      </dgm:t>
    </dgm:pt>
    <dgm:pt modelId="{880A9897-8FBA-4BCD-B66E-8F74BBACB5AD}" type="pres">
      <dgm:prSet presAssocID="{9013947F-97A9-4E09-98D0-7198306F4F2D}" presName="wedge2Tx" presStyleLbl="node1" presStyleIdx="1" presStyleCnt="5">
        <dgm:presLayoutVars>
          <dgm:chMax val="0"/>
          <dgm:chPref val="0"/>
          <dgm:bulletEnabled val="1"/>
        </dgm:presLayoutVars>
      </dgm:prSet>
      <dgm:spPr/>
      <dgm:t>
        <a:bodyPr/>
        <a:lstStyle/>
        <a:p>
          <a:endParaRPr lang="en-US"/>
        </a:p>
      </dgm:t>
    </dgm:pt>
    <dgm:pt modelId="{28C1DA20-BBA7-4D6F-AB3C-3AA4F223DFA1}" type="pres">
      <dgm:prSet presAssocID="{9013947F-97A9-4E09-98D0-7198306F4F2D}" presName="wedge3" presStyleLbl="node1" presStyleIdx="2" presStyleCnt="5"/>
      <dgm:spPr/>
      <dgm:t>
        <a:bodyPr/>
        <a:lstStyle/>
        <a:p>
          <a:endParaRPr lang="en-US"/>
        </a:p>
      </dgm:t>
    </dgm:pt>
    <dgm:pt modelId="{4E593CCB-402E-4403-8A1D-ABF31C0281BE}" type="pres">
      <dgm:prSet presAssocID="{9013947F-97A9-4E09-98D0-7198306F4F2D}" presName="wedge3Tx" presStyleLbl="node1" presStyleIdx="2" presStyleCnt="5">
        <dgm:presLayoutVars>
          <dgm:chMax val="0"/>
          <dgm:chPref val="0"/>
          <dgm:bulletEnabled val="1"/>
        </dgm:presLayoutVars>
      </dgm:prSet>
      <dgm:spPr/>
      <dgm:t>
        <a:bodyPr/>
        <a:lstStyle/>
        <a:p>
          <a:endParaRPr lang="en-US"/>
        </a:p>
      </dgm:t>
    </dgm:pt>
    <dgm:pt modelId="{9A21739C-8500-4A96-9145-061BE6EF6810}" type="pres">
      <dgm:prSet presAssocID="{9013947F-97A9-4E09-98D0-7198306F4F2D}" presName="wedge4" presStyleLbl="node1" presStyleIdx="3" presStyleCnt="5"/>
      <dgm:spPr/>
      <dgm:t>
        <a:bodyPr/>
        <a:lstStyle/>
        <a:p>
          <a:endParaRPr lang="en-US"/>
        </a:p>
      </dgm:t>
    </dgm:pt>
    <dgm:pt modelId="{0A61DE67-3FDA-446F-BAA3-BDEA3003C10D}" type="pres">
      <dgm:prSet presAssocID="{9013947F-97A9-4E09-98D0-7198306F4F2D}" presName="wedge4Tx" presStyleLbl="node1" presStyleIdx="3" presStyleCnt="5">
        <dgm:presLayoutVars>
          <dgm:chMax val="0"/>
          <dgm:chPref val="0"/>
          <dgm:bulletEnabled val="1"/>
        </dgm:presLayoutVars>
      </dgm:prSet>
      <dgm:spPr/>
      <dgm:t>
        <a:bodyPr/>
        <a:lstStyle/>
        <a:p>
          <a:endParaRPr lang="en-US"/>
        </a:p>
      </dgm:t>
    </dgm:pt>
    <dgm:pt modelId="{37D79C63-4B8A-4A5E-AB9D-E242D8B3FBC8}" type="pres">
      <dgm:prSet presAssocID="{9013947F-97A9-4E09-98D0-7198306F4F2D}" presName="wedge5" presStyleLbl="node1" presStyleIdx="4" presStyleCnt="5"/>
      <dgm:spPr/>
      <dgm:t>
        <a:bodyPr/>
        <a:lstStyle/>
        <a:p>
          <a:endParaRPr lang="en-US"/>
        </a:p>
      </dgm:t>
    </dgm:pt>
    <dgm:pt modelId="{0A56A706-3F0D-40E5-B8E9-D7BFC3296BEB}" type="pres">
      <dgm:prSet presAssocID="{9013947F-97A9-4E09-98D0-7198306F4F2D}" presName="wedge5Tx" presStyleLbl="node1" presStyleIdx="4" presStyleCnt="5">
        <dgm:presLayoutVars>
          <dgm:chMax val="0"/>
          <dgm:chPref val="0"/>
          <dgm:bulletEnabled val="1"/>
        </dgm:presLayoutVars>
      </dgm:prSet>
      <dgm:spPr/>
      <dgm:t>
        <a:bodyPr/>
        <a:lstStyle/>
        <a:p>
          <a:endParaRPr lang="en-US"/>
        </a:p>
      </dgm:t>
    </dgm:pt>
  </dgm:ptLst>
  <dgm:cxnLst>
    <dgm:cxn modelId="{976E9D5E-6ECC-44CF-92AB-FBF4D0455B25}" type="presOf" srcId="{B5BE6B7C-A285-41CB-BF9E-1FCDB809EA08}" destId="{37D79C63-4B8A-4A5E-AB9D-E242D8B3FBC8}" srcOrd="0" destOrd="0" presId="urn:microsoft.com/office/officeart/2005/8/layout/chart3"/>
    <dgm:cxn modelId="{EFDB379F-48B8-4F90-87CD-932F20767373}" type="presOf" srcId="{AEE49AE1-620D-4FB6-B223-B821416B1232}" destId="{9A21739C-8500-4A96-9145-061BE6EF6810}" srcOrd="0" destOrd="0" presId="urn:microsoft.com/office/officeart/2005/8/layout/chart3"/>
    <dgm:cxn modelId="{31B28729-6FCA-428A-BAD4-7332A97C461B}" srcId="{9013947F-97A9-4E09-98D0-7198306F4F2D}" destId="{88F34F89-BAA1-44B0-8A90-5098A9820C53}" srcOrd="0" destOrd="0" parTransId="{C1E384FC-009E-4BCE-B139-1E6C0AD83F27}" sibTransId="{CE4023C8-D7AD-4DB9-83D7-B9C2B6688FB5}"/>
    <dgm:cxn modelId="{D17FBF59-B2F0-4D24-9606-9EF335A7E5B6}" srcId="{9013947F-97A9-4E09-98D0-7198306F4F2D}" destId="{5857BA1F-1725-47AC-B2B3-1FFD77BA7013}" srcOrd="2" destOrd="0" parTransId="{774C9EBE-4CB0-4149-BBE9-E5E1DA7E7003}" sibTransId="{D09096E2-7F4E-4345-BDDD-B165CF4F6D8E}"/>
    <dgm:cxn modelId="{A06BC863-9505-4938-A2A0-5481A0D44210}" type="presOf" srcId="{5857BA1F-1725-47AC-B2B3-1FFD77BA7013}" destId="{28C1DA20-BBA7-4D6F-AB3C-3AA4F223DFA1}" srcOrd="0" destOrd="0" presId="urn:microsoft.com/office/officeart/2005/8/layout/chart3"/>
    <dgm:cxn modelId="{56089F7C-75D9-427C-ADAB-AB2B61014776}" srcId="{9013947F-97A9-4E09-98D0-7198306F4F2D}" destId="{71B85CF1-4700-4437-9982-32EFE3F73A40}" srcOrd="1" destOrd="0" parTransId="{9A254D22-5136-49D4-94EA-9ACFCAC5493F}" sibTransId="{8E620373-489D-400C-AFEB-8851942D442A}"/>
    <dgm:cxn modelId="{3B22458C-387F-44C4-8FE5-0EBE73349EC4}" type="presOf" srcId="{AEE49AE1-620D-4FB6-B223-B821416B1232}" destId="{0A61DE67-3FDA-446F-BAA3-BDEA3003C10D}" srcOrd="1" destOrd="0" presId="urn:microsoft.com/office/officeart/2005/8/layout/chart3"/>
    <dgm:cxn modelId="{7B0F506F-1114-49D6-997E-B7A6DF90F2D9}" type="presOf" srcId="{B5BE6B7C-A285-41CB-BF9E-1FCDB809EA08}" destId="{0A56A706-3F0D-40E5-B8E9-D7BFC3296BEB}" srcOrd="1" destOrd="0" presId="urn:microsoft.com/office/officeart/2005/8/layout/chart3"/>
    <dgm:cxn modelId="{90C15CEC-F488-419D-AEC9-96D435D041ED}" type="presOf" srcId="{71B85CF1-4700-4437-9982-32EFE3F73A40}" destId="{F967EEF5-0A3A-4F61-8683-DAB13DC8491C}" srcOrd="0" destOrd="0" presId="urn:microsoft.com/office/officeart/2005/8/layout/chart3"/>
    <dgm:cxn modelId="{B1374A47-9AC0-41A1-86B5-562CBA2F0133}" srcId="{9013947F-97A9-4E09-98D0-7198306F4F2D}" destId="{B5BE6B7C-A285-41CB-BF9E-1FCDB809EA08}" srcOrd="4" destOrd="0" parTransId="{3081A3E1-CA8D-425F-9874-DF9C8076A171}" sibTransId="{2D2D2694-DFA7-4FBD-9C22-3E4EEB23FD01}"/>
    <dgm:cxn modelId="{AC9873F7-A37A-4D74-80D9-B65373944909}" type="presOf" srcId="{71B85CF1-4700-4437-9982-32EFE3F73A40}" destId="{880A9897-8FBA-4BCD-B66E-8F74BBACB5AD}" srcOrd="1" destOrd="0" presId="urn:microsoft.com/office/officeart/2005/8/layout/chart3"/>
    <dgm:cxn modelId="{0D889412-32EA-4FEE-B5FF-879709777549}" srcId="{9013947F-97A9-4E09-98D0-7198306F4F2D}" destId="{AEE49AE1-620D-4FB6-B223-B821416B1232}" srcOrd="3" destOrd="0" parTransId="{7DCDC901-B3F2-4666-8B41-809EA265F0B6}" sibTransId="{8A97EE5C-09CC-4124-951B-AE97958D9516}"/>
    <dgm:cxn modelId="{725E04C5-7EBE-470C-B66B-9006521D6C89}" type="presOf" srcId="{5857BA1F-1725-47AC-B2B3-1FFD77BA7013}" destId="{4E593CCB-402E-4403-8A1D-ABF31C0281BE}" srcOrd="1" destOrd="0" presId="urn:microsoft.com/office/officeart/2005/8/layout/chart3"/>
    <dgm:cxn modelId="{9C868951-99CE-4C40-867B-EDF6AF84C930}" type="presOf" srcId="{9013947F-97A9-4E09-98D0-7198306F4F2D}" destId="{C0089F49-4454-416F-BC39-11B28FE11356}" srcOrd="0" destOrd="0" presId="urn:microsoft.com/office/officeart/2005/8/layout/chart3"/>
    <dgm:cxn modelId="{96550385-ED9C-46E5-8DF2-8C2A3E8ABDA1}" type="presOf" srcId="{88F34F89-BAA1-44B0-8A90-5098A9820C53}" destId="{6FB77D53-9CB3-44EA-A12F-D45AEE285640}" srcOrd="0" destOrd="0" presId="urn:microsoft.com/office/officeart/2005/8/layout/chart3"/>
    <dgm:cxn modelId="{B439692C-9511-406D-8AEE-572068B33B17}" type="presOf" srcId="{88F34F89-BAA1-44B0-8A90-5098A9820C53}" destId="{3222CDC8-4669-4C53-B6C2-664083E90B77}" srcOrd="1" destOrd="0" presId="urn:microsoft.com/office/officeart/2005/8/layout/chart3"/>
    <dgm:cxn modelId="{6DB517C8-8C64-4ED5-8101-0992FB0DE91F}" type="presParOf" srcId="{C0089F49-4454-416F-BC39-11B28FE11356}" destId="{6FB77D53-9CB3-44EA-A12F-D45AEE285640}" srcOrd="0" destOrd="0" presId="urn:microsoft.com/office/officeart/2005/8/layout/chart3"/>
    <dgm:cxn modelId="{310141B0-F8B6-4614-87E8-DA6C96239561}" type="presParOf" srcId="{C0089F49-4454-416F-BC39-11B28FE11356}" destId="{3222CDC8-4669-4C53-B6C2-664083E90B77}" srcOrd="1" destOrd="0" presId="urn:microsoft.com/office/officeart/2005/8/layout/chart3"/>
    <dgm:cxn modelId="{4F943667-7E7E-4D76-9B92-9D0A496A8AF1}" type="presParOf" srcId="{C0089F49-4454-416F-BC39-11B28FE11356}" destId="{F967EEF5-0A3A-4F61-8683-DAB13DC8491C}" srcOrd="2" destOrd="0" presId="urn:microsoft.com/office/officeart/2005/8/layout/chart3"/>
    <dgm:cxn modelId="{20DF5946-B24F-47A1-901D-528006A14337}" type="presParOf" srcId="{C0089F49-4454-416F-BC39-11B28FE11356}" destId="{880A9897-8FBA-4BCD-B66E-8F74BBACB5AD}" srcOrd="3" destOrd="0" presId="urn:microsoft.com/office/officeart/2005/8/layout/chart3"/>
    <dgm:cxn modelId="{4E8F7A7C-0692-4182-A9CF-92B240AAC341}" type="presParOf" srcId="{C0089F49-4454-416F-BC39-11B28FE11356}" destId="{28C1DA20-BBA7-4D6F-AB3C-3AA4F223DFA1}" srcOrd="4" destOrd="0" presId="urn:microsoft.com/office/officeart/2005/8/layout/chart3"/>
    <dgm:cxn modelId="{015C5FA4-6FCB-4852-AEDD-489D4663BFAB}" type="presParOf" srcId="{C0089F49-4454-416F-BC39-11B28FE11356}" destId="{4E593CCB-402E-4403-8A1D-ABF31C0281BE}" srcOrd="5" destOrd="0" presId="urn:microsoft.com/office/officeart/2005/8/layout/chart3"/>
    <dgm:cxn modelId="{B5288FC3-6E27-480B-B730-AADDD725E8D9}" type="presParOf" srcId="{C0089F49-4454-416F-BC39-11B28FE11356}" destId="{9A21739C-8500-4A96-9145-061BE6EF6810}" srcOrd="6" destOrd="0" presId="urn:microsoft.com/office/officeart/2005/8/layout/chart3"/>
    <dgm:cxn modelId="{10CE2188-583D-43FB-B1AC-12BD31554D20}" type="presParOf" srcId="{C0089F49-4454-416F-BC39-11B28FE11356}" destId="{0A61DE67-3FDA-446F-BAA3-BDEA3003C10D}" srcOrd="7" destOrd="0" presId="urn:microsoft.com/office/officeart/2005/8/layout/chart3"/>
    <dgm:cxn modelId="{E039CF6C-5F7B-4016-A9DF-7729F5A91BBE}" type="presParOf" srcId="{C0089F49-4454-416F-BC39-11B28FE11356}" destId="{37D79C63-4B8A-4A5E-AB9D-E242D8B3FBC8}" srcOrd="8" destOrd="0" presId="urn:microsoft.com/office/officeart/2005/8/layout/chart3"/>
    <dgm:cxn modelId="{3931DE3C-4DE2-4334-8A4D-9273D4DA9EEA}" type="presParOf" srcId="{C0089F49-4454-416F-BC39-11B28FE11356}" destId="{0A56A706-3F0D-40E5-B8E9-D7BFC3296BEB}"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013947F-97A9-4E09-98D0-7198306F4F2D}" type="doc">
      <dgm:prSet loTypeId="urn:microsoft.com/office/officeart/2005/8/layout/cycle7" loCatId="cycle" qsTypeId="urn:microsoft.com/office/officeart/2005/8/quickstyle/3d2" qsCatId="3D" csTypeId="urn:microsoft.com/office/officeart/2005/8/colors/accent5_2" csCatId="accent5" phldr="1"/>
      <dgm:spPr/>
      <dgm:t>
        <a:bodyPr/>
        <a:lstStyle/>
        <a:p>
          <a:endParaRPr lang="en-US"/>
        </a:p>
      </dgm:t>
    </dgm:pt>
    <dgm:pt modelId="{88F34F89-BAA1-44B0-8A90-5098A9820C53}">
      <dgm:prSet phldrT="[Text]"/>
      <dgm:spPr/>
      <dgm:t>
        <a:bodyPr/>
        <a:lstStyle/>
        <a:p>
          <a:r>
            <a:rPr lang="ar-IQ" b="0" u="none" dirty="0" smtClean="0"/>
            <a:t>الشخصية</a:t>
          </a:r>
          <a:endParaRPr lang="en-US" b="0" u="none" dirty="0"/>
        </a:p>
      </dgm:t>
    </dgm:pt>
    <dgm:pt modelId="{C1E384FC-009E-4BCE-B139-1E6C0AD83F27}" type="parTrans" cxnId="{31B28729-6FCA-428A-BAD4-7332A97C461B}">
      <dgm:prSet/>
      <dgm:spPr/>
      <dgm:t>
        <a:bodyPr/>
        <a:lstStyle/>
        <a:p>
          <a:endParaRPr lang="en-US"/>
        </a:p>
      </dgm:t>
    </dgm:pt>
    <dgm:pt modelId="{CE4023C8-D7AD-4DB9-83D7-B9C2B6688FB5}" type="sibTrans" cxnId="{31B28729-6FCA-428A-BAD4-7332A97C461B}">
      <dgm:prSet/>
      <dgm:spPr/>
      <dgm:t>
        <a:bodyPr/>
        <a:lstStyle/>
        <a:p>
          <a:endParaRPr lang="en-US"/>
        </a:p>
      </dgm:t>
    </dgm:pt>
    <dgm:pt modelId="{71B85CF1-4700-4437-9982-32EFE3F73A40}">
      <dgm:prSet phldrT="[Text]"/>
      <dgm:spPr/>
      <dgm:t>
        <a:bodyPr/>
        <a:lstStyle/>
        <a:p>
          <a:r>
            <a:rPr lang="ar-IQ" b="0" u="none" dirty="0" smtClean="0"/>
            <a:t> العمر</a:t>
          </a:r>
          <a:endParaRPr lang="en-US" b="0" u="none" dirty="0"/>
        </a:p>
      </dgm:t>
    </dgm:pt>
    <dgm:pt modelId="{9A254D22-5136-49D4-94EA-9ACFCAC5493F}" type="parTrans" cxnId="{56089F7C-75D9-427C-ADAB-AB2B61014776}">
      <dgm:prSet/>
      <dgm:spPr/>
      <dgm:t>
        <a:bodyPr/>
        <a:lstStyle/>
        <a:p>
          <a:endParaRPr lang="en-US"/>
        </a:p>
      </dgm:t>
    </dgm:pt>
    <dgm:pt modelId="{8E620373-489D-400C-AFEB-8851942D442A}" type="sibTrans" cxnId="{56089F7C-75D9-427C-ADAB-AB2B61014776}">
      <dgm:prSet/>
      <dgm:spPr/>
      <dgm:t>
        <a:bodyPr/>
        <a:lstStyle/>
        <a:p>
          <a:endParaRPr lang="en-US"/>
        </a:p>
      </dgm:t>
    </dgm:pt>
    <dgm:pt modelId="{5857BA1F-1725-47AC-B2B3-1FFD77BA7013}">
      <dgm:prSet phldrT="[Text]"/>
      <dgm:spPr/>
      <dgm:t>
        <a:bodyPr/>
        <a:lstStyle/>
        <a:p>
          <a:r>
            <a:rPr lang="ar-IQ" b="0" u="none" dirty="0" smtClean="0"/>
            <a:t>اللياقة البدنية </a:t>
          </a:r>
          <a:endParaRPr lang="en-US" b="0" u="none" dirty="0"/>
        </a:p>
      </dgm:t>
    </dgm:pt>
    <dgm:pt modelId="{774C9EBE-4CB0-4149-BBE9-E5E1DA7E7003}" type="parTrans" cxnId="{D17FBF59-B2F0-4D24-9606-9EF335A7E5B6}">
      <dgm:prSet/>
      <dgm:spPr/>
      <dgm:t>
        <a:bodyPr/>
        <a:lstStyle/>
        <a:p>
          <a:endParaRPr lang="en-US"/>
        </a:p>
      </dgm:t>
    </dgm:pt>
    <dgm:pt modelId="{D09096E2-7F4E-4345-BDDD-B165CF4F6D8E}" type="sibTrans" cxnId="{D17FBF59-B2F0-4D24-9606-9EF335A7E5B6}">
      <dgm:prSet/>
      <dgm:spPr/>
      <dgm:t>
        <a:bodyPr/>
        <a:lstStyle/>
        <a:p>
          <a:endParaRPr lang="en-US"/>
        </a:p>
      </dgm:t>
    </dgm:pt>
    <dgm:pt modelId="{AEE49AE1-620D-4FB6-B223-B821416B1232}">
      <dgm:prSet phldrT="[Text]"/>
      <dgm:spPr/>
      <dgm:t>
        <a:bodyPr/>
        <a:lstStyle/>
        <a:p>
          <a:r>
            <a:rPr lang="ar-IQ" b="0" u="none" dirty="0" smtClean="0"/>
            <a:t>الذكاء العاطفي </a:t>
          </a:r>
          <a:endParaRPr lang="en-US" b="0" u="none" dirty="0"/>
        </a:p>
      </dgm:t>
    </dgm:pt>
    <dgm:pt modelId="{7DCDC901-B3F2-4666-8B41-809EA265F0B6}" type="parTrans" cxnId="{0D889412-32EA-4FEE-B5FF-879709777549}">
      <dgm:prSet/>
      <dgm:spPr/>
      <dgm:t>
        <a:bodyPr/>
        <a:lstStyle/>
        <a:p>
          <a:endParaRPr lang="en-US"/>
        </a:p>
      </dgm:t>
    </dgm:pt>
    <dgm:pt modelId="{8A97EE5C-09CC-4124-951B-AE97958D9516}" type="sibTrans" cxnId="{0D889412-32EA-4FEE-B5FF-879709777549}">
      <dgm:prSet/>
      <dgm:spPr/>
      <dgm:t>
        <a:bodyPr/>
        <a:lstStyle/>
        <a:p>
          <a:endParaRPr lang="en-US"/>
        </a:p>
      </dgm:t>
    </dgm:pt>
    <dgm:pt modelId="{B5BE6B7C-A285-41CB-BF9E-1FCDB809EA08}">
      <dgm:prSet phldrT="[Text]"/>
      <dgm:spPr/>
      <dgm:t>
        <a:bodyPr/>
        <a:lstStyle/>
        <a:p>
          <a:r>
            <a:rPr lang="ar-IQ" b="0" u="none" dirty="0" smtClean="0"/>
            <a:t>السلوك المرتبط بالعمل </a:t>
          </a:r>
          <a:endParaRPr lang="en-US" b="0" u="none" dirty="0"/>
        </a:p>
      </dgm:t>
    </dgm:pt>
    <dgm:pt modelId="{3081A3E1-CA8D-425F-9874-DF9C8076A171}" type="parTrans" cxnId="{B1374A47-9AC0-41A1-86B5-562CBA2F0133}">
      <dgm:prSet/>
      <dgm:spPr/>
      <dgm:t>
        <a:bodyPr/>
        <a:lstStyle/>
        <a:p>
          <a:endParaRPr lang="en-US"/>
        </a:p>
      </dgm:t>
    </dgm:pt>
    <dgm:pt modelId="{2D2D2694-DFA7-4FBD-9C22-3E4EEB23FD01}" type="sibTrans" cxnId="{B1374A47-9AC0-41A1-86B5-562CBA2F0133}">
      <dgm:prSet/>
      <dgm:spPr/>
      <dgm:t>
        <a:bodyPr/>
        <a:lstStyle/>
        <a:p>
          <a:endParaRPr lang="en-US"/>
        </a:p>
      </dgm:t>
    </dgm:pt>
    <dgm:pt modelId="{3798F0AA-9201-4250-AEBA-3EEFC23F1C03}" type="pres">
      <dgm:prSet presAssocID="{9013947F-97A9-4E09-98D0-7198306F4F2D}" presName="Name0" presStyleCnt="0">
        <dgm:presLayoutVars>
          <dgm:dir/>
          <dgm:resizeHandles val="exact"/>
        </dgm:presLayoutVars>
      </dgm:prSet>
      <dgm:spPr/>
      <dgm:t>
        <a:bodyPr/>
        <a:lstStyle/>
        <a:p>
          <a:endParaRPr lang="en-US"/>
        </a:p>
      </dgm:t>
    </dgm:pt>
    <dgm:pt modelId="{F83A596B-4C93-4C8E-9845-10FA4F9BC0C3}" type="pres">
      <dgm:prSet presAssocID="{88F34F89-BAA1-44B0-8A90-5098A9820C53}" presName="node" presStyleLbl="node1" presStyleIdx="0" presStyleCnt="5">
        <dgm:presLayoutVars>
          <dgm:bulletEnabled val="1"/>
        </dgm:presLayoutVars>
      </dgm:prSet>
      <dgm:spPr/>
      <dgm:t>
        <a:bodyPr/>
        <a:lstStyle/>
        <a:p>
          <a:endParaRPr lang="en-US"/>
        </a:p>
      </dgm:t>
    </dgm:pt>
    <dgm:pt modelId="{1E41A2EC-8AA9-4C21-A15E-CBDF12DD3789}" type="pres">
      <dgm:prSet presAssocID="{CE4023C8-D7AD-4DB9-83D7-B9C2B6688FB5}" presName="sibTrans" presStyleLbl="sibTrans2D1" presStyleIdx="0" presStyleCnt="5"/>
      <dgm:spPr/>
      <dgm:t>
        <a:bodyPr/>
        <a:lstStyle/>
        <a:p>
          <a:endParaRPr lang="en-US"/>
        </a:p>
      </dgm:t>
    </dgm:pt>
    <dgm:pt modelId="{05A2A8F2-EEEC-44D6-8F7A-AAC512ADED3A}" type="pres">
      <dgm:prSet presAssocID="{CE4023C8-D7AD-4DB9-83D7-B9C2B6688FB5}" presName="connectorText" presStyleLbl="sibTrans2D1" presStyleIdx="0" presStyleCnt="5"/>
      <dgm:spPr/>
      <dgm:t>
        <a:bodyPr/>
        <a:lstStyle/>
        <a:p>
          <a:endParaRPr lang="en-US"/>
        </a:p>
      </dgm:t>
    </dgm:pt>
    <dgm:pt modelId="{624C27E7-D237-4F41-A567-F092E9201441}" type="pres">
      <dgm:prSet presAssocID="{71B85CF1-4700-4437-9982-32EFE3F73A40}" presName="node" presStyleLbl="node1" presStyleIdx="1" presStyleCnt="5">
        <dgm:presLayoutVars>
          <dgm:bulletEnabled val="1"/>
        </dgm:presLayoutVars>
      </dgm:prSet>
      <dgm:spPr/>
      <dgm:t>
        <a:bodyPr/>
        <a:lstStyle/>
        <a:p>
          <a:endParaRPr lang="en-US"/>
        </a:p>
      </dgm:t>
    </dgm:pt>
    <dgm:pt modelId="{12903D85-746A-416A-BDEC-CDC790072282}" type="pres">
      <dgm:prSet presAssocID="{8E620373-489D-400C-AFEB-8851942D442A}" presName="sibTrans" presStyleLbl="sibTrans2D1" presStyleIdx="1" presStyleCnt="5"/>
      <dgm:spPr/>
      <dgm:t>
        <a:bodyPr/>
        <a:lstStyle/>
        <a:p>
          <a:endParaRPr lang="en-US"/>
        </a:p>
      </dgm:t>
    </dgm:pt>
    <dgm:pt modelId="{41E8CEFA-22E6-4959-B974-BC3693F4248A}" type="pres">
      <dgm:prSet presAssocID="{8E620373-489D-400C-AFEB-8851942D442A}" presName="connectorText" presStyleLbl="sibTrans2D1" presStyleIdx="1" presStyleCnt="5"/>
      <dgm:spPr/>
      <dgm:t>
        <a:bodyPr/>
        <a:lstStyle/>
        <a:p>
          <a:endParaRPr lang="en-US"/>
        </a:p>
      </dgm:t>
    </dgm:pt>
    <dgm:pt modelId="{BD948508-C4F1-4294-8F88-BB67388F5C3C}" type="pres">
      <dgm:prSet presAssocID="{5857BA1F-1725-47AC-B2B3-1FFD77BA7013}" presName="node" presStyleLbl="node1" presStyleIdx="2" presStyleCnt="5">
        <dgm:presLayoutVars>
          <dgm:bulletEnabled val="1"/>
        </dgm:presLayoutVars>
      </dgm:prSet>
      <dgm:spPr/>
      <dgm:t>
        <a:bodyPr/>
        <a:lstStyle/>
        <a:p>
          <a:endParaRPr lang="en-US"/>
        </a:p>
      </dgm:t>
    </dgm:pt>
    <dgm:pt modelId="{27989878-A6CB-479E-8B6C-1BFC71251BF4}" type="pres">
      <dgm:prSet presAssocID="{D09096E2-7F4E-4345-BDDD-B165CF4F6D8E}" presName="sibTrans" presStyleLbl="sibTrans2D1" presStyleIdx="2" presStyleCnt="5"/>
      <dgm:spPr/>
      <dgm:t>
        <a:bodyPr/>
        <a:lstStyle/>
        <a:p>
          <a:endParaRPr lang="en-US"/>
        </a:p>
      </dgm:t>
    </dgm:pt>
    <dgm:pt modelId="{A5A82C55-0A17-4603-9F8F-B3371A50E358}" type="pres">
      <dgm:prSet presAssocID="{D09096E2-7F4E-4345-BDDD-B165CF4F6D8E}" presName="connectorText" presStyleLbl="sibTrans2D1" presStyleIdx="2" presStyleCnt="5"/>
      <dgm:spPr/>
      <dgm:t>
        <a:bodyPr/>
        <a:lstStyle/>
        <a:p>
          <a:endParaRPr lang="en-US"/>
        </a:p>
      </dgm:t>
    </dgm:pt>
    <dgm:pt modelId="{E5EE3ED4-3FC8-45BB-B94E-259AF80B612F}" type="pres">
      <dgm:prSet presAssocID="{AEE49AE1-620D-4FB6-B223-B821416B1232}" presName="node" presStyleLbl="node1" presStyleIdx="3" presStyleCnt="5">
        <dgm:presLayoutVars>
          <dgm:bulletEnabled val="1"/>
        </dgm:presLayoutVars>
      </dgm:prSet>
      <dgm:spPr/>
      <dgm:t>
        <a:bodyPr/>
        <a:lstStyle/>
        <a:p>
          <a:endParaRPr lang="en-US"/>
        </a:p>
      </dgm:t>
    </dgm:pt>
    <dgm:pt modelId="{604E15B3-95EA-4E88-9112-AE0C94CB98F1}" type="pres">
      <dgm:prSet presAssocID="{8A97EE5C-09CC-4124-951B-AE97958D9516}" presName="sibTrans" presStyleLbl="sibTrans2D1" presStyleIdx="3" presStyleCnt="5"/>
      <dgm:spPr/>
      <dgm:t>
        <a:bodyPr/>
        <a:lstStyle/>
        <a:p>
          <a:endParaRPr lang="en-US"/>
        </a:p>
      </dgm:t>
    </dgm:pt>
    <dgm:pt modelId="{3E6FED76-F6F6-4747-B088-D590AD4DEFE9}" type="pres">
      <dgm:prSet presAssocID="{8A97EE5C-09CC-4124-951B-AE97958D9516}" presName="connectorText" presStyleLbl="sibTrans2D1" presStyleIdx="3" presStyleCnt="5"/>
      <dgm:spPr/>
      <dgm:t>
        <a:bodyPr/>
        <a:lstStyle/>
        <a:p>
          <a:endParaRPr lang="en-US"/>
        </a:p>
      </dgm:t>
    </dgm:pt>
    <dgm:pt modelId="{7280B65B-4131-4389-8DB4-C9DA991C6D3D}" type="pres">
      <dgm:prSet presAssocID="{B5BE6B7C-A285-41CB-BF9E-1FCDB809EA08}" presName="node" presStyleLbl="node1" presStyleIdx="4" presStyleCnt="5">
        <dgm:presLayoutVars>
          <dgm:bulletEnabled val="1"/>
        </dgm:presLayoutVars>
      </dgm:prSet>
      <dgm:spPr/>
      <dgm:t>
        <a:bodyPr/>
        <a:lstStyle/>
        <a:p>
          <a:endParaRPr lang="en-US"/>
        </a:p>
      </dgm:t>
    </dgm:pt>
    <dgm:pt modelId="{D227E311-AD02-465B-AA5C-0F02F5F34566}" type="pres">
      <dgm:prSet presAssocID="{2D2D2694-DFA7-4FBD-9C22-3E4EEB23FD01}" presName="sibTrans" presStyleLbl="sibTrans2D1" presStyleIdx="4" presStyleCnt="5"/>
      <dgm:spPr/>
      <dgm:t>
        <a:bodyPr/>
        <a:lstStyle/>
        <a:p>
          <a:endParaRPr lang="en-US"/>
        </a:p>
      </dgm:t>
    </dgm:pt>
    <dgm:pt modelId="{7C1BCAEE-E843-4918-935C-F087E3CE2169}" type="pres">
      <dgm:prSet presAssocID="{2D2D2694-DFA7-4FBD-9C22-3E4EEB23FD01}" presName="connectorText" presStyleLbl="sibTrans2D1" presStyleIdx="4" presStyleCnt="5"/>
      <dgm:spPr/>
      <dgm:t>
        <a:bodyPr/>
        <a:lstStyle/>
        <a:p>
          <a:endParaRPr lang="en-US"/>
        </a:p>
      </dgm:t>
    </dgm:pt>
  </dgm:ptLst>
  <dgm:cxnLst>
    <dgm:cxn modelId="{9C648B09-655C-4173-AF4E-6D9080EAC4B0}" type="presOf" srcId="{8E620373-489D-400C-AFEB-8851942D442A}" destId="{12903D85-746A-416A-BDEC-CDC790072282}" srcOrd="0" destOrd="0" presId="urn:microsoft.com/office/officeart/2005/8/layout/cycle7"/>
    <dgm:cxn modelId="{309D0A79-A9CF-4382-BF10-9C0D0E500848}" type="presOf" srcId="{8E620373-489D-400C-AFEB-8851942D442A}" destId="{41E8CEFA-22E6-4959-B974-BC3693F4248A}" srcOrd="1" destOrd="0" presId="urn:microsoft.com/office/officeart/2005/8/layout/cycle7"/>
    <dgm:cxn modelId="{D17FBF59-B2F0-4D24-9606-9EF335A7E5B6}" srcId="{9013947F-97A9-4E09-98D0-7198306F4F2D}" destId="{5857BA1F-1725-47AC-B2B3-1FFD77BA7013}" srcOrd="2" destOrd="0" parTransId="{774C9EBE-4CB0-4149-BBE9-E5E1DA7E7003}" sibTransId="{D09096E2-7F4E-4345-BDDD-B165CF4F6D8E}"/>
    <dgm:cxn modelId="{31B28729-6FCA-428A-BAD4-7332A97C461B}" srcId="{9013947F-97A9-4E09-98D0-7198306F4F2D}" destId="{88F34F89-BAA1-44B0-8A90-5098A9820C53}" srcOrd="0" destOrd="0" parTransId="{C1E384FC-009E-4BCE-B139-1E6C0AD83F27}" sibTransId="{CE4023C8-D7AD-4DB9-83D7-B9C2B6688FB5}"/>
    <dgm:cxn modelId="{9FF3B84B-D8A1-412E-A816-0CD361CEBA24}" type="presOf" srcId="{D09096E2-7F4E-4345-BDDD-B165CF4F6D8E}" destId="{27989878-A6CB-479E-8B6C-1BFC71251BF4}" srcOrd="0" destOrd="0" presId="urn:microsoft.com/office/officeart/2005/8/layout/cycle7"/>
    <dgm:cxn modelId="{56089F7C-75D9-427C-ADAB-AB2B61014776}" srcId="{9013947F-97A9-4E09-98D0-7198306F4F2D}" destId="{71B85CF1-4700-4437-9982-32EFE3F73A40}" srcOrd="1" destOrd="0" parTransId="{9A254D22-5136-49D4-94EA-9ACFCAC5493F}" sibTransId="{8E620373-489D-400C-AFEB-8851942D442A}"/>
    <dgm:cxn modelId="{277AD708-3DA9-4A0F-850D-38EC839B4053}" type="presOf" srcId="{8A97EE5C-09CC-4124-951B-AE97958D9516}" destId="{604E15B3-95EA-4E88-9112-AE0C94CB98F1}" srcOrd="0" destOrd="0" presId="urn:microsoft.com/office/officeart/2005/8/layout/cycle7"/>
    <dgm:cxn modelId="{79DDA6D9-6517-40F3-879F-DCA132C0D822}" type="presOf" srcId="{D09096E2-7F4E-4345-BDDD-B165CF4F6D8E}" destId="{A5A82C55-0A17-4603-9F8F-B3371A50E358}" srcOrd="1" destOrd="0" presId="urn:microsoft.com/office/officeart/2005/8/layout/cycle7"/>
    <dgm:cxn modelId="{B1374A47-9AC0-41A1-86B5-562CBA2F0133}" srcId="{9013947F-97A9-4E09-98D0-7198306F4F2D}" destId="{B5BE6B7C-A285-41CB-BF9E-1FCDB809EA08}" srcOrd="4" destOrd="0" parTransId="{3081A3E1-CA8D-425F-9874-DF9C8076A171}" sibTransId="{2D2D2694-DFA7-4FBD-9C22-3E4EEB23FD01}"/>
    <dgm:cxn modelId="{6873AA84-27EC-44FF-A4BE-3BA3DC86618C}" type="presOf" srcId="{2D2D2694-DFA7-4FBD-9C22-3E4EEB23FD01}" destId="{D227E311-AD02-465B-AA5C-0F02F5F34566}" srcOrd="0" destOrd="0" presId="urn:microsoft.com/office/officeart/2005/8/layout/cycle7"/>
    <dgm:cxn modelId="{C7CF43BD-4CE6-455C-A8EA-1F10A53FBC49}" type="presOf" srcId="{B5BE6B7C-A285-41CB-BF9E-1FCDB809EA08}" destId="{7280B65B-4131-4389-8DB4-C9DA991C6D3D}" srcOrd="0" destOrd="0" presId="urn:microsoft.com/office/officeart/2005/8/layout/cycle7"/>
    <dgm:cxn modelId="{8995A626-9ACD-46FE-B9FE-B66F6C985004}" type="presOf" srcId="{2D2D2694-DFA7-4FBD-9C22-3E4EEB23FD01}" destId="{7C1BCAEE-E843-4918-935C-F087E3CE2169}" srcOrd="1" destOrd="0" presId="urn:microsoft.com/office/officeart/2005/8/layout/cycle7"/>
    <dgm:cxn modelId="{3F49D9F1-B431-4169-BB85-6467011B9109}" type="presOf" srcId="{88F34F89-BAA1-44B0-8A90-5098A9820C53}" destId="{F83A596B-4C93-4C8E-9845-10FA4F9BC0C3}" srcOrd="0" destOrd="0" presId="urn:microsoft.com/office/officeart/2005/8/layout/cycle7"/>
    <dgm:cxn modelId="{3EE79AA5-E7AB-4DA0-AF56-9CE3A2B65FC0}" type="presOf" srcId="{9013947F-97A9-4E09-98D0-7198306F4F2D}" destId="{3798F0AA-9201-4250-AEBA-3EEFC23F1C03}" srcOrd="0" destOrd="0" presId="urn:microsoft.com/office/officeart/2005/8/layout/cycle7"/>
    <dgm:cxn modelId="{91323E4F-F9B5-4781-8C48-02D39FA4549A}" type="presOf" srcId="{71B85CF1-4700-4437-9982-32EFE3F73A40}" destId="{624C27E7-D237-4F41-A567-F092E9201441}" srcOrd="0" destOrd="0" presId="urn:microsoft.com/office/officeart/2005/8/layout/cycle7"/>
    <dgm:cxn modelId="{1FFD3F7C-49D6-4A85-AB74-963243FBDA9F}" type="presOf" srcId="{5857BA1F-1725-47AC-B2B3-1FFD77BA7013}" destId="{BD948508-C4F1-4294-8F88-BB67388F5C3C}" srcOrd="0" destOrd="0" presId="urn:microsoft.com/office/officeart/2005/8/layout/cycle7"/>
    <dgm:cxn modelId="{77D8C656-63E2-43A4-86CA-575887DB1BAD}" type="presOf" srcId="{CE4023C8-D7AD-4DB9-83D7-B9C2B6688FB5}" destId="{05A2A8F2-EEEC-44D6-8F7A-AAC512ADED3A}" srcOrd="1" destOrd="0" presId="urn:microsoft.com/office/officeart/2005/8/layout/cycle7"/>
    <dgm:cxn modelId="{556FF092-1D53-45D5-8C7C-58734AFFF851}" type="presOf" srcId="{CE4023C8-D7AD-4DB9-83D7-B9C2B6688FB5}" destId="{1E41A2EC-8AA9-4C21-A15E-CBDF12DD3789}" srcOrd="0" destOrd="0" presId="urn:microsoft.com/office/officeart/2005/8/layout/cycle7"/>
    <dgm:cxn modelId="{55A7BA73-49B4-4D24-8977-EEFBD1C9C501}" type="presOf" srcId="{8A97EE5C-09CC-4124-951B-AE97958D9516}" destId="{3E6FED76-F6F6-4747-B088-D590AD4DEFE9}" srcOrd="1" destOrd="0" presId="urn:microsoft.com/office/officeart/2005/8/layout/cycle7"/>
    <dgm:cxn modelId="{0D889412-32EA-4FEE-B5FF-879709777549}" srcId="{9013947F-97A9-4E09-98D0-7198306F4F2D}" destId="{AEE49AE1-620D-4FB6-B223-B821416B1232}" srcOrd="3" destOrd="0" parTransId="{7DCDC901-B3F2-4666-8B41-809EA265F0B6}" sibTransId="{8A97EE5C-09CC-4124-951B-AE97958D9516}"/>
    <dgm:cxn modelId="{8E71D21B-ECE1-434E-A3F4-D1033B0CE45A}" type="presOf" srcId="{AEE49AE1-620D-4FB6-B223-B821416B1232}" destId="{E5EE3ED4-3FC8-45BB-B94E-259AF80B612F}" srcOrd="0" destOrd="0" presId="urn:microsoft.com/office/officeart/2005/8/layout/cycle7"/>
    <dgm:cxn modelId="{0F7D3697-1FD5-48FF-89A8-38270623C7A6}" type="presParOf" srcId="{3798F0AA-9201-4250-AEBA-3EEFC23F1C03}" destId="{F83A596B-4C93-4C8E-9845-10FA4F9BC0C3}" srcOrd="0" destOrd="0" presId="urn:microsoft.com/office/officeart/2005/8/layout/cycle7"/>
    <dgm:cxn modelId="{8CFFE010-95DA-46AC-B270-51E15FA6617A}" type="presParOf" srcId="{3798F0AA-9201-4250-AEBA-3EEFC23F1C03}" destId="{1E41A2EC-8AA9-4C21-A15E-CBDF12DD3789}" srcOrd="1" destOrd="0" presId="urn:microsoft.com/office/officeart/2005/8/layout/cycle7"/>
    <dgm:cxn modelId="{3D06B9E1-4AF2-40AD-BA63-5DEC195209C3}" type="presParOf" srcId="{1E41A2EC-8AA9-4C21-A15E-CBDF12DD3789}" destId="{05A2A8F2-EEEC-44D6-8F7A-AAC512ADED3A}" srcOrd="0" destOrd="0" presId="urn:microsoft.com/office/officeart/2005/8/layout/cycle7"/>
    <dgm:cxn modelId="{CB41CC12-C27D-46FA-8961-6497EF89EA3C}" type="presParOf" srcId="{3798F0AA-9201-4250-AEBA-3EEFC23F1C03}" destId="{624C27E7-D237-4F41-A567-F092E9201441}" srcOrd="2" destOrd="0" presId="urn:microsoft.com/office/officeart/2005/8/layout/cycle7"/>
    <dgm:cxn modelId="{38A3F895-21DE-4BC1-BB3D-954B9E8E058F}" type="presParOf" srcId="{3798F0AA-9201-4250-AEBA-3EEFC23F1C03}" destId="{12903D85-746A-416A-BDEC-CDC790072282}" srcOrd="3" destOrd="0" presId="urn:microsoft.com/office/officeart/2005/8/layout/cycle7"/>
    <dgm:cxn modelId="{916DE091-0D56-4727-9F05-8B9968824966}" type="presParOf" srcId="{12903D85-746A-416A-BDEC-CDC790072282}" destId="{41E8CEFA-22E6-4959-B974-BC3693F4248A}" srcOrd="0" destOrd="0" presId="urn:microsoft.com/office/officeart/2005/8/layout/cycle7"/>
    <dgm:cxn modelId="{12B74E8D-5F98-4CC0-9095-8F70B98CA314}" type="presParOf" srcId="{3798F0AA-9201-4250-AEBA-3EEFC23F1C03}" destId="{BD948508-C4F1-4294-8F88-BB67388F5C3C}" srcOrd="4" destOrd="0" presId="urn:microsoft.com/office/officeart/2005/8/layout/cycle7"/>
    <dgm:cxn modelId="{2F1C8832-B159-44CE-AB40-04ECA65F1936}" type="presParOf" srcId="{3798F0AA-9201-4250-AEBA-3EEFC23F1C03}" destId="{27989878-A6CB-479E-8B6C-1BFC71251BF4}" srcOrd="5" destOrd="0" presId="urn:microsoft.com/office/officeart/2005/8/layout/cycle7"/>
    <dgm:cxn modelId="{6B6D2B69-525D-491D-B2B5-0933FD3BECC9}" type="presParOf" srcId="{27989878-A6CB-479E-8B6C-1BFC71251BF4}" destId="{A5A82C55-0A17-4603-9F8F-B3371A50E358}" srcOrd="0" destOrd="0" presId="urn:microsoft.com/office/officeart/2005/8/layout/cycle7"/>
    <dgm:cxn modelId="{EE21F18B-10C3-4257-BCCF-A14D18F7DA09}" type="presParOf" srcId="{3798F0AA-9201-4250-AEBA-3EEFC23F1C03}" destId="{E5EE3ED4-3FC8-45BB-B94E-259AF80B612F}" srcOrd="6" destOrd="0" presId="urn:microsoft.com/office/officeart/2005/8/layout/cycle7"/>
    <dgm:cxn modelId="{E0378DFF-E532-41F0-8CB0-A80C36E2F7FA}" type="presParOf" srcId="{3798F0AA-9201-4250-AEBA-3EEFC23F1C03}" destId="{604E15B3-95EA-4E88-9112-AE0C94CB98F1}" srcOrd="7" destOrd="0" presId="urn:microsoft.com/office/officeart/2005/8/layout/cycle7"/>
    <dgm:cxn modelId="{8EE5C64A-7DCF-4313-8B9B-4C902BEFB3FF}" type="presParOf" srcId="{604E15B3-95EA-4E88-9112-AE0C94CB98F1}" destId="{3E6FED76-F6F6-4747-B088-D590AD4DEFE9}" srcOrd="0" destOrd="0" presId="urn:microsoft.com/office/officeart/2005/8/layout/cycle7"/>
    <dgm:cxn modelId="{1632ED61-CDCA-409F-AD33-C2A18B02618D}" type="presParOf" srcId="{3798F0AA-9201-4250-AEBA-3EEFC23F1C03}" destId="{7280B65B-4131-4389-8DB4-C9DA991C6D3D}" srcOrd="8" destOrd="0" presId="urn:microsoft.com/office/officeart/2005/8/layout/cycle7"/>
    <dgm:cxn modelId="{7E5CD821-D316-447D-82F4-E936E43693B5}" type="presParOf" srcId="{3798F0AA-9201-4250-AEBA-3EEFC23F1C03}" destId="{D227E311-AD02-465B-AA5C-0F02F5F34566}" srcOrd="9" destOrd="0" presId="urn:microsoft.com/office/officeart/2005/8/layout/cycle7"/>
    <dgm:cxn modelId="{7DFDFD3B-9329-4C54-8066-38CFA4EC7EFF}" type="presParOf" srcId="{D227E311-AD02-465B-AA5C-0F02F5F34566}" destId="{7C1BCAEE-E843-4918-935C-F087E3CE216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013947F-97A9-4E09-98D0-7198306F4F2D}" type="doc">
      <dgm:prSet loTypeId="urn:microsoft.com/office/officeart/2005/8/layout/chart3" loCatId="cycle" qsTypeId="urn:microsoft.com/office/officeart/2005/8/quickstyle/3d2" qsCatId="3D" csTypeId="urn:microsoft.com/office/officeart/2005/8/colors/accent5_2" csCatId="accent5" phldr="1"/>
      <dgm:spPr/>
      <dgm:t>
        <a:bodyPr/>
        <a:lstStyle/>
        <a:p>
          <a:endParaRPr lang="en-US"/>
        </a:p>
      </dgm:t>
    </dgm:pt>
    <dgm:pt modelId="{9FC36487-8B60-4C2E-AC80-BD1171B4AF63}">
      <dgm:prSet/>
      <dgm:spPr/>
      <dgm:t>
        <a:bodyPr/>
        <a:lstStyle/>
        <a:p>
          <a:r>
            <a:rPr lang="ar-IQ"/>
            <a:t>الإرهاق</a:t>
          </a:r>
          <a:endParaRPr lang="en-US"/>
        </a:p>
      </dgm:t>
    </dgm:pt>
    <dgm:pt modelId="{DE3CD919-D517-4D58-9279-74CDD90AD342}" type="parTrans" cxnId="{DF90D774-2488-47B6-ACB1-024C3BA42FD5}">
      <dgm:prSet/>
      <dgm:spPr/>
      <dgm:t>
        <a:bodyPr/>
        <a:lstStyle/>
        <a:p>
          <a:endParaRPr lang="en-US"/>
        </a:p>
      </dgm:t>
    </dgm:pt>
    <dgm:pt modelId="{96B4E988-A4A2-4342-8924-3648EFA9BA97}" type="sibTrans" cxnId="{DF90D774-2488-47B6-ACB1-024C3BA42FD5}">
      <dgm:prSet/>
      <dgm:spPr/>
      <dgm:t>
        <a:bodyPr/>
        <a:lstStyle/>
        <a:p>
          <a:endParaRPr lang="en-US"/>
        </a:p>
      </dgm:t>
    </dgm:pt>
    <dgm:pt modelId="{75771AD5-311A-46F6-9341-71B35A4D9284}">
      <dgm:prSet/>
      <dgm:spPr/>
      <dgm:t>
        <a:bodyPr/>
        <a:lstStyle/>
        <a:p>
          <a:r>
            <a:rPr lang="ar-IQ" dirty="0"/>
            <a:t>عندما يعاني أحد الموظفين من الإرهاق، قد يكون هناك عدة أسباب مختلفة وراء ذلك، ويمكن أن ينعكس ذلك على رفاهه بعدة طرق. ومع ذلك، في جميع هذه المواقف، يعاني الفرد نفسه، بالإضافة إلى الشركة، من هذه الظاهرة . إذا تأثرت الصحة في العمل، فقد يؤدي ذلك إلى الإرهاق، والذي يمكن أن يسبب، في أسوأ السيناريوهات، مشاكل صحية خطيرة</a:t>
          </a:r>
          <a:endParaRPr lang="en-US" dirty="0"/>
        </a:p>
      </dgm:t>
    </dgm:pt>
    <dgm:pt modelId="{90E0BF61-5DAC-40E6-994B-A997348B088F}" type="parTrans" cxnId="{F0027480-72C4-4EE3-AEF9-488E50954036}">
      <dgm:prSet/>
      <dgm:spPr/>
      <dgm:t>
        <a:bodyPr/>
        <a:lstStyle/>
        <a:p>
          <a:endParaRPr lang="en-US"/>
        </a:p>
      </dgm:t>
    </dgm:pt>
    <dgm:pt modelId="{6B2945D0-AB22-4C17-A3F8-228560F1FFEF}" type="sibTrans" cxnId="{F0027480-72C4-4EE3-AEF9-488E50954036}">
      <dgm:prSet/>
      <dgm:spPr/>
      <dgm:t>
        <a:bodyPr/>
        <a:lstStyle/>
        <a:p>
          <a:endParaRPr lang="en-US"/>
        </a:p>
      </dgm:t>
    </dgm:pt>
    <dgm:pt modelId="{C0089F49-4454-416F-BC39-11B28FE11356}" type="pres">
      <dgm:prSet presAssocID="{9013947F-97A9-4E09-98D0-7198306F4F2D}" presName="compositeShape" presStyleCnt="0">
        <dgm:presLayoutVars>
          <dgm:chMax val="7"/>
          <dgm:dir/>
          <dgm:resizeHandles val="exact"/>
        </dgm:presLayoutVars>
      </dgm:prSet>
      <dgm:spPr/>
      <dgm:t>
        <a:bodyPr/>
        <a:lstStyle/>
        <a:p>
          <a:endParaRPr lang="en-US"/>
        </a:p>
      </dgm:t>
    </dgm:pt>
    <dgm:pt modelId="{6FB77D53-9CB3-44EA-A12F-D45AEE285640}" type="pres">
      <dgm:prSet presAssocID="{9013947F-97A9-4E09-98D0-7198306F4F2D}" presName="wedge1" presStyleLbl="node1" presStyleIdx="0" presStyleCnt="2" custScaleX="117857" custScaleY="33069" custLinFactNeighborX="4920" custLinFactNeighborY="-43120"/>
      <dgm:spPr/>
      <dgm:t>
        <a:bodyPr/>
        <a:lstStyle/>
        <a:p>
          <a:endParaRPr lang="en-US"/>
        </a:p>
      </dgm:t>
    </dgm:pt>
    <dgm:pt modelId="{3222CDC8-4669-4C53-B6C2-664083E90B77}" type="pres">
      <dgm:prSet presAssocID="{9013947F-97A9-4E09-98D0-7198306F4F2D}" presName="wedge1Tx" presStyleLbl="node1" presStyleIdx="0" presStyleCnt="2">
        <dgm:presLayoutVars>
          <dgm:chMax val="0"/>
          <dgm:chPref val="0"/>
          <dgm:bulletEnabled val="1"/>
        </dgm:presLayoutVars>
      </dgm:prSet>
      <dgm:spPr/>
      <dgm:t>
        <a:bodyPr/>
        <a:lstStyle/>
        <a:p>
          <a:endParaRPr lang="en-US"/>
        </a:p>
      </dgm:t>
    </dgm:pt>
    <dgm:pt modelId="{F967EEF5-0A3A-4F61-8683-DAB13DC8491C}" type="pres">
      <dgm:prSet presAssocID="{9013947F-97A9-4E09-98D0-7198306F4F2D}" presName="wedge2" presStyleLbl="node1" presStyleIdx="1" presStyleCnt="2" custScaleX="210450" custScaleY="70505" custLinFactNeighborX="7632" custLinFactNeighborY="-24271"/>
      <dgm:spPr/>
      <dgm:t>
        <a:bodyPr/>
        <a:lstStyle/>
        <a:p>
          <a:endParaRPr lang="en-US"/>
        </a:p>
      </dgm:t>
    </dgm:pt>
    <dgm:pt modelId="{880A9897-8FBA-4BCD-B66E-8F74BBACB5AD}" type="pres">
      <dgm:prSet presAssocID="{9013947F-97A9-4E09-98D0-7198306F4F2D}" presName="wedge2Tx" presStyleLbl="node1" presStyleIdx="1" presStyleCnt="2">
        <dgm:presLayoutVars>
          <dgm:chMax val="0"/>
          <dgm:chPref val="0"/>
          <dgm:bulletEnabled val="1"/>
        </dgm:presLayoutVars>
      </dgm:prSet>
      <dgm:spPr/>
      <dgm:t>
        <a:bodyPr/>
        <a:lstStyle/>
        <a:p>
          <a:endParaRPr lang="en-US"/>
        </a:p>
      </dgm:t>
    </dgm:pt>
  </dgm:ptLst>
  <dgm:cxnLst>
    <dgm:cxn modelId="{C21C140F-7708-4AEF-8AB5-DC4A84ECCF2F}" type="presOf" srcId="{9FC36487-8B60-4C2E-AC80-BD1171B4AF63}" destId="{3222CDC8-4669-4C53-B6C2-664083E90B77}" srcOrd="1" destOrd="0" presId="urn:microsoft.com/office/officeart/2005/8/layout/chart3"/>
    <dgm:cxn modelId="{42002DA7-0AB7-423D-8E47-29C3B1931C0E}" type="presOf" srcId="{75771AD5-311A-46F6-9341-71B35A4D9284}" destId="{F967EEF5-0A3A-4F61-8683-DAB13DC8491C}" srcOrd="0" destOrd="0" presId="urn:microsoft.com/office/officeart/2005/8/layout/chart3"/>
    <dgm:cxn modelId="{780F1E58-4CCC-46F5-A07A-811A86B8C498}" type="presOf" srcId="{9013947F-97A9-4E09-98D0-7198306F4F2D}" destId="{C0089F49-4454-416F-BC39-11B28FE11356}" srcOrd="0" destOrd="0" presId="urn:microsoft.com/office/officeart/2005/8/layout/chart3"/>
    <dgm:cxn modelId="{F0027480-72C4-4EE3-AEF9-488E50954036}" srcId="{9013947F-97A9-4E09-98D0-7198306F4F2D}" destId="{75771AD5-311A-46F6-9341-71B35A4D9284}" srcOrd="1" destOrd="0" parTransId="{90E0BF61-5DAC-40E6-994B-A997348B088F}" sibTransId="{6B2945D0-AB22-4C17-A3F8-228560F1FFEF}"/>
    <dgm:cxn modelId="{DF90D774-2488-47B6-ACB1-024C3BA42FD5}" srcId="{9013947F-97A9-4E09-98D0-7198306F4F2D}" destId="{9FC36487-8B60-4C2E-AC80-BD1171B4AF63}" srcOrd="0" destOrd="0" parTransId="{DE3CD919-D517-4D58-9279-74CDD90AD342}" sibTransId="{96B4E988-A4A2-4342-8924-3648EFA9BA97}"/>
    <dgm:cxn modelId="{FDDE9E98-5609-4F40-81EA-16EFEF050E40}" type="presOf" srcId="{9FC36487-8B60-4C2E-AC80-BD1171B4AF63}" destId="{6FB77D53-9CB3-44EA-A12F-D45AEE285640}" srcOrd="0" destOrd="0" presId="urn:microsoft.com/office/officeart/2005/8/layout/chart3"/>
    <dgm:cxn modelId="{72D98643-7D0B-41D7-B947-738374BE794F}" type="presOf" srcId="{75771AD5-311A-46F6-9341-71B35A4D9284}" destId="{880A9897-8FBA-4BCD-B66E-8F74BBACB5AD}" srcOrd="1" destOrd="0" presId="urn:microsoft.com/office/officeart/2005/8/layout/chart3"/>
    <dgm:cxn modelId="{6EC34BB0-08A5-47D7-A60E-790A2D084FB7}" type="presParOf" srcId="{C0089F49-4454-416F-BC39-11B28FE11356}" destId="{6FB77D53-9CB3-44EA-A12F-D45AEE285640}" srcOrd="0" destOrd="0" presId="urn:microsoft.com/office/officeart/2005/8/layout/chart3"/>
    <dgm:cxn modelId="{831B025F-D2D7-499F-9F9F-A4F09BAF1F06}" type="presParOf" srcId="{C0089F49-4454-416F-BC39-11B28FE11356}" destId="{3222CDC8-4669-4C53-B6C2-664083E90B77}" srcOrd="1" destOrd="0" presId="urn:microsoft.com/office/officeart/2005/8/layout/chart3"/>
    <dgm:cxn modelId="{FABED72D-2505-4426-A649-0E0F2FC2F5C9}" type="presParOf" srcId="{C0089F49-4454-416F-BC39-11B28FE11356}" destId="{F967EEF5-0A3A-4F61-8683-DAB13DC8491C}" srcOrd="2" destOrd="0" presId="urn:microsoft.com/office/officeart/2005/8/layout/chart3"/>
    <dgm:cxn modelId="{78E93BED-A3FB-4525-A958-A4160E249004}" type="presParOf" srcId="{C0089F49-4454-416F-BC39-11B28FE11356}" destId="{880A9897-8FBA-4BCD-B66E-8F74BBACB5AD}"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013947F-97A9-4E09-98D0-7198306F4F2D}" type="doc">
      <dgm:prSet loTypeId="urn:microsoft.com/office/officeart/2005/8/layout/chart3" loCatId="cycle" qsTypeId="urn:microsoft.com/office/officeart/2005/8/quickstyle/3d2" qsCatId="3D" csTypeId="urn:microsoft.com/office/officeart/2005/8/colors/accent5_2" csCatId="accent5" phldr="1"/>
      <dgm:spPr/>
      <dgm:t>
        <a:bodyPr/>
        <a:lstStyle/>
        <a:p>
          <a:endParaRPr lang="en-US"/>
        </a:p>
      </dgm:t>
    </dgm:pt>
    <dgm:pt modelId="{9FC36487-8B60-4C2E-AC80-BD1171B4AF63}">
      <dgm:prSet/>
      <dgm:spPr/>
      <dgm:t>
        <a:bodyPr/>
        <a:lstStyle/>
        <a:p>
          <a:r>
            <a:rPr lang="ar-IQ" dirty="0" smtClean="0"/>
            <a:t>المشاركة في العمل </a:t>
          </a:r>
          <a:endParaRPr lang="en-US" dirty="0"/>
        </a:p>
      </dgm:t>
    </dgm:pt>
    <dgm:pt modelId="{DE3CD919-D517-4D58-9279-74CDD90AD342}" type="parTrans" cxnId="{DF90D774-2488-47B6-ACB1-024C3BA42FD5}">
      <dgm:prSet/>
      <dgm:spPr/>
      <dgm:t>
        <a:bodyPr/>
        <a:lstStyle/>
        <a:p>
          <a:endParaRPr lang="en-US"/>
        </a:p>
      </dgm:t>
    </dgm:pt>
    <dgm:pt modelId="{96B4E988-A4A2-4342-8924-3648EFA9BA97}" type="sibTrans" cxnId="{DF90D774-2488-47B6-ACB1-024C3BA42FD5}">
      <dgm:prSet/>
      <dgm:spPr/>
      <dgm:t>
        <a:bodyPr/>
        <a:lstStyle/>
        <a:p>
          <a:endParaRPr lang="en-US"/>
        </a:p>
      </dgm:t>
    </dgm:pt>
    <dgm:pt modelId="{75771AD5-311A-46F6-9341-71B35A4D9284}">
      <dgm:prSet/>
      <dgm:spPr/>
      <dgm:t>
        <a:bodyPr/>
        <a:lstStyle/>
        <a:p>
          <a:r>
            <a:rPr lang="ar-IQ" dirty="0" smtClean="0"/>
            <a:t>إن نتيجة الحفاظ على رفاهية العمل هي المشاركة في العمل. يشير مصطلح المشاركة في العمل إلى الشعور بالمتعة والمشاركة والإثارة المرتبطة بوظيفة العمل الحالية. تمكن المشاركة في العمل من تحقيق أعلى أداء للموظف، وبهذه الطريقة تزيد الإنتاجية والتماسك العام داخل المنظمة</a:t>
          </a:r>
          <a:endParaRPr lang="en-US" dirty="0"/>
        </a:p>
      </dgm:t>
    </dgm:pt>
    <dgm:pt modelId="{90E0BF61-5DAC-40E6-994B-A997348B088F}" type="parTrans" cxnId="{F0027480-72C4-4EE3-AEF9-488E50954036}">
      <dgm:prSet/>
      <dgm:spPr/>
      <dgm:t>
        <a:bodyPr/>
        <a:lstStyle/>
        <a:p>
          <a:endParaRPr lang="en-US"/>
        </a:p>
      </dgm:t>
    </dgm:pt>
    <dgm:pt modelId="{6B2945D0-AB22-4C17-A3F8-228560F1FFEF}" type="sibTrans" cxnId="{F0027480-72C4-4EE3-AEF9-488E50954036}">
      <dgm:prSet/>
      <dgm:spPr/>
      <dgm:t>
        <a:bodyPr/>
        <a:lstStyle/>
        <a:p>
          <a:endParaRPr lang="en-US"/>
        </a:p>
      </dgm:t>
    </dgm:pt>
    <dgm:pt modelId="{C0089F49-4454-416F-BC39-11B28FE11356}" type="pres">
      <dgm:prSet presAssocID="{9013947F-97A9-4E09-98D0-7198306F4F2D}" presName="compositeShape" presStyleCnt="0">
        <dgm:presLayoutVars>
          <dgm:chMax val="7"/>
          <dgm:dir/>
          <dgm:resizeHandles val="exact"/>
        </dgm:presLayoutVars>
      </dgm:prSet>
      <dgm:spPr/>
      <dgm:t>
        <a:bodyPr/>
        <a:lstStyle/>
        <a:p>
          <a:endParaRPr lang="en-US"/>
        </a:p>
      </dgm:t>
    </dgm:pt>
    <dgm:pt modelId="{6FB77D53-9CB3-44EA-A12F-D45AEE285640}" type="pres">
      <dgm:prSet presAssocID="{9013947F-97A9-4E09-98D0-7198306F4F2D}" presName="wedge1" presStyleLbl="node1" presStyleIdx="0" presStyleCnt="2" custScaleX="117857" custScaleY="33069" custLinFactNeighborX="4920" custLinFactNeighborY="-43120"/>
      <dgm:spPr/>
      <dgm:t>
        <a:bodyPr/>
        <a:lstStyle/>
        <a:p>
          <a:endParaRPr lang="en-US"/>
        </a:p>
      </dgm:t>
    </dgm:pt>
    <dgm:pt modelId="{3222CDC8-4669-4C53-B6C2-664083E90B77}" type="pres">
      <dgm:prSet presAssocID="{9013947F-97A9-4E09-98D0-7198306F4F2D}" presName="wedge1Tx" presStyleLbl="node1" presStyleIdx="0" presStyleCnt="2">
        <dgm:presLayoutVars>
          <dgm:chMax val="0"/>
          <dgm:chPref val="0"/>
          <dgm:bulletEnabled val="1"/>
        </dgm:presLayoutVars>
      </dgm:prSet>
      <dgm:spPr/>
      <dgm:t>
        <a:bodyPr/>
        <a:lstStyle/>
        <a:p>
          <a:endParaRPr lang="en-US"/>
        </a:p>
      </dgm:t>
    </dgm:pt>
    <dgm:pt modelId="{F967EEF5-0A3A-4F61-8683-DAB13DC8491C}" type="pres">
      <dgm:prSet presAssocID="{9013947F-97A9-4E09-98D0-7198306F4F2D}" presName="wedge2" presStyleLbl="node1" presStyleIdx="1" presStyleCnt="2" custScaleX="210450" custScaleY="70505" custLinFactNeighborX="7632" custLinFactNeighborY="-24271"/>
      <dgm:spPr/>
      <dgm:t>
        <a:bodyPr/>
        <a:lstStyle/>
        <a:p>
          <a:endParaRPr lang="en-US"/>
        </a:p>
      </dgm:t>
    </dgm:pt>
    <dgm:pt modelId="{880A9897-8FBA-4BCD-B66E-8F74BBACB5AD}" type="pres">
      <dgm:prSet presAssocID="{9013947F-97A9-4E09-98D0-7198306F4F2D}" presName="wedge2Tx" presStyleLbl="node1" presStyleIdx="1" presStyleCnt="2">
        <dgm:presLayoutVars>
          <dgm:chMax val="0"/>
          <dgm:chPref val="0"/>
          <dgm:bulletEnabled val="1"/>
        </dgm:presLayoutVars>
      </dgm:prSet>
      <dgm:spPr/>
      <dgm:t>
        <a:bodyPr/>
        <a:lstStyle/>
        <a:p>
          <a:endParaRPr lang="en-US"/>
        </a:p>
      </dgm:t>
    </dgm:pt>
  </dgm:ptLst>
  <dgm:cxnLst>
    <dgm:cxn modelId="{27168111-A4C1-4FB6-957F-AF9FF6903176}" type="presOf" srcId="{9FC36487-8B60-4C2E-AC80-BD1171B4AF63}" destId="{6FB77D53-9CB3-44EA-A12F-D45AEE285640}" srcOrd="0" destOrd="0" presId="urn:microsoft.com/office/officeart/2005/8/layout/chart3"/>
    <dgm:cxn modelId="{F0027480-72C4-4EE3-AEF9-488E50954036}" srcId="{9013947F-97A9-4E09-98D0-7198306F4F2D}" destId="{75771AD5-311A-46F6-9341-71B35A4D9284}" srcOrd="1" destOrd="0" parTransId="{90E0BF61-5DAC-40E6-994B-A997348B088F}" sibTransId="{6B2945D0-AB22-4C17-A3F8-228560F1FFEF}"/>
    <dgm:cxn modelId="{CE61E423-D82C-4855-B494-0FCF76CA269E}" type="presOf" srcId="{75771AD5-311A-46F6-9341-71B35A4D9284}" destId="{F967EEF5-0A3A-4F61-8683-DAB13DC8491C}" srcOrd="0" destOrd="0" presId="urn:microsoft.com/office/officeart/2005/8/layout/chart3"/>
    <dgm:cxn modelId="{DF90D774-2488-47B6-ACB1-024C3BA42FD5}" srcId="{9013947F-97A9-4E09-98D0-7198306F4F2D}" destId="{9FC36487-8B60-4C2E-AC80-BD1171B4AF63}" srcOrd="0" destOrd="0" parTransId="{DE3CD919-D517-4D58-9279-74CDD90AD342}" sibTransId="{96B4E988-A4A2-4342-8924-3648EFA9BA97}"/>
    <dgm:cxn modelId="{9785A0BA-8A7B-46A9-B93C-924AACCC505F}" type="presOf" srcId="{9FC36487-8B60-4C2E-AC80-BD1171B4AF63}" destId="{3222CDC8-4669-4C53-B6C2-664083E90B77}" srcOrd="1" destOrd="0" presId="urn:microsoft.com/office/officeart/2005/8/layout/chart3"/>
    <dgm:cxn modelId="{410FBA38-ADDF-45DF-B89C-E28BB418B284}" type="presOf" srcId="{75771AD5-311A-46F6-9341-71B35A4D9284}" destId="{880A9897-8FBA-4BCD-B66E-8F74BBACB5AD}" srcOrd="1" destOrd="0" presId="urn:microsoft.com/office/officeart/2005/8/layout/chart3"/>
    <dgm:cxn modelId="{BE83D662-C512-480E-8D07-D1869948C2B4}" type="presOf" srcId="{9013947F-97A9-4E09-98D0-7198306F4F2D}" destId="{C0089F49-4454-416F-BC39-11B28FE11356}" srcOrd="0" destOrd="0" presId="urn:microsoft.com/office/officeart/2005/8/layout/chart3"/>
    <dgm:cxn modelId="{0047357C-4D9C-40EF-8173-A940805FCABC}" type="presParOf" srcId="{C0089F49-4454-416F-BC39-11B28FE11356}" destId="{6FB77D53-9CB3-44EA-A12F-D45AEE285640}" srcOrd="0" destOrd="0" presId="urn:microsoft.com/office/officeart/2005/8/layout/chart3"/>
    <dgm:cxn modelId="{17BD8DCF-D8B3-4552-BF1C-4EAE9183730C}" type="presParOf" srcId="{C0089F49-4454-416F-BC39-11B28FE11356}" destId="{3222CDC8-4669-4C53-B6C2-664083E90B77}" srcOrd="1" destOrd="0" presId="urn:microsoft.com/office/officeart/2005/8/layout/chart3"/>
    <dgm:cxn modelId="{F2B72774-5222-42F5-B1BD-F94342CFF80E}" type="presParOf" srcId="{C0089F49-4454-416F-BC39-11B28FE11356}" destId="{F967EEF5-0A3A-4F61-8683-DAB13DC8491C}" srcOrd="2" destOrd="0" presId="urn:microsoft.com/office/officeart/2005/8/layout/chart3"/>
    <dgm:cxn modelId="{CB989F50-8915-4DED-A8D2-7C7A3F20A00B}" type="presParOf" srcId="{C0089F49-4454-416F-BC39-11B28FE11356}" destId="{880A9897-8FBA-4BCD-B66E-8F74BBACB5AD}"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E14D9E5-5C04-4F4F-9A79-F27DF60BA4B7}" type="datetimeFigureOut">
              <a:rPr lang="ar-IQ" smtClean="0"/>
              <a:pPr/>
              <a:t>19/03/1447</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8D459F9-A484-44E8-868D-6BD7358830B7}" type="slidenum">
              <a:rPr lang="ar-IQ" smtClean="0"/>
              <a:pPr/>
              <a:t>‹#›</a:t>
            </a:fld>
            <a:endParaRPr lang="ar-IQ"/>
          </a:p>
        </p:txBody>
      </p:sp>
    </p:spTree>
    <p:extLst>
      <p:ext uri="{BB962C8B-B14F-4D97-AF65-F5344CB8AC3E}">
        <p14:creationId xmlns:p14="http://schemas.microsoft.com/office/powerpoint/2010/main" val="20382769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43F2F2B-C37F-4B53-8E0A-BBDEF9A63357}" type="datetimeFigureOut">
              <a:rPr lang="en-US" smtClean="0"/>
              <a:pPr/>
              <a:t>9/11/2025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4D29AD0-0376-42EB-A800-0A8DDB6D1FE6}"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43F2F2B-C37F-4B53-8E0A-BBDEF9A63357}"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29AD0-0376-42EB-A800-0A8DDB6D1FE6}"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43F2F2B-C37F-4B53-8E0A-BBDEF9A63357}"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29AD0-0376-42EB-A800-0A8DDB6D1FE6}"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43F2F2B-C37F-4B53-8E0A-BBDEF9A63357}"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29AD0-0376-42EB-A800-0A8DDB6D1FE6}" type="slidenum">
              <a:rPr lang="en-US" smtClean="0"/>
              <a:pPr/>
              <a:t>‹#›</a:t>
            </a:fld>
            <a:endParaRPr lang="en-US"/>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43F2F2B-C37F-4B53-8E0A-BBDEF9A63357}"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29AD0-0376-42EB-A800-0A8DDB6D1F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3F2F2B-C37F-4B53-8E0A-BBDEF9A63357}"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29AD0-0376-42EB-A800-0A8DDB6D1FE6}"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43F2F2B-C37F-4B53-8E0A-BBDEF9A63357}" type="datetimeFigureOut">
              <a:rPr lang="en-US" smtClean="0"/>
              <a:pPr/>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D29AD0-0376-42EB-A800-0A8DDB6D1FE6}"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43F2F2B-C37F-4B53-8E0A-BBDEF9A63357}" type="datetimeFigureOut">
              <a:rPr lang="en-US" smtClean="0"/>
              <a:pPr/>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D29AD0-0376-42EB-A800-0A8DDB6D1FE6}"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F2F2B-C37F-4B53-8E0A-BBDEF9A63357}" type="datetimeFigureOut">
              <a:rPr lang="en-US" smtClean="0"/>
              <a:pPr/>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D29AD0-0376-42EB-A800-0A8DDB6D1F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43F2F2B-C37F-4B53-8E0A-BBDEF9A63357}"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29AD0-0376-42EB-A800-0A8DDB6D1F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43F2F2B-C37F-4B53-8E0A-BBDEF9A63357}"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29AD0-0376-42EB-A800-0A8DDB6D1FE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43F2F2B-C37F-4B53-8E0A-BBDEF9A63357}" type="datetimeFigureOut">
              <a:rPr lang="en-US" smtClean="0"/>
              <a:pPr/>
              <a:t>9/11/2025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4D29AD0-0376-42EB-A800-0A8DDB6D1F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r>
              <a:rPr lang="ar-IQ" b="1" dirty="0" smtClean="0">
                <a:latin typeface="Calibri"/>
                <a:ea typeface="Calibri"/>
                <a:cs typeface="Arial"/>
              </a:rPr>
              <a:t>الرفاهية في العمل</a:t>
            </a:r>
            <a:endParaRPr lang="ar-IQ" sz="3600" b="1" dirty="0" smtClean="0">
              <a:latin typeface="Calibri"/>
              <a:ea typeface="Calibri"/>
              <a:cs typeface="Arial"/>
            </a:endParaRPr>
          </a:p>
          <a:p>
            <a:pPr algn="ctr"/>
            <a:r>
              <a:rPr lang="ar-IQ" sz="3000" b="1" dirty="0" smtClean="0">
                <a:solidFill>
                  <a:srgbClr val="FF0000"/>
                </a:solidFill>
              </a:rPr>
              <a:t>تقرير مقدم الى الدكتور</a:t>
            </a:r>
          </a:p>
          <a:p>
            <a:pPr algn="ctr"/>
            <a:r>
              <a:rPr lang="ar-IQ" sz="3000" b="1" dirty="0" smtClean="0">
                <a:solidFill>
                  <a:srgbClr val="FF0000"/>
                </a:solidFill>
              </a:rPr>
              <a:t>سمية عباس</a:t>
            </a:r>
          </a:p>
          <a:p>
            <a:pPr algn="ctr"/>
            <a:r>
              <a:rPr lang="ar-IQ" sz="2600" b="1" dirty="0" smtClean="0">
                <a:solidFill>
                  <a:schemeClr val="tx1"/>
                </a:solidFill>
              </a:rPr>
              <a:t>اعداد الطالب</a:t>
            </a:r>
          </a:p>
          <a:p>
            <a:endParaRPr lang="ar-IQ" sz="2600" b="1" dirty="0" smtClean="0">
              <a:solidFill>
                <a:schemeClr val="tx1"/>
              </a:solidFill>
            </a:endParaRPr>
          </a:p>
          <a:p>
            <a:pPr algn="ctr"/>
            <a:r>
              <a:rPr lang="ar-IQ" sz="2600" b="1" dirty="0" smtClean="0">
                <a:solidFill>
                  <a:schemeClr val="tx1"/>
                </a:solidFill>
              </a:rPr>
              <a:t>زكريا حميد خليل</a:t>
            </a:r>
          </a:p>
          <a:p>
            <a:pPr algn="ctr"/>
            <a:endParaRPr lang="ar-IQ" sz="2600" b="1" dirty="0" smtClean="0">
              <a:solidFill>
                <a:schemeClr val="tx1"/>
              </a:solidFill>
            </a:endParaRPr>
          </a:p>
          <a:p>
            <a:pPr algn="ctr"/>
            <a:r>
              <a:rPr lang="ar-IQ" sz="2600" b="1" dirty="0" smtClean="0">
                <a:solidFill>
                  <a:schemeClr val="tx1"/>
                </a:solidFill>
              </a:rPr>
              <a:t>بغداد-</a:t>
            </a:r>
            <a:r>
              <a:rPr lang="en-US" sz="2600" b="1" dirty="0" smtClean="0">
                <a:solidFill>
                  <a:schemeClr val="tx1"/>
                </a:solidFill>
              </a:rPr>
              <a:t> 2024</a:t>
            </a:r>
            <a:endParaRPr lang="en-US" dirty="0"/>
          </a:p>
        </p:txBody>
      </p:sp>
      <p:sp>
        <p:nvSpPr>
          <p:cNvPr id="3" name="Title 2"/>
          <p:cNvSpPr>
            <a:spLocks noGrp="1"/>
          </p:cNvSpPr>
          <p:nvPr>
            <p:ph type="title"/>
          </p:nvPr>
        </p:nvSpPr>
        <p:spPr>
          <a:xfrm>
            <a:off x="683568" y="350585"/>
            <a:ext cx="8131982" cy="2060848"/>
          </a:xfrm>
        </p:spPr>
        <p:txBody>
          <a:bodyPr/>
          <a:lstStyle/>
          <a:p>
            <a:pPr lvl="0" algn="r" rtl="0" fontAlgn="base">
              <a:spcAft>
                <a:spcPct val="0"/>
              </a:spcAft>
            </a:pPr>
            <a:r>
              <a:rPr lang="ar-IQ" sz="2800" b="1" dirty="0" smtClean="0">
                <a:solidFill>
                  <a:schemeClr val="tx1"/>
                </a:solidFill>
                <a:latin typeface="Calibri" pitchFamily="34" charset="0"/>
                <a:ea typeface="Calibri" pitchFamily="34" charset="0"/>
                <a:cs typeface="Arial" pitchFamily="34" charset="0"/>
              </a:rPr>
              <a:t>الجامعة المستنصرية</a:t>
            </a:r>
            <a:r>
              <a:rPr lang="en-US" sz="2800" b="1" dirty="0" smtClean="0">
                <a:solidFill>
                  <a:schemeClr val="tx1"/>
                </a:solidFill>
                <a:latin typeface="Calibri" pitchFamily="34" charset="0"/>
                <a:ea typeface="Calibri" pitchFamily="34" charset="0"/>
                <a:cs typeface="Arial" pitchFamily="34" charset="0"/>
              </a:rPr>
              <a:t> </a:t>
            </a:r>
            <a:r>
              <a:rPr lang="en-US" sz="2800" b="1" dirty="0" smtClean="0">
                <a:solidFill>
                  <a:schemeClr val="tx1"/>
                </a:solidFill>
                <a:latin typeface="Arial" pitchFamily="34" charset="0"/>
                <a:cs typeface="Arial" pitchFamily="34" charset="0"/>
              </a:rPr>
              <a:t/>
            </a:r>
            <a:br>
              <a:rPr lang="en-US" sz="2800" b="1" dirty="0" smtClean="0">
                <a:solidFill>
                  <a:schemeClr val="tx1"/>
                </a:solidFill>
                <a:latin typeface="Arial" pitchFamily="34" charset="0"/>
                <a:cs typeface="Arial" pitchFamily="34" charset="0"/>
              </a:rPr>
            </a:br>
            <a:r>
              <a:rPr lang="ar-IQ" sz="2800" b="1" dirty="0" smtClean="0">
                <a:solidFill>
                  <a:schemeClr val="tx1"/>
                </a:solidFill>
                <a:latin typeface="Calibri" pitchFamily="34" charset="0"/>
                <a:ea typeface="Calibri" pitchFamily="34" charset="0"/>
                <a:cs typeface="Arial" pitchFamily="34" charset="0"/>
              </a:rPr>
              <a:t>كلية الاداره والاقتصاد</a:t>
            </a:r>
            <a:r>
              <a:rPr lang="en-US" sz="2800" b="1" dirty="0" smtClean="0">
                <a:solidFill>
                  <a:schemeClr val="tx1"/>
                </a:solidFill>
                <a:latin typeface="Calibri" pitchFamily="34" charset="0"/>
                <a:ea typeface="Calibri" pitchFamily="34" charset="0"/>
                <a:cs typeface="Arial" pitchFamily="34" charset="0"/>
              </a:rPr>
              <a:t/>
            </a:r>
            <a:br>
              <a:rPr lang="en-US" sz="2800" b="1" dirty="0" smtClean="0">
                <a:solidFill>
                  <a:schemeClr val="tx1"/>
                </a:solidFill>
                <a:latin typeface="Calibri" pitchFamily="34" charset="0"/>
                <a:ea typeface="Calibri" pitchFamily="34" charset="0"/>
                <a:cs typeface="Arial" pitchFamily="34" charset="0"/>
              </a:rPr>
            </a:br>
            <a:r>
              <a:rPr lang="ar-IQ" sz="2800" b="1" dirty="0" smtClean="0">
                <a:solidFill>
                  <a:schemeClr val="tx1"/>
                </a:solidFill>
                <a:latin typeface="Calibri" pitchFamily="34" charset="0"/>
                <a:ea typeface="Calibri" pitchFamily="34" charset="0"/>
                <a:cs typeface="Arial" pitchFamily="34" charset="0"/>
              </a:rPr>
              <a:t>قسم ادارة الاعمال </a:t>
            </a:r>
            <a:br>
              <a:rPr lang="ar-IQ" sz="2800" b="1" dirty="0" smtClean="0">
                <a:solidFill>
                  <a:schemeClr val="tx1"/>
                </a:solidFill>
                <a:latin typeface="Calibri" pitchFamily="34" charset="0"/>
                <a:ea typeface="Calibri" pitchFamily="34" charset="0"/>
                <a:cs typeface="Arial" pitchFamily="34" charset="0"/>
              </a:rPr>
            </a:br>
            <a:r>
              <a:rPr lang="ar-IQ" sz="2800" b="1" dirty="0" smtClean="0">
                <a:solidFill>
                  <a:schemeClr val="tx1"/>
                </a:solidFill>
                <a:latin typeface="Calibri" pitchFamily="34" charset="0"/>
                <a:ea typeface="Calibri" pitchFamily="34" charset="0"/>
                <a:cs typeface="Arial" pitchFamily="34" charset="0"/>
              </a:rPr>
              <a:t>دكتوراه ادارة اعمال</a:t>
            </a:r>
            <a:r>
              <a:rPr lang="en-US" sz="2800" b="1" dirty="0" smtClean="0">
                <a:solidFill>
                  <a:schemeClr val="tx1"/>
                </a:solidFill>
                <a:latin typeface="Arial" pitchFamily="34" charset="0"/>
                <a:cs typeface="Arial" pitchFamily="34" charset="0"/>
              </a:rPr>
              <a:t> </a:t>
            </a:r>
            <a:r>
              <a:rPr lang="en-US" b="1" dirty="0" smtClean="0">
                <a:solidFill>
                  <a:schemeClr val="tx1"/>
                </a:solidFill>
                <a:latin typeface="Arial" pitchFamily="34" charset="0"/>
                <a:cs typeface="Arial" pitchFamily="34" charset="0"/>
              </a:rPr>
              <a:t/>
            </a:r>
            <a:br>
              <a:rPr lang="en-US" b="1" dirty="0" smtClean="0">
                <a:solidFill>
                  <a:schemeClr val="tx1"/>
                </a:solidFill>
                <a:latin typeface="Arial" pitchFamily="34" charset="0"/>
                <a:cs typeface="Arial" pitchFamily="34" charset="0"/>
              </a:rPr>
            </a:br>
            <a:endParaRPr lang="en-US" b="1" dirty="0"/>
          </a:p>
        </p:txBody>
      </p:sp>
      <p:pic>
        <p:nvPicPr>
          <p:cNvPr id="4" name="صورة 4"/>
          <p:cNvPicPr>
            <a:picLocks noChangeAspect="1"/>
          </p:cNvPicPr>
          <p:nvPr/>
        </p:nvPicPr>
        <p:blipFill>
          <a:blip r:embed="rId2" cstate="print"/>
          <a:srcRect/>
          <a:stretch>
            <a:fillRect/>
          </a:stretch>
        </p:blipFill>
        <p:spPr bwMode="auto">
          <a:xfrm>
            <a:off x="395536" y="350585"/>
            <a:ext cx="2088232" cy="163825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85856" y="692696"/>
            <a:ext cx="7756263" cy="1054250"/>
          </a:xfrm>
        </p:spPr>
        <p:txBody>
          <a:bodyPr/>
          <a:lstStyle/>
          <a:p>
            <a:r>
              <a:rPr lang="ar-IQ" sz="4400" dirty="0" smtClean="0">
                <a:solidFill>
                  <a:srgbClr val="FF0000"/>
                </a:solidFill>
              </a:rPr>
              <a:t>في الختام</a:t>
            </a:r>
            <a:br>
              <a:rPr lang="ar-IQ" sz="4400" dirty="0" smtClean="0">
                <a:solidFill>
                  <a:srgbClr val="FF0000"/>
                </a:solidFill>
              </a:rPr>
            </a:br>
            <a:r>
              <a:rPr lang="ar-IQ" sz="4400" dirty="0" smtClean="0">
                <a:solidFill>
                  <a:srgbClr val="FF0000"/>
                </a:solidFill>
              </a:rPr>
              <a:t> شكرا لحسن إصغائكم وتفاعلكم</a:t>
            </a:r>
            <a:endParaRPr lang="en-US" sz="44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8712968"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83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3521" y="268913"/>
            <a:ext cx="8964488" cy="1292662"/>
          </a:xfrm>
          <a:prstGeom prst="rect">
            <a:avLst/>
          </a:prstGeom>
        </p:spPr>
        <p:txBody>
          <a:bodyPr wrap="square">
            <a:spAutoFit/>
          </a:bodyPr>
          <a:lstStyle/>
          <a:p>
            <a:pPr algn="r"/>
            <a:r>
              <a:rPr lang="ar-IQ" sz="2400" b="1" u="sng" dirty="0" smtClean="0">
                <a:solidFill>
                  <a:srgbClr val="FF0000"/>
                </a:solidFill>
              </a:rPr>
              <a:t>مفهوم الرفاهية في العمل</a:t>
            </a:r>
          </a:p>
          <a:p>
            <a:pPr algn="r"/>
            <a:endParaRPr lang="ar-IQ" b="1" dirty="0" smtClean="0"/>
          </a:p>
          <a:p>
            <a:pPr algn="r"/>
            <a:r>
              <a:rPr lang="en-US" b="1" dirty="0" err="1" smtClean="0"/>
              <a:t>الرفاهية</a:t>
            </a:r>
            <a:r>
              <a:rPr lang="en-US" b="1" dirty="0" smtClean="0"/>
              <a:t> </a:t>
            </a:r>
            <a:r>
              <a:rPr lang="en-US" b="1" dirty="0" err="1"/>
              <a:t>في</a:t>
            </a:r>
            <a:r>
              <a:rPr lang="en-US" b="1" dirty="0"/>
              <a:t> </a:t>
            </a:r>
            <a:r>
              <a:rPr lang="en-US" b="1" dirty="0" err="1"/>
              <a:t>مكان</a:t>
            </a:r>
            <a:r>
              <a:rPr lang="en-US" b="1" dirty="0"/>
              <a:t> </a:t>
            </a:r>
            <a:r>
              <a:rPr lang="en-US" b="1" dirty="0" err="1"/>
              <a:t>العمل</a:t>
            </a:r>
            <a:r>
              <a:rPr lang="en-US" b="1" dirty="0"/>
              <a:t> </a:t>
            </a:r>
            <a:r>
              <a:rPr lang="en-US" b="1" dirty="0" err="1"/>
              <a:t>هي</a:t>
            </a:r>
            <a:r>
              <a:rPr lang="en-US" b="1" dirty="0"/>
              <a:t> </a:t>
            </a:r>
            <a:r>
              <a:rPr lang="en-US" b="1" dirty="0" err="1"/>
              <a:t>هيكل</a:t>
            </a:r>
            <a:r>
              <a:rPr lang="en-US" b="1" dirty="0"/>
              <a:t> </a:t>
            </a:r>
            <a:r>
              <a:rPr lang="en-US" b="1" dirty="0" err="1"/>
              <a:t>متعدد</a:t>
            </a:r>
            <a:r>
              <a:rPr lang="en-US" b="1" dirty="0"/>
              <a:t> </a:t>
            </a:r>
            <a:r>
              <a:rPr lang="en-US" b="1" dirty="0" err="1"/>
              <a:t>الأبعاد</a:t>
            </a:r>
            <a:r>
              <a:rPr lang="en-US" b="1" dirty="0"/>
              <a:t> </a:t>
            </a:r>
            <a:r>
              <a:rPr lang="en-US" b="1" dirty="0" err="1"/>
              <a:t>يتضمن</a:t>
            </a:r>
            <a:r>
              <a:rPr lang="en-US" b="1" dirty="0"/>
              <a:t> </a:t>
            </a:r>
            <a:r>
              <a:rPr lang="en-US" b="1" dirty="0" err="1"/>
              <a:t>مجموعة</a:t>
            </a:r>
            <a:r>
              <a:rPr lang="en-US" b="1" dirty="0"/>
              <a:t> </a:t>
            </a:r>
            <a:r>
              <a:rPr lang="en-US" b="1" dirty="0" err="1"/>
              <a:t>من</a:t>
            </a:r>
            <a:r>
              <a:rPr lang="en-US" b="1" dirty="0"/>
              <a:t> </a:t>
            </a:r>
            <a:r>
              <a:rPr lang="en-US" b="1" dirty="0" err="1"/>
              <a:t>العوامل</a:t>
            </a:r>
            <a:r>
              <a:rPr lang="en-US" b="1" dirty="0"/>
              <a:t> </a:t>
            </a:r>
            <a:r>
              <a:rPr lang="en-US" b="1" dirty="0" err="1"/>
              <a:t>المترابطة</a:t>
            </a:r>
            <a:r>
              <a:rPr lang="en-US" b="1" dirty="0"/>
              <a:t>، </a:t>
            </a:r>
            <a:r>
              <a:rPr lang="en-US" b="1" dirty="0" err="1"/>
              <a:t>بما</a:t>
            </a:r>
            <a:r>
              <a:rPr lang="en-US" b="1" dirty="0"/>
              <a:t> </a:t>
            </a:r>
            <a:r>
              <a:rPr lang="en-US" b="1" dirty="0" err="1"/>
              <a:t>في</a:t>
            </a:r>
            <a:r>
              <a:rPr lang="en-US" b="1" dirty="0"/>
              <a:t> </a:t>
            </a:r>
            <a:r>
              <a:rPr lang="en-US" b="1" dirty="0" err="1"/>
              <a:t>ذلك</a:t>
            </a:r>
            <a:r>
              <a:rPr lang="en-US" b="1" dirty="0"/>
              <a:t> </a:t>
            </a:r>
            <a:r>
              <a:rPr lang="en-US" b="1" dirty="0" err="1"/>
              <a:t>أهمية</a:t>
            </a:r>
            <a:r>
              <a:rPr lang="en-US" b="1" dirty="0"/>
              <a:t> </a:t>
            </a:r>
            <a:r>
              <a:rPr lang="en-US" b="1" dirty="0" err="1"/>
              <a:t>العمل</a:t>
            </a:r>
            <a:r>
              <a:rPr lang="en-US" b="1" dirty="0"/>
              <a:t>، </a:t>
            </a:r>
            <a:r>
              <a:rPr lang="en-US" b="1" dirty="0" err="1"/>
              <a:t>وصحة</a:t>
            </a:r>
            <a:r>
              <a:rPr lang="en-US" b="1" dirty="0"/>
              <a:t> </a:t>
            </a:r>
            <a:r>
              <a:rPr lang="en-US" b="1" dirty="0" err="1"/>
              <a:t>الموظفين</a:t>
            </a:r>
            <a:r>
              <a:rPr lang="en-US" b="1" dirty="0"/>
              <a:t>، </a:t>
            </a:r>
            <a:r>
              <a:rPr lang="en-US" b="1" dirty="0" err="1"/>
              <a:t>وسلامتهم</a:t>
            </a:r>
            <a:r>
              <a:rPr lang="en-US" b="1" dirty="0"/>
              <a:t>، </a:t>
            </a:r>
            <a:r>
              <a:rPr lang="en-US" b="1" dirty="0" err="1"/>
              <a:t>والرفاهية</a:t>
            </a:r>
            <a:r>
              <a:rPr lang="en-US" b="1" dirty="0"/>
              <a:t> </a:t>
            </a:r>
            <a:r>
              <a:rPr lang="en-US" b="1" dirty="0" err="1"/>
              <a:t>العامة</a:t>
            </a:r>
            <a:endParaRPr lang="en-US" dirty="0"/>
          </a:p>
        </p:txBody>
      </p:sp>
      <p:pic>
        <p:nvPicPr>
          <p:cNvPr id="1026" name="Picture 2" descr="10 استراتيجيات لتعزيز صحة الموظفين وجعلها ركيزة النجاح والاستدامة في  المملكة العربية السعود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1" y="1575174"/>
            <a:ext cx="9110479" cy="516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1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9729849"/>
              </p:ext>
            </p:extLst>
          </p:nvPr>
        </p:nvGraphicFramePr>
        <p:xfrm>
          <a:off x="107504" y="1268760"/>
          <a:ext cx="89289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225593" y="378242"/>
            <a:ext cx="8928992" cy="523220"/>
          </a:xfrm>
          <a:prstGeom prst="rect">
            <a:avLst/>
          </a:prstGeom>
        </p:spPr>
        <p:txBody>
          <a:bodyPr wrap="square">
            <a:spAutoFit/>
          </a:bodyPr>
          <a:lstStyle/>
          <a:p>
            <a:pPr algn="ctr" rtl="1"/>
            <a:r>
              <a:rPr lang="ar-IQ" sz="2800" b="1" dirty="0" smtClean="0">
                <a:solidFill>
                  <a:srgbClr val="FF0000"/>
                </a:solidFill>
              </a:rPr>
              <a:t>اهمية الرفاهية في العمل</a:t>
            </a:r>
            <a:endParaRPr lang="en-US" sz="2800" dirty="0">
              <a:solidFill>
                <a:srgbClr val="FF0000"/>
              </a:solidFill>
            </a:endParaRPr>
          </a:p>
        </p:txBody>
      </p:sp>
    </p:spTree>
    <p:extLst>
      <p:ext uri="{BB962C8B-B14F-4D97-AF65-F5344CB8AC3E}">
        <p14:creationId xmlns:p14="http://schemas.microsoft.com/office/powerpoint/2010/main" val="296426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3B7EBDD5-64BC-4E33-8A1E-F7F618874DC4}"/>
                                            </p:graphicEl>
                                          </p:spTgt>
                                        </p:tgtEl>
                                        <p:attrNameLst>
                                          <p:attrName>style.visibility</p:attrName>
                                        </p:attrNameLst>
                                      </p:cBhvr>
                                      <p:to>
                                        <p:strVal val="visible"/>
                                      </p:to>
                                    </p:set>
                                    <p:animEffect transition="in" filter="circle(in)">
                                      <p:cBhvr>
                                        <p:cTn id="7" dur="2000"/>
                                        <p:tgtEl>
                                          <p:spTgt spid="4">
                                            <p:graphicEl>
                                              <a:dgm id="{3B7EBDD5-64BC-4E33-8A1E-F7F618874D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6852BD39-B1D6-4034-BF15-EAD2A4ACD0BF}"/>
                                            </p:graphicEl>
                                          </p:spTgt>
                                        </p:tgtEl>
                                        <p:attrNameLst>
                                          <p:attrName>style.visibility</p:attrName>
                                        </p:attrNameLst>
                                      </p:cBhvr>
                                      <p:to>
                                        <p:strVal val="visible"/>
                                      </p:to>
                                    </p:set>
                                    <p:animEffect transition="in" filter="circle(in)">
                                      <p:cBhvr>
                                        <p:cTn id="12" dur="2000"/>
                                        <p:tgtEl>
                                          <p:spTgt spid="4">
                                            <p:graphicEl>
                                              <a:dgm id="{6852BD39-B1D6-4034-BF15-EAD2A4ACD0BF}"/>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graphicEl>
                                              <a:dgm id="{29EF4319-A9D3-4E38-8009-D5DD0B63DEA6}"/>
                                            </p:graphicEl>
                                          </p:spTgt>
                                        </p:tgtEl>
                                        <p:attrNameLst>
                                          <p:attrName>style.visibility</p:attrName>
                                        </p:attrNameLst>
                                      </p:cBhvr>
                                      <p:to>
                                        <p:strVal val="visible"/>
                                      </p:to>
                                    </p:set>
                                    <p:animEffect transition="in" filter="circle(in)">
                                      <p:cBhvr>
                                        <p:cTn id="15" dur="2000"/>
                                        <p:tgtEl>
                                          <p:spTgt spid="4">
                                            <p:graphicEl>
                                              <a:dgm id="{29EF4319-A9D3-4E38-8009-D5DD0B63DEA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94221838-DBF2-4F34-AB74-7CF267FBD4FE}"/>
                                            </p:graphicEl>
                                          </p:spTgt>
                                        </p:tgtEl>
                                        <p:attrNameLst>
                                          <p:attrName>style.visibility</p:attrName>
                                        </p:attrNameLst>
                                      </p:cBhvr>
                                      <p:to>
                                        <p:strVal val="visible"/>
                                      </p:to>
                                    </p:set>
                                    <p:animEffect transition="in" filter="circle(in)">
                                      <p:cBhvr>
                                        <p:cTn id="20" dur="2000"/>
                                        <p:tgtEl>
                                          <p:spTgt spid="4">
                                            <p:graphicEl>
                                              <a:dgm id="{94221838-DBF2-4F34-AB74-7CF267FBD4F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graphicEl>
                                              <a:dgm id="{DABF99C4-191F-45AE-8873-896DD7F3B44E}"/>
                                            </p:graphicEl>
                                          </p:spTgt>
                                        </p:tgtEl>
                                        <p:attrNameLst>
                                          <p:attrName>style.visibility</p:attrName>
                                        </p:attrNameLst>
                                      </p:cBhvr>
                                      <p:to>
                                        <p:strVal val="visible"/>
                                      </p:to>
                                    </p:set>
                                    <p:animEffect transition="in" filter="circle(in)">
                                      <p:cBhvr>
                                        <p:cTn id="25" dur="2000"/>
                                        <p:tgtEl>
                                          <p:spTgt spid="4">
                                            <p:graphicEl>
                                              <a:dgm id="{DABF99C4-191F-45AE-8873-896DD7F3B44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graphicEl>
                                              <a:dgm id="{1AE4A323-E18C-4713-99A5-19FA9A783F53}"/>
                                            </p:graphicEl>
                                          </p:spTgt>
                                        </p:tgtEl>
                                        <p:attrNameLst>
                                          <p:attrName>style.visibility</p:attrName>
                                        </p:attrNameLst>
                                      </p:cBhvr>
                                      <p:to>
                                        <p:strVal val="visible"/>
                                      </p:to>
                                    </p:set>
                                    <p:animEffect transition="in" filter="circle(in)">
                                      <p:cBhvr>
                                        <p:cTn id="30" dur="2000"/>
                                        <p:tgtEl>
                                          <p:spTgt spid="4">
                                            <p:graphicEl>
                                              <a:dgm id="{1AE4A323-E18C-4713-99A5-19FA9A783F5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graphicEl>
                                              <a:dgm id="{45926A2B-128D-4584-A24C-94C61A3BF6AA}"/>
                                            </p:graphicEl>
                                          </p:spTgt>
                                        </p:tgtEl>
                                        <p:attrNameLst>
                                          <p:attrName>style.visibility</p:attrName>
                                        </p:attrNameLst>
                                      </p:cBhvr>
                                      <p:to>
                                        <p:strVal val="visible"/>
                                      </p:to>
                                    </p:set>
                                    <p:animEffect transition="in" filter="circle(in)">
                                      <p:cBhvr>
                                        <p:cTn id="35" dur="2000"/>
                                        <p:tgtEl>
                                          <p:spTgt spid="4">
                                            <p:graphicEl>
                                              <a:dgm id="{45926A2B-128D-4584-A24C-94C61A3BF6A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
                                            <p:graphicEl>
                                              <a:dgm id="{33AEDE81-239F-4443-9763-DD5083A49503}"/>
                                            </p:graphicEl>
                                          </p:spTgt>
                                        </p:tgtEl>
                                        <p:attrNameLst>
                                          <p:attrName>style.visibility</p:attrName>
                                        </p:attrNameLst>
                                      </p:cBhvr>
                                      <p:to>
                                        <p:strVal val="visible"/>
                                      </p:to>
                                    </p:set>
                                    <p:animEffect transition="in" filter="circle(in)">
                                      <p:cBhvr>
                                        <p:cTn id="40" dur="2000"/>
                                        <p:tgtEl>
                                          <p:spTgt spid="4">
                                            <p:graphicEl>
                                              <a:dgm id="{33AEDE81-239F-4443-9763-DD5083A49503}"/>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4">
                                            <p:graphicEl>
                                              <a:dgm id="{847D7279-4460-4710-9DB1-ED0788CE72A0}"/>
                                            </p:graphicEl>
                                          </p:spTgt>
                                        </p:tgtEl>
                                        <p:attrNameLst>
                                          <p:attrName>style.visibility</p:attrName>
                                        </p:attrNameLst>
                                      </p:cBhvr>
                                      <p:to>
                                        <p:strVal val="visible"/>
                                      </p:to>
                                    </p:set>
                                    <p:animEffect transition="in" filter="circle(in)">
                                      <p:cBhvr>
                                        <p:cTn id="45" dur="2000"/>
                                        <p:tgtEl>
                                          <p:spTgt spid="4">
                                            <p:graphicEl>
                                              <a:dgm id="{847D7279-4460-4710-9DB1-ED0788CE72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99403394"/>
              </p:ext>
            </p:extLst>
          </p:nvPr>
        </p:nvGraphicFramePr>
        <p:xfrm>
          <a:off x="107504" y="1268760"/>
          <a:ext cx="89289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225593" y="378242"/>
            <a:ext cx="8928992" cy="523220"/>
          </a:xfrm>
          <a:prstGeom prst="rect">
            <a:avLst/>
          </a:prstGeom>
        </p:spPr>
        <p:txBody>
          <a:bodyPr wrap="square">
            <a:spAutoFit/>
          </a:bodyPr>
          <a:lstStyle/>
          <a:p>
            <a:pPr algn="ctr" rtl="1"/>
            <a:r>
              <a:rPr lang="ar-IQ" sz="2800" b="1" dirty="0" smtClean="0">
                <a:solidFill>
                  <a:srgbClr val="FF0000"/>
                </a:solidFill>
              </a:rPr>
              <a:t>انواع الرفاهية في العمل</a:t>
            </a:r>
            <a:endParaRPr lang="en-US" sz="2800" dirty="0">
              <a:solidFill>
                <a:srgbClr val="FF0000"/>
              </a:solidFill>
            </a:endParaRPr>
          </a:p>
        </p:txBody>
      </p:sp>
    </p:spTree>
    <p:extLst>
      <p:ext uri="{BB962C8B-B14F-4D97-AF65-F5344CB8AC3E}">
        <p14:creationId xmlns:p14="http://schemas.microsoft.com/office/powerpoint/2010/main" val="416378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4ABB67FC-2DFF-4936-91DA-70F37CA36326}"/>
                                            </p:graphicEl>
                                          </p:spTgt>
                                        </p:tgtEl>
                                        <p:attrNameLst>
                                          <p:attrName>style.visibility</p:attrName>
                                        </p:attrNameLst>
                                      </p:cBhvr>
                                      <p:to>
                                        <p:strVal val="visible"/>
                                      </p:to>
                                    </p:set>
                                    <p:animEffect transition="in" filter="circle(in)">
                                      <p:cBhvr>
                                        <p:cTn id="7" dur="2000"/>
                                        <p:tgtEl>
                                          <p:spTgt spid="4">
                                            <p:graphicEl>
                                              <a:dgm id="{4ABB67FC-2DFF-4936-91DA-70F37CA3632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637BB91B-A05F-4E70-987B-BD4D227A4A63}"/>
                                            </p:graphicEl>
                                          </p:spTgt>
                                        </p:tgtEl>
                                        <p:attrNameLst>
                                          <p:attrName>style.visibility</p:attrName>
                                        </p:attrNameLst>
                                      </p:cBhvr>
                                      <p:to>
                                        <p:strVal val="visible"/>
                                      </p:to>
                                    </p:set>
                                    <p:animEffect transition="in" filter="circle(in)">
                                      <p:cBhvr>
                                        <p:cTn id="12" dur="2000"/>
                                        <p:tgtEl>
                                          <p:spTgt spid="4">
                                            <p:graphicEl>
                                              <a:dgm id="{637BB91B-A05F-4E70-987B-BD4D227A4A63}"/>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graphicEl>
                                              <a:dgm id="{3BE730EC-F18A-4007-BD0A-4B463CF09850}"/>
                                            </p:graphicEl>
                                          </p:spTgt>
                                        </p:tgtEl>
                                        <p:attrNameLst>
                                          <p:attrName>style.visibility</p:attrName>
                                        </p:attrNameLst>
                                      </p:cBhvr>
                                      <p:to>
                                        <p:strVal val="visible"/>
                                      </p:to>
                                    </p:set>
                                    <p:animEffect transition="in" filter="circle(in)">
                                      <p:cBhvr>
                                        <p:cTn id="15" dur="2000"/>
                                        <p:tgtEl>
                                          <p:spTgt spid="4">
                                            <p:graphicEl>
                                              <a:dgm id="{3BE730EC-F18A-4007-BD0A-4B463CF0985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AC045214-532F-4538-AC9E-34567BD320F9}"/>
                                            </p:graphicEl>
                                          </p:spTgt>
                                        </p:tgtEl>
                                        <p:attrNameLst>
                                          <p:attrName>style.visibility</p:attrName>
                                        </p:attrNameLst>
                                      </p:cBhvr>
                                      <p:to>
                                        <p:strVal val="visible"/>
                                      </p:to>
                                    </p:set>
                                    <p:animEffect transition="in" filter="circle(in)">
                                      <p:cBhvr>
                                        <p:cTn id="20" dur="2000"/>
                                        <p:tgtEl>
                                          <p:spTgt spid="4">
                                            <p:graphicEl>
                                              <a:dgm id="{AC045214-532F-4538-AC9E-34567BD320F9}"/>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graphicEl>
                                              <a:dgm id="{81F3FF7E-7497-4D7A-A255-3983CABCB14F}"/>
                                            </p:graphicEl>
                                          </p:spTgt>
                                        </p:tgtEl>
                                        <p:attrNameLst>
                                          <p:attrName>style.visibility</p:attrName>
                                        </p:attrNameLst>
                                      </p:cBhvr>
                                      <p:to>
                                        <p:strVal val="visible"/>
                                      </p:to>
                                    </p:set>
                                    <p:animEffect transition="in" filter="circle(in)">
                                      <p:cBhvr>
                                        <p:cTn id="23" dur="2000"/>
                                        <p:tgtEl>
                                          <p:spTgt spid="4">
                                            <p:graphicEl>
                                              <a:dgm id="{81F3FF7E-7497-4D7A-A255-3983CABCB14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graphicEl>
                                              <a:dgm id="{32488141-D82E-4366-ADAB-0E612E13BF58}"/>
                                            </p:graphicEl>
                                          </p:spTgt>
                                        </p:tgtEl>
                                        <p:attrNameLst>
                                          <p:attrName>style.visibility</p:attrName>
                                        </p:attrNameLst>
                                      </p:cBhvr>
                                      <p:to>
                                        <p:strVal val="visible"/>
                                      </p:to>
                                    </p:set>
                                    <p:animEffect transition="in" filter="circle(in)">
                                      <p:cBhvr>
                                        <p:cTn id="28" dur="2000"/>
                                        <p:tgtEl>
                                          <p:spTgt spid="4">
                                            <p:graphicEl>
                                              <a:dgm id="{32488141-D82E-4366-ADAB-0E612E13BF58}"/>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
                                            <p:graphicEl>
                                              <a:dgm id="{ACB4B38B-7681-4587-8D07-2EDA6B8C8020}"/>
                                            </p:graphicEl>
                                          </p:spTgt>
                                        </p:tgtEl>
                                        <p:attrNameLst>
                                          <p:attrName>style.visibility</p:attrName>
                                        </p:attrNameLst>
                                      </p:cBhvr>
                                      <p:to>
                                        <p:strVal val="visible"/>
                                      </p:to>
                                    </p:set>
                                    <p:animEffect transition="in" filter="circle(in)">
                                      <p:cBhvr>
                                        <p:cTn id="31" dur="2000"/>
                                        <p:tgtEl>
                                          <p:spTgt spid="4">
                                            <p:graphicEl>
                                              <a:dgm id="{ACB4B38B-7681-4587-8D07-2EDA6B8C802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
                                            <p:graphicEl>
                                              <a:dgm id="{9CAF7589-B665-463B-8670-30FD0E1AED1D}"/>
                                            </p:graphicEl>
                                          </p:spTgt>
                                        </p:tgtEl>
                                        <p:attrNameLst>
                                          <p:attrName>style.visibility</p:attrName>
                                        </p:attrNameLst>
                                      </p:cBhvr>
                                      <p:to>
                                        <p:strVal val="visible"/>
                                      </p:to>
                                    </p:set>
                                    <p:animEffect transition="in" filter="circle(in)">
                                      <p:cBhvr>
                                        <p:cTn id="36" dur="2000"/>
                                        <p:tgtEl>
                                          <p:spTgt spid="4">
                                            <p:graphicEl>
                                              <a:dgm id="{9CAF7589-B665-463B-8670-30FD0E1AED1D}"/>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
                                            <p:graphicEl>
                                              <a:dgm id="{CC683C58-981D-4593-9E26-2AA7E8EED823}"/>
                                            </p:graphicEl>
                                          </p:spTgt>
                                        </p:tgtEl>
                                        <p:attrNameLst>
                                          <p:attrName>style.visibility</p:attrName>
                                        </p:attrNameLst>
                                      </p:cBhvr>
                                      <p:to>
                                        <p:strVal val="visible"/>
                                      </p:to>
                                    </p:set>
                                    <p:animEffect transition="in" filter="circle(in)">
                                      <p:cBhvr>
                                        <p:cTn id="39" dur="2000"/>
                                        <p:tgtEl>
                                          <p:spTgt spid="4">
                                            <p:graphicEl>
                                              <a:dgm id="{CC683C58-981D-4593-9E26-2AA7E8EED823}"/>
                                            </p:graphic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
                                            <p:graphicEl>
                                              <a:dgm id="{FC1B18F1-E4AE-439C-9922-CAE96A5E705E}"/>
                                            </p:graphicEl>
                                          </p:spTgt>
                                        </p:tgtEl>
                                        <p:attrNameLst>
                                          <p:attrName>style.visibility</p:attrName>
                                        </p:attrNameLst>
                                      </p:cBhvr>
                                      <p:to>
                                        <p:strVal val="visible"/>
                                      </p:to>
                                    </p:set>
                                    <p:animEffect transition="in" filter="circle(in)">
                                      <p:cBhvr>
                                        <p:cTn id="42" dur="2000"/>
                                        <p:tgtEl>
                                          <p:spTgt spid="4">
                                            <p:graphicEl>
                                              <a:dgm id="{FC1B18F1-E4AE-439C-9922-CAE96A5E70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35193723"/>
              </p:ext>
            </p:extLst>
          </p:nvPr>
        </p:nvGraphicFramePr>
        <p:xfrm>
          <a:off x="11324" y="652334"/>
          <a:ext cx="89289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225593" y="129114"/>
            <a:ext cx="8928992" cy="523220"/>
          </a:xfrm>
          <a:prstGeom prst="rect">
            <a:avLst/>
          </a:prstGeom>
        </p:spPr>
        <p:txBody>
          <a:bodyPr wrap="square">
            <a:spAutoFit/>
          </a:bodyPr>
          <a:lstStyle/>
          <a:p>
            <a:pPr algn="ctr" rtl="1"/>
            <a:r>
              <a:rPr lang="en-US" sz="2800" dirty="0" err="1">
                <a:solidFill>
                  <a:srgbClr val="FF0000"/>
                </a:solidFill>
                <a:latin typeface="Times New Roman"/>
                <a:ea typeface="Calibri"/>
              </a:rPr>
              <a:t>العوامل</a:t>
            </a:r>
            <a:r>
              <a:rPr lang="en-US" sz="2800" dirty="0">
                <a:solidFill>
                  <a:srgbClr val="FF0000"/>
                </a:solidFill>
                <a:latin typeface="Times New Roman"/>
                <a:ea typeface="Calibri"/>
              </a:rPr>
              <a:t> </a:t>
            </a:r>
            <a:r>
              <a:rPr lang="en-US" sz="2800" dirty="0" err="1">
                <a:solidFill>
                  <a:srgbClr val="FF0000"/>
                </a:solidFill>
                <a:latin typeface="Times New Roman"/>
                <a:ea typeface="Calibri"/>
              </a:rPr>
              <a:t>المؤثرة</a:t>
            </a:r>
            <a:r>
              <a:rPr lang="en-US" sz="2800" dirty="0">
                <a:solidFill>
                  <a:srgbClr val="FF0000"/>
                </a:solidFill>
                <a:latin typeface="Times New Roman"/>
                <a:ea typeface="Calibri"/>
              </a:rPr>
              <a:t> </a:t>
            </a:r>
            <a:r>
              <a:rPr lang="en-US" sz="2800" dirty="0" err="1">
                <a:solidFill>
                  <a:srgbClr val="FF0000"/>
                </a:solidFill>
                <a:latin typeface="Times New Roman"/>
                <a:ea typeface="Calibri"/>
              </a:rPr>
              <a:t>على</a:t>
            </a:r>
            <a:r>
              <a:rPr lang="en-US" sz="2800" dirty="0">
                <a:solidFill>
                  <a:srgbClr val="FF0000"/>
                </a:solidFill>
                <a:latin typeface="Times New Roman"/>
                <a:ea typeface="Calibri"/>
              </a:rPr>
              <a:t> </a:t>
            </a:r>
            <a:r>
              <a:rPr lang="en-US" sz="2800" dirty="0" err="1">
                <a:solidFill>
                  <a:srgbClr val="FF0000"/>
                </a:solidFill>
                <a:latin typeface="Times New Roman"/>
                <a:ea typeface="Calibri"/>
              </a:rPr>
              <a:t>الرفاهية</a:t>
            </a:r>
            <a:r>
              <a:rPr lang="en-US" sz="2800" dirty="0">
                <a:solidFill>
                  <a:srgbClr val="FF0000"/>
                </a:solidFill>
                <a:latin typeface="Times New Roman"/>
                <a:ea typeface="Calibri"/>
              </a:rPr>
              <a:t> </a:t>
            </a:r>
            <a:r>
              <a:rPr lang="en-US" sz="2800" dirty="0" err="1">
                <a:solidFill>
                  <a:srgbClr val="FF0000"/>
                </a:solidFill>
                <a:latin typeface="Times New Roman"/>
                <a:ea typeface="Calibri"/>
              </a:rPr>
              <a:t>في</a:t>
            </a:r>
            <a:r>
              <a:rPr lang="en-US" sz="2800" dirty="0">
                <a:solidFill>
                  <a:srgbClr val="FF0000"/>
                </a:solidFill>
                <a:latin typeface="Times New Roman"/>
                <a:ea typeface="Calibri"/>
              </a:rPr>
              <a:t> </a:t>
            </a:r>
            <a:r>
              <a:rPr lang="en-US" sz="2800" dirty="0" err="1">
                <a:solidFill>
                  <a:srgbClr val="FF0000"/>
                </a:solidFill>
                <a:latin typeface="Times New Roman"/>
                <a:ea typeface="Calibri"/>
              </a:rPr>
              <a:t>العمل</a:t>
            </a:r>
            <a:endParaRPr lang="en-US" sz="2800" dirty="0">
              <a:solidFill>
                <a:srgbClr val="FF0000"/>
              </a:solidFill>
            </a:endParaRPr>
          </a:p>
        </p:txBody>
      </p:sp>
    </p:spTree>
    <p:extLst>
      <p:ext uri="{BB962C8B-B14F-4D97-AF65-F5344CB8AC3E}">
        <p14:creationId xmlns:p14="http://schemas.microsoft.com/office/powerpoint/2010/main" val="45638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C5B3D15B-2E49-495F-84F0-AB4D519E38C6}"/>
                                            </p:graphicEl>
                                          </p:spTgt>
                                        </p:tgtEl>
                                        <p:attrNameLst>
                                          <p:attrName>style.visibility</p:attrName>
                                        </p:attrNameLst>
                                      </p:cBhvr>
                                      <p:to>
                                        <p:strVal val="visible"/>
                                      </p:to>
                                    </p:set>
                                    <p:animEffect transition="in" filter="circle(in)">
                                      <p:cBhvr>
                                        <p:cTn id="7" dur="2000"/>
                                        <p:tgtEl>
                                          <p:spTgt spid="4">
                                            <p:graphicEl>
                                              <a:dgm id="{C5B3D15B-2E49-495F-84F0-AB4D519E38C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7B8348D4-136E-4AEF-88A9-3B202DC45B50}"/>
                                            </p:graphicEl>
                                          </p:spTgt>
                                        </p:tgtEl>
                                        <p:attrNameLst>
                                          <p:attrName>style.visibility</p:attrName>
                                        </p:attrNameLst>
                                      </p:cBhvr>
                                      <p:to>
                                        <p:strVal val="visible"/>
                                      </p:to>
                                    </p:set>
                                    <p:animEffect transition="in" filter="circle(in)">
                                      <p:cBhvr>
                                        <p:cTn id="12" dur="2000"/>
                                        <p:tgtEl>
                                          <p:spTgt spid="4">
                                            <p:graphicEl>
                                              <a:dgm id="{7B8348D4-136E-4AEF-88A9-3B202DC45B50}"/>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graphicEl>
                                              <a:dgm id="{FD1B8C6E-120A-4DB1-BEEA-A02010C87297}"/>
                                            </p:graphicEl>
                                          </p:spTgt>
                                        </p:tgtEl>
                                        <p:attrNameLst>
                                          <p:attrName>style.visibility</p:attrName>
                                        </p:attrNameLst>
                                      </p:cBhvr>
                                      <p:to>
                                        <p:strVal val="visible"/>
                                      </p:to>
                                    </p:set>
                                    <p:animEffect transition="in" filter="circle(in)">
                                      <p:cBhvr>
                                        <p:cTn id="15" dur="2000"/>
                                        <p:tgtEl>
                                          <p:spTgt spid="4">
                                            <p:graphicEl>
                                              <a:dgm id="{FD1B8C6E-120A-4DB1-BEEA-A02010C8729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AE5685BE-005C-44E6-B9EA-680605461901}"/>
                                            </p:graphicEl>
                                          </p:spTgt>
                                        </p:tgtEl>
                                        <p:attrNameLst>
                                          <p:attrName>style.visibility</p:attrName>
                                        </p:attrNameLst>
                                      </p:cBhvr>
                                      <p:to>
                                        <p:strVal val="visible"/>
                                      </p:to>
                                    </p:set>
                                    <p:animEffect transition="in" filter="circle(in)">
                                      <p:cBhvr>
                                        <p:cTn id="20" dur="2000"/>
                                        <p:tgtEl>
                                          <p:spTgt spid="4">
                                            <p:graphicEl>
                                              <a:dgm id="{AE5685BE-005C-44E6-B9EA-680605461901}"/>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graphicEl>
                                              <a:dgm id="{7F90DD4F-05C5-46B0-860C-46D79AB8EEE0}"/>
                                            </p:graphicEl>
                                          </p:spTgt>
                                        </p:tgtEl>
                                        <p:attrNameLst>
                                          <p:attrName>style.visibility</p:attrName>
                                        </p:attrNameLst>
                                      </p:cBhvr>
                                      <p:to>
                                        <p:strVal val="visible"/>
                                      </p:to>
                                    </p:set>
                                    <p:animEffect transition="in" filter="circle(in)">
                                      <p:cBhvr>
                                        <p:cTn id="23" dur="2000"/>
                                        <p:tgtEl>
                                          <p:spTgt spid="4">
                                            <p:graphicEl>
                                              <a:dgm id="{7F90DD4F-05C5-46B0-860C-46D79AB8EE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graphicEl>
                                              <a:dgm id="{E9D1EAEA-CED7-48B9-8BD3-D254F2D781FA}"/>
                                            </p:graphicEl>
                                          </p:spTgt>
                                        </p:tgtEl>
                                        <p:attrNameLst>
                                          <p:attrName>style.visibility</p:attrName>
                                        </p:attrNameLst>
                                      </p:cBhvr>
                                      <p:to>
                                        <p:strVal val="visible"/>
                                      </p:to>
                                    </p:set>
                                    <p:animEffect transition="in" filter="circle(in)">
                                      <p:cBhvr>
                                        <p:cTn id="28" dur="2000"/>
                                        <p:tgtEl>
                                          <p:spTgt spid="4">
                                            <p:graphicEl>
                                              <a:dgm id="{E9D1EAEA-CED7-48B9-8BD3-D254F2D781FA}"/>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
                                            <p:graphicEl>
                                              <a:dgm id="{5E9345FC-3759-432D-9E59-B834A69DD3DD}"/>
                                            </p:graphicEl>
                                          </p:spTgt>
                                        </p:tgtEl>
                                        <p:attrNameLst>
                                          <p:attrName>style.visibility</p:attrName>
                                        </p:attrNameLst>
                                      </p:cBhvr>
                                      <p:to>
                                        <p:strVal val="visible"/>
                                      </p:to>
                                    </p:set>
                                    <p:animEffect transition="in" filter="circle(in)">
                                      <p:cBhvr>
                                        <p:cTn id="31" dur="2000"/>
                                        <p:tgtEl>
                                          <p:spTgt spid="4">
                                            <p:graphicEl>
                                              <a:dgm id="{5E9345FC-3759-432D-9E59-B834A69DD3D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
                                            <p:graphicEl>
                                              <a:dgm id="{7A864C4C-4BA3-475E-B573-1FA08A48D188}"/>
                                            </p:graphicEl>
                                          </p:spTgt>
                                        </p:tgtEl>
                                        <p:attrNameLst>
                                          <p:attrName>style.visibility</p:attrName>
                                        </p:attrNameLst>
                                      </p:cBhvr>
                                      <p:to>
                                        <p:strVal val="visible"/>
                                      </p:to>
                                    </p:set>
                                    <p:animEffect transition="in" filter="circle(in)">
                                      <p:cBhvr>
                                        <p:cTn id="36" dur="2000"/>
                                        <p:tgtEl>
                                          <p:spTgt spid="4">
                                            <p:graphicEl>
                                              <a:dgm id="{7A864C4C-4BA3-475E-B573-1FA08A48D188}"/>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
                                            <p:graphicEl>
                                              <a:dgm id="{429B21C3-9136-497A-9961-5AADBA01107B}"/>
                                            </p:graphicEl>
                                          </p:spTgt>
                                        </p:tgtEl>
                                        <p:attrNameLst>
                                          <p:attrName>style.visibility</p:attrName>
                                        </p:attrNameLst>
                                      </p:cBhvr>
                                      <p:to>
                                        <p:strVal val="visible"/>
                                      </p:to>
                                    </p:set>
                                    <p:animEffect transition="in" filter="circle(in)">
                                      <p:cBhvr>
                                        <p:cTn id="39" dur="2000"/>
                                        <p:tgtEl>
                                          <p:spTgt spid="4">
                                            <p:graphicEl>
                                              <a:dgm id="{429B21C3-9136-497A-9961-5AADBA01107B}"/>
                                            </p:graphic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
                                            <p:graphicEl>
                                              <a:dgm id="{43673E06-9B72-4123-B599-E638558953A1}"/>
                                            </p:graphicEl>
                                          </p:spTgt>
                                        </p:tgtEl>
                                        <p:attrNameLst>
                                          <p:attrName>style.visibility</p:attrName>
                                        </p:attrNameLst>
                                      </p:cBhvr>
                                      <p:to>
                                        <p:strVal val="visible"/>
                                      </p:to>
                                    </p:set>
                                    <p:animEffect transition="in" filter="circle(in)">
                                      <p:cBhvr>
                                        <p:cTn id="42" dur="2000"/>
                                        <p:tgtEl>
                                          <p:spTgt spid="4">
                                            <p:graphicEl>
                                              <a:dgm id="{43673E06-9B72-4123-B599-E638558953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0243307"/>
              </p:ext>
            </p:extLst>
          </p:nvPr>
        </p:nvGraphicFramePr>
        <p:xfrm>
          <a:off x="11324" y="652334"/>
          <a:ext cx="89289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225593" y="129114"/>
            <a:ext cx="8928992" cy="523220"/>
          </a:xfrm>
          <a:prstGeom prst="rect">
            <a:avLst/>
          </a:prstGeom>
        </p:spPr>
        <p:txBody>
          <a:bodyPr wrap="square">
            <a:spAutoFit/>
          </a:bodyPr>
          <a:lstStyle/>
          <a:p>
            <a:pPr algn="ctr" rtl="1"/>
            <a:r>
              <a:rPr lang="ar-IQ" sz="2800" dirty="0">
                <a:solidFill>
                  <a:srgbClr val="FF0000"/>
                </a:solidFill>
                <a:latin typeface="Times New Roman"/>
                <a:ea typeface="Calibri"/>
              </a:rPr>
              <a:t>خطوات الرفاهية في العمل</a:t>
            </a:r>
            <a:endParaRPr lang="en-US" sz="2800" dirty="0">
              <a:solidFill>
                <a:srgbClr val="FF0000"/>
              </a:solidFill>
            </a:endParaRPr>
          </a:p>
        </p:txBody>
      </p:sp>
    </p:spTree>
    <p:extLst>
      <p:ext uri="{BB962C8B-B14F-4D97-AF65-F5344CB8AC3E}">
        <p14:creationId xmlns:p14="http://schemas.microsoft.com/office/powerpoint/2010/main" val="279630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6FB77D53-9CB3-44EA-A12F-D45AEE285640}"/>
                                            </p:graphicEl>
                                          </p:spTgt>
                                        </p:tgtEl>
                                        <p:attrNameLst>
                                          <p:attrName>style.visibility</p:attrName>
                                        </p:attrNameLst>
                                      </p:cBhvr>
                                      <p:to>
                                        <p:strVal val="visible"/>
                                      </p:to>
                                    </p:set>
                                    <p:animEffect transition="in" filter="circle(in)">
                                      <p:cBhvr>
                                        <p:cTn id="7" dur="2000"/>
                                        <p:tgtEl>
                                          <p:spTgt spid="4">
                                            <p:graphicEl>
                                              <a:dgm id="{6FB77D53-9CB3-44EA-A12F-D45AEE2856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F967EEF5-0A3A-4F61-8683-DAB13DC8491C}"/>
                                            </p:graphicEl>
                                          </p:spTgt>
                                        </p:tgtEl>
                                        <p:attrNameLst>
                                          <p:attrName>style.visibility</p:attrName>
                                        </p:attrNameLst>
                                      </p:cBhvr>
                                      <p:to>
                                        <p:strVal val="visible"/>
                                      </p:to>
                                    </p:set>
                                    <p:animEffect transition="in" filter="circle(in)">
                                      <p:cBhvr>
                                        <p:cTn id="12" dur="2000"/>
                                        <p:tgtEl>
                                          <p:spTgt spid="4">
                                            <p:graphicEl>
                                              <a:dgm id="{F967EEF5-0A3A-4F61-8683-DAB13DC8491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28C1DA20-BBA7-4D6F-AB3C-3AA4F223DFA1}"/>
                                            </p:graphicEl>
                                          </p:spTgt>
                                        </p:tgtEl>
                                        <p:attrNameLst>
                                          <p:attrName>style.visibility</p:attrName>
                                        </p:attrNameLst>
                                      </p:cBhvr>
                                      <p:to>
                                        <p:strVal val="visible"/>
                                      </p:to>
                                    </p:set>
                                    <p:animEffect transition="in" filter="circle(in)">
                                      <p:cBhvr>
                                        <p:cTn id="17" dur="2000"/>
                                        <p:tgtEl>
                                          <p:spTgt spid="4">
                                            <p:graphicEl>
                                              <a:dgm id="{28C1DA20-BBA7-4D6F-AB3C-3AA4F223DFA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graphicEl>
                                              <a:dgm id="{9A21739C-8500-4A96-9145-061BE6EF6810}"/>
                                            </p:graphicEl>
                                          </p:spTgt>
                                        </p:tgtEl>
                                        <p:attrNameLst>
                                          <p:attrName>style.visibility</p:attrName>
                                        </p:attrNameLst>
                                      </p:cBhvr>
                                      <p:to>
                                        <p:strVal val="visible"/>
                                      </p:to>
                                    </p:set>
                                    <p:animEffect transition="in" filter="circle(in)">
                                      <p:cBhvr>
                                        <p:cTn id="22" dur="2000"/>
                                        <p:tgtEl>
                                          <p:spTgt spid="4">
                                            <p:graphicEl>
                                              <a:dgm id="{9A21739C-8500-4A96-9145-061BE6EF681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graphicEl>
                                              <a:dgm id="{37D79C63-4B8A-4A5E-AB9D-E242D8B3FBC8}"/>
                                            </p:graphicEl>
                                          </p:spTgt>
                                        </p:tgtEl>
                                        <p:attrNameLst>
                                          <p:attrName>style.visibility</p:attrName>
                                        </p:attrNameLst>
                                      </p:cBhvr>
                                      <p:to>
                                        <p:strVal val="visible"/>
                                      </p:to>
                                    </p:set>
                                    <p:animEffect transition="in" filter="circle(in)">
                                      <p:cBhvr>
                                        <p:cTn id="27" dur="2000"/>
                                        <p:tgtEl>
                                          <p:spTgt spid="4">
                                            <p:graphicEl>
                                              <a:dgm id="{37D79C63-4B8A-4A5E-AB9D-E242D8B3FB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461471"/>
              </p:ext>
            </p:extLst>
          </p:nvPr>
        </p:nvGraphicFramePr>
        <p:xfrm>
          <a:off x="11324" y="652334"/>
          <a:ext cx="89289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225593" y="129114"/>
            <a:ext cx="8928992" cy="523220"/>
          </a:xfrm>
          <a:prstGeom prst="rect">
            <a:avLst/>
          </a:prstGeom>
        </p:spPr>
        <p:txBody>
          <a:bodyPr wrap="square">
            <a:spAutoFit/>
          </a:bodyPr>
          <a:lstStyle/>
          <a:p>
            <a:pPr algn="ctr" rtl="1"/>
            <a:r>
              <a:rPr lang="ar-IQ" sz="2800" dirty="0">
                <a:solidFill>
                  <a:srgbClr val="FF0000"/>
                </a:solidFill>
                <a:latin typeface="Times New Roman"/>
                <a:ea typeface="Calibri"/>
              </a:rPr>
              <a:t>متطلبات الرفاهية في العمل </a:t>
            </a:r>
            <a:endParaRPr lang="en-US" sz="2800" dirty="0">
              <a:solidFill>
                <a:srgbClr val="FF0000"/>
              </a:solidFill>
            </a:endParaRPr>
          </a:p>
        </p:txBody>
      </p:sp>
    </p:spTree>
    <p:extLst>
      <p:ext uri="{BB962C8B-B14F-4D97-AF65-F5344CB8AC3E}">
        <p14:creationId xmlns:p14="http://schemas.microsoft.com/office/powerpoint/2010/main" val="361804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F83A596B-4C93-4C8E-9845-10FA4F9BC0C3}"/>
                                            </p:graphicEl>
                                          </p:spTgt>
                                        </p:tgtEl>
                                        <p:attrNameLst>
                                          <p:attrName>style.visibility</p:attrName>
                                        </p:attrNameLst>
                                      </p:cBhvr>
                                      <p:to>
                                        <p:strVal val="visible"/>
                                      </p:to>
                                    </p:set>
                                    <p:animEffect transition="in" filter="circle(in)">
                                      <p:cBhvr>
                                        <p:cTn id="7" dur="2000"/>
                                        <p:tgtEl>
                                          <p:spTgt spid="4">
                                            <p:graphicEl>
                                              <a:dgm id="{F83A596B-4C93-4C8E-9845-10FA4F9BC0C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1E41A2EC-8AA9-4C21-A15E-CBDF12DD3789}"/>
                                            </p:graphicEl>
                                          </p:spTgt>
                                        </p:tgtEl>
                                        <p:attrNameLst>
                                          <p:attrName>style.visibility</p:attrName>
                                        </p:attrNameLst>
                                      </p:cBhvr>
                                      <p:to>
                                        <p:strVal val="visible"/>
                                      </p:to>
                                    </p:set>
                                    <p:animEffect transition="in" filter="circle(in)">
                                      <p:cBhvr>
                                        <p:cTn id="12" dur="2000"/>
                                        <p:tgtEl>
                                          <p:spTgt spid="4">
                                            <p:graphicEl>
                                              <a:dgm id="{1E41A2EC-8AA9-4C21-A15E-CBDF12DD3789}"/>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graphicEl>
                                              <a:dgm id="{624C27E7-D237-4F41-A567-F092E9201441}"/>
                                            </p:graphicEl>
                                          </p:spTgt>
                                        </p:tgtEl>
                                        <p:attrNameLst>
                                          <p:attrName>style.visibility</p:attrName>
                                        </p:attrNameLst>
                                      </p:cBhvr>
                                      <p:to>
                                        <p:strVal val="visible"/>
                                      </p:to>
                                    </p:set>
                                    <p:animEffect transition="in" filter="circle(in)">
                                      <p:cBhvr>
                                        <p:cTn id="15" dur="2000"/>
                                        <p:tgtEl>
                                          <p:spTgt spid="4">
                                            <p:graphicEl>
                                              <a:dgm id="{624C27E7-D237-4F41-A567-F092E920144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12903D85-746A-416A-BDEC-CDC790072282}"/>
                                            </p:graphicEl>
                                          </p:spTgt>
                                        </p:tgtEl>
                                        <p:attrNameLst>
                                          <p:attrName>style.visibility</p:attrName>
                                        </p:attrNameLst>
                                      </p:cBhvr>
                                      <p:to>
                                        <p:strVal val="visible"/>
                                      </p:to>
                                    </p:set>
                                    <p:animEffect transition="in" filter="circle(in)">
                                      <p:cBhvr>
                                        <p:cTn id="20" dur="2000"/>
                                        <p:tgtEl>
                                          <p:spTgt spid="4">
                                            <p:graphicEl>
                                              <a:dgm id="{12903D85-746A-416A-BDEC-CDC790072282}"/>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graphicEl>
                                              <a:dgm id="{BD948508-C4F1-4294-8F88-BB67388F5C3C}"/>
                                            </p:graphicEl>
                                          </p:spTgt>
                                        </p:tgtEl>
                                        <p:attrNameLst>
                                          <p:attrName>style.visibility</p:attrName>
                                        </p:attrNameLst>
                                      </p:cBhvr>
                                      <p:to>
                                        <p:strVal val="visible"/>
                                      </p:to>
                                    </p:set>
                                    <p:animEffect transition="in" filter="circle(in)">
                                      <p:cBhvr>
                                        <p:cTn id="23" dur="2000"/>
                                        <p:tgtEl>
                                          <p:spTgt spid="4">
                                            <p:graphicEl>
                                              <a:dgm id="{BD948508-C4F1-4294-8F88-BB67388F5C3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graphicEl>
                                              <a:dgm id="{27989878-A6CB-479E-8B6C-1BFC71251BF4}"/>
                                            </p:graphicEl>
                                          </p:spTgt>
                                        </p:tgtEl>
                                        <p:attrNameLst>
                                          <p:attrName>style.visibility</p:attrName>
                                        </p:attrNameLst>
                                      </p:cBhvr>
                                      <p:to>
                                        <p:strVal val="visible"/>
                                      </p:to>
                                    </p:set>
                                    <p:animEffect transition="in" filter="circle(in)">
                                      <p:cBhvr>
                                        <p:cTn id="28" dur="2000"/>
                                        <p:tgtEl>
                                          <p:spTgt spid="4">
                                            <p:graphicEl>
                                              <a:dgm id="{27989878-A6CB-479E-8B6C-1BFC71251BF4}"/>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
                                            <p:graphicEl>
                                              <a:dgm id="{E5EE3ED4-3FC8-45BB-B94E-259AF80B612F}"/>
                                            </p:graphicEl>
                                          </p:spTgt>
                                        </p:tgtEl>
                                        <p:attrNameLst>
                                          <p:attrName>style.visibility</p:attrName>
                                        </p:attrNameLst>
                                      </p:cBhvr>
                                      <p:to>
                                        <p:strVal val="visible"/>
                                      </p:to>
                                    </p:set>
                                    <p:animEffect transition="in" filter="circle(in)">
                                      <p:cBhvr>
                                        <p:cTn id="31" dur="2000"/>
                                        <p:tgtEl>
                                          <p:spTgt spid="4">
                                            <p:graphicEl>
                                              <a:dgm id="{E5EE3ED4-3FC8-45BB-B94E-259AF80B612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
                                            <p:graphicEl>
                                              <a:dgm id="{604E15B3-95EA-4E88-9112-AE0C94CB98F1}"/>
                                            </p:graphicEl>
                                          </p:spTgt>
                                        </p:tgtEl>
                                        <p:attrNameLst>
                                          <p:attrName>style.visibility</p:attrName>
                                        </p:attrNameLst>
                                      </p:cBhvr>
                                      <p:to>
                                        <p:strVal val="visible"/>
                                      </p:to>
                                    </p:set>
                                    <p:animEffect transition="in" filter="circle(in)">
                                      <p:cBhvr>
                                        <p:cTn id="36" dur="2000"/>
                                        <p:tgtEl>
                                          <p:spTgt spid="4">
                                            <p:graphicEl>
                                              <a:dgm id="{604E15B3-95EA-4E88-9112-AE0C94CB98F1}"/>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
                                            <p:graphicEl>
                                              <a:dgm id="{7280B65B-4131-4389-8DB4-C9DA991C6D3D}"/>
                                            </p:graphicEl>
                                          </p:spTgt>
                                        </p:tgtEl>
                                        <p:attrNameLst>
                                          <p:attrName>style.visibility</p:attrName>
                                        </p:attrNameLst>
                                      </p:cBhvr>
                                      <p:to>
                                        <p:strVal val="visible"/>
                                      </p:to>
                                    </p:set>
                                    <p:animEffect transition="in" filter="circle(in)">
                                      <p:cBhvr>
                                        <p:cTn id="39" dur="2000"/>
                                        <p:tgtEl>
                                          <p:spTgt spid="4">
                                            <p:graphicEl>
                                              <a:dgm id="{7280B65B-4131-4389-8DB4-C9DA991C6D3D}"/>
                                            </p:graphic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
                                            <p:graphicEl>
                                              <a:dgm id="{D227E311-AD02-465B-AA5C-0F02F5F34566}"/>
                                            </p:graphicEl>
                                          </p:spTgt>
                                        </p:tgtEl>
                                        <p:attrNameLst>
                                          <p:attrName>style.visibility</p:attrName>
                                        </p:attrNameLst>
                                      </p:cBhvr>
                                      <p:to>
                                        <p:strVal val="visible"/>
                                      </p:to>
                                    </p:set>
                                    <p:animEffect transition="in" filter="circle(in)">
                                      <p:cBhvr>
                                        <p:cTn id="42" dur="2000"/>
                                        <p:tgtEl>
                                          <p:spTgt spid="4">
                                            <p:graphicEl>
                                              <a:dgm id="{D227E311-AD02-465B-AA5C-0F02F5F345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9945042"/>
              </p:ext>
            </p:extLst>
          </p:nvPr>
        </p:nvGraphicFramePr>
        <p:xfrm>
          <a:off x="11324" y="652334"/>
          <a:ext cx="89289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225593" y="129114"/>
            <a:ext cx="8928992" cy="523220"/>
          </a:xfrm>
          <a:prstGeom prst="rect">
            <a:avLst/>
          </a:prstGeom>
        </p:spPr>
        <p:txBody>
          <a:bodyPr wrap="square">
            <a:spAutoFit/>
          </a:bodyPr>
          <a:lstStyle/>
          <a:p>
            <a:pPr algn="ctr" rtl="1"/>
            <a:r>
              <a:rPr lang="ar-IQ" sz="2800" dirty="0">
                <a:solidFill>
                  <a:srgbClr val="FF0000"/>
                </a:solidFill>
                <a:latin typeface="Times New Roman"/>
                <a:ea typeface="Calibri"/>
              </a:rPr>
              <a:t>آثار الرفاهية في العمل</a:t>
            </a:r>
            <a:endParaRPr lang="en-US" sz="2800" dirty="0">
              <a:solidFill>
                <a:srgbClr val="FF0000"/>
              </a:solidFill>
            </a:endParaRPr>
          </a:p>
        </p:txBody>
      </p:sp>
      <p:pic>
        <p:nvPicPr>
          <p:cNvPr id="2050" name="Picture 2" descr="بروتوكول الرفاه النفسي في بيئة العمل&quot;.. حماية الموظف من الاحتراق الوظيفي -  زهرة الخليج"/>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5" y="2060848"/>
            <a:ext cx="4366560"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4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6FB77D53-9CB3-44EA-A12F-D45AEE285640}"/>
                                            </p:graphicEl>
                                          </p:spTgt>
                                        </p:tgtEl>
                                        <p:attrNameLst>
                                          <p:attrName>style.visibility</p:attrName>
                                        </p:attrNameLst>
                                      </p:cBhvr>
                                      <p:to>
                                        <p:strVal val="visible"/>
                                      </p:to>
                                    </p:set>
                                    <p:animEffect transition="in" filter="circle(in)">
                                      <p:cBhvr>
                                        <p:cTn id="7" dur="2000"/>
                                        <p:tgtEl>
                                          <p:spTgt spid="4">
                                            <p:graphicEl>
                                              <a:dgm id="{6FB77D53-9CB3-44EA-A12F-D45AEE2856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F967EEF5-0A3A-4F61-8683-DAB13DC8491C}"/>
                                            </p:graphicEl>
                                          </p:spTgt>
                                        </p:tgtEl>
                                        <p:attrNameLst>
                                          <p:attrName>style.visibility</p:attrName>
                                        </p:attrNameLst>
                                      </p:cBhvr>
                                      <p:to>
                                        <p:strVal val="visible"/>
                                      </p:to>
                                    </p:set>
                                    <p:animEffect transition="in" filter="circle(in)">
                                      <p:cBhvr>
                                        <p:cTn id="12" dur="2000"/>
                                        <p:tgtEl>
                                          <p:spTgt spid="4">
                                            <p:graphicEl>
                                              <a:dgm id="{F967EEF5-0A3A-4F61-8683-DAB13DC849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1568762"/>
              </p:ext>
            </p:extLst>
          </p:nvPr>
        </p:nvGraphicFramePr>
        <p:xfrm>
          <a:off x="11324" y="652334"/>
          <a:ext cx="89289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225593" y="129114"/>
            <a:ext cx="8928992" cy="523220"/>
          </a:xfrm>
          <a:prstGeom prst="rect">
            <a:avLst/>
          </a:prstGeom>
        </p:spPr>
        <p:txBody>
          <a:bodyPr wrap="square">
            <a:spAutoFit/>
          </a:bodyPr>
          <a:lstStyle/>
          <a:p>
            <a:pPr algn="ctr" rtl="1"/>
            <a:r>
              <a:rPr lang="ar-IQ" sz="2800" dirty="0">
                <a:solidFill>
                  <a:srgbClr val="FF0000"/>
                </a:solidFill>
                <a:latin typeface="Times New Roman"/>
                <a:ea typeface="Calibri"/>
              </a:rPr>
              <a:t>آثار الرفاهية في العمل</a:t>
            </a:r>
            <a:endParaRPr lang="en-US" sz="2800" dirty="0">
              <a:solidFill>
                <a:srgbClr val="FF0000"/>
              </a:solidFill>
            </a:endParaRPr>
          </a:p>
        </p:txBody>
      </p:sp>
      <p:sp>
        <p:nvSpPr>
          <p:cNvPr id="2" name="AutoShape 2" descr="دورة حياة فريق العمل | مجلة سيدت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2132856"/>
            <a:ext cx="4176464"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50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6FB77D53-9CB3-44EA-A12F-D45AEE285640}"/>
                                            </p:graphicEl>
                                          </p:spTgt>
                                        </p:tgtEl>
                                        <p:attrNameLst>
                                          <p:attrName>style.visibility</p:attrName>
                                        </p:attrNameLst>
                                      </p:cBhvr>
                                      <p:to>
                                        <p:strVal val="visible"/>
                                      </p:to>
                                    </p:set>
                                    <p:animEffect transition="in" filter="circle(in)">
                                      <p:cBhvr>
                                        <p:cTn id="7" dur="2000"/>
                                        <p:tgtEl>
                                          <p:spTgt spid="4">
                                            <p:graphicEl>
                                              <a:dgm id="{6FB77D53-9CB3-44EA-A12F-D45AEE2856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F967EEF5-0A3A-4F61-8683-DAB13DC8491C}"/>
                                            </p:graphicEl>
                                          </p:spTgt>
                                        </p:tgtEl>
                                        <p:attrNameLst>
                                          <p:attrName>style.visibility</p:attrName>
                                        </p:attrNameLst>
                                      </p:cBhvr>
                                      <p:to>
                                        <p:strVal val="visible"/>
                                      </p:to>
                                    </p:set>
                                    <p:animEffect transition="in" filter="circle(in)">
                                      <p:cBhvr>
                                        <p:cTn id="12" dur="2000"/>
                                        <p:tgtEl>
                                          <p:spTgt spid="4">
                                            <p:graphicEl>
                                              <a:dgm id="{F967EEF5-0A3A-4F61-8683-DAB13DC849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سمة1</Template>
  <TotalTime>1625</TotalTime>
  <Words>288</Words>
  <Application>Microsoft Office PowerPoint</Application>
  <PresentationFormat>On-screen Show (4:3)</PresentationFormat>
  <Paragraphs>52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Book Antiqua</vt:lpstr>
      <vt:lpstr>Calibri</vt:lpstr>
      <vt:lpstr>Times New Roman</vt:lpstr>
      <vt:lpstr>Wingdings</vt:lpstr>
      <vt:lpstr>غلاف فني</vt:lpstr>
      <vt:lpstr>الجامعة المستنصرية  كلية الاداره والاقتصاد قسم ادارة الاعمال  دكتوراه ادارة اعمال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في الختام  شكرا لحسن إصغائكم وتفاعلكم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venous</dc:creator>
  <cp:lastModifiedBy>Maher</cp:lastModifiedBy>
  <cp:revision>228</cp:revision>
  <dcterms:created xsi:type="dcterms:W3CDTF">2019-02-28T15:39:50Z</dcterms:created>
  <dcterms:modified xsi:type="dcterms:W3CDTF">2025-09-11T05:58:51Z</dcterms:modified>
</cp:coreProperties>
</file>