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sldIdLst>
    <p:sldId id="256" r:id="rId2"/>
    <p:sldId id="257" r:id="rId3"/>
    <p:sldId id="258" r:id="rId4"/>
    <p:sldId id="260" r:id="rId5"/>
    <p:sldId id="259" r:id="rId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ar-SA" smtClean="0"/>
              <a:t>انقر لتحرير نمط العنوان الرئيسي</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ar-SA" smtClean="0"/>
              <a:t>انقر لتحرير نمط العنوان الرئيسي</a:t>
            </a:r>
            <a:endParaRPr lang="en-US" dirty="0"/>
          </a:p>
        </p:txBody>
      </p:sp>
      <p:sp>
        <p:nvSpPr>
          <p:cNvPr id="4" name="Date Placeholder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
        <p:nvSpPr>
          <p:cNvPr id="8" name="Content Placeholder 7"/>
          <p:cNvSpPr>
            <a:spLocks noGrp="1"/>
          </p:cNvSpPr>
          <p:nvPr>
            <p:ph sz="quarter" idx="13"/>
          </p:nvPr>
        </p:nvSpPr>
        <p:spPr>
          <a:xfrm>
            <a:off x="609600" y="1600200"/>
            <a:ext cx="7924800" cy="41148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2" name="Title 1"/>
          <p:cNvSpPr>
            <a:spLocks noGrp="1"/>
          </p:cNvSpPr>
          <p:nvPr>
            <p:ph type="title"/>
          </p:nvPr>
        </p:nvSpPr>
        <p:spPr>
          <a:xfrm>
            <a:off x="609600" y="274638"/>
            <a:ext cx="7924800" cy="1143000"/>
          </a:xfrm>
        </p:spPr>
        <p:txBody>
          <a:bodyPr/>
          <a:lstStyle/>
          <a:p>
            <a:r>
              <a:rPr lang="ar-SA" smtClean="0"/>
              <a:t>انقر لتحرير نمط العنوان الرئيسي</a:t>
            </a:r>
            <a:endParaRPr lang="en-US" dirty="0"/>
          </a:p>
        </p:txBody>
      </p:sp>
      <p:sp>
        <p:nvSpPr>
          <p:cNvPr id="5" name="Date Placeholder 4"/>
          <p:cNvSpPr>
            <a:spLocks noGrp="1"/>
          </p:cNvSpPr>
          <p:nvPr>
            <p:ph type="dt" sz="half" idx="10"/>
          </p:nvPr>
        </p:nvSpPr>
        <p:spPr/>
        <p:txBody>
          <a:bodyPr/>
          <a:lstStyle/>
          <a:p>
            <a:fld id="{1B8ABB09-4A1D-463E-8065-109CC2B7EFAA}" type="datetimeFigureOut">
              <a:rPr lang="ar-SA" smtClean="0"/>
              <a:t>19/03/1447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1B8ABB09-4A1D-463E-8065-109CC2B7EFAA}" type="datetimeFigureOut">
              <a:rPr lang="ar-SA" smtClean="0"/>
              <a:t>19/03/1447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1B8ABB09-4A1D-463E-8065-109CC2B7EFAA}" type="datetimeFigureOut">
              <a:rPr lang="ar-SA" smtClean="0"/>
              <a:t>19/03/1447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19/03/1447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19/03/1447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19/03/1447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1B8ABB09-4A1D-463E-8065-109CC2B7EFAA}" type="datetimeFigureOut">
              <a:rPr lang="ar-SA" smtClean="0"/>
              <a:t>19/03/1447</a:t>
            </a:fld>
            <a:endParaRPr lang="ar-SA"/>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ar-SA"/>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475656" y="1700808"/>
            <a:ext cx="6400800" cy="1752600"/>
          </a:xfrm>
        </p:spPr>
        <p:txBody>
          <a:bodyPr>
            <a:normAutofit/>
          </a:bodyPr>
          <a:lstStyle/>
          <a:p>
            <a:r>
              <a:rPr lang="ar-IQ" sz="3600" b="1" dirty="0" smtClean="0">
                <a:solidFill>
                  <a:schemeClr val="tx1"/>
                </a:solidFill>
              </a:rPr>
              <a:t>أ . د. سمية عباس مجيد</a:t>
            </a:r>
          </a:p>
          <a:p>
            <a:r>
              <a:rPr lang="ar-IQ" sz="3200" b="1" dirty="0" smtClean="0">
                <a:solidFill>
                  <a:schemeClr val="tx1"/>
                </a:solidFill>
              </a:rPr>
              <a:t>الطالب : زيد هادي صبري</a:t>
            </a:r>
            <a:endParaRPr lang="en-US" sz="3200" b="1" dirty="0">
              <a:solidFill>
                <a:schemeClr val="tx1"/>
              </a:solidFill>
            </a:endParaRPr>
          </a:p>
        </p:txBody>
      </p:sp>
      <p:sp>
        <p:nvSpPr>
          <p:cNvPr id="2" name="عنوان 1"/>
          <p:cNvSpPr>
            <a:spLocks noGrp="1"/>
          </p:cNvSpPr>
          <p:nvPr>
            <p:ph type="ctrTitle"/>
          </p:nvPr>
        </p:nvSpPr>
        <p:spPr>
          <a:xfrm>
            <a:off x="467544" y="188640"/>
            <a:ext cx="8280920" cy="1470025"/>
          </a:xfrm>
        </p:spPr>
        <p:txBody>
          <a:bodyPr anchor="ctr"/>
          <a:lstStyle/>
          <a:p>
            <a:pPr rtl="1"/>
            <a:r>
              <a:rPr lang="ar-IQ" sz="2800" b="1" dirty="0">
                <a:solidFill>
                  <a:srgbClr val="FFFF00"/>
                </a:solidFill>
                <a:latin typeface="Times New Roman" pitchFamily="18" charset="0"/>
                <a:cs typeface="Times New Roman" pitchFamily="18" charset="0"/>
              </a:rPr>
              <a:t>التكنولوجيا في ادارة الموارد البشرية : </a:t>
            </a:r>
            <a:r>
              <a:rPr lang="en-US" sz="2800" b="1" dirty="0">
                <a:solidFill>
                  <a:srgbClr val="FFFF00"/>
                </a:solidFill>
                <a:latin typeface="Times New Roman" pitchFamily="18" charset="0"/>
                <a:cs typeface="Times New Roman" pitchFamily="18" charset="0"/>
              </a:rPr>
              <a:t>Technology in Human Resource Management </a:t>
            </a:r>
          </a:p>
        </p:txBody>
      </p:sp>
    </p:spTree>
    <p:extLst>
      <p:ext uri="{BB962C8B-B14F-4D97-AF65-F5344CB8AC3E}">
        <p14:creationId xmlns:p14="http://schemas.microsoft.com/office/powerpoint/2010/main" val="3149869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فرعي 1"/>
          <p:cNvSpPr>
            <a:spLocks noGrp="1"/>
          </p:cNvSpPr>
          <p:nvPr>
            <p:ph type="subTitle" idx="1"/>
          </p:nvPr>
        </p:nvSpPr>
        <p:spPr>
          <a:xfrm>
            <a:off x="755576" y="1988840"/>
            <a:ext cx="7840960" cy="3240360"/>
          </a:xfrm>
        </p:spPr>
        <p:txBody>
          <a:bodyPr>
            <a:noAutofit/>
          </a:bodyPr>
          <a:lstStyle/>
          <a:p>
            <a:pPr algn="just" rtl="1"/>
            <a:r>
              <a:rPr lang="ar-IQ" sz="2400" b="1" dirty="0">
                <a:solidFill>
                  <a:schemeClr val="tx1"/>
                </a:solidFill>
              </a:rPr>
              <a:t>تكنلوجيا الموارد البشرية </a:t>
            </a:r>
            <a:r>
              <a:rPr lang="ar-IQ" sz="2400" b="1" dirty="0" err="1">
                <a:solidFill>
                  <a:schemeClr val="tx1"/>
                </a:solidFill>
              </a:rPr>
              <a:t>البرامجيات</a:t>
            </a:r>
            <a:r>
              <a:rPr lang="ar-IQ" sz="2400" b="1" dirty="0">
                <a:solidFill>
                  <a:schemeClr val="tx1"/>
                </a:solidFill>
              </a:rPr>
              <a:t> والتقنيات  المستخدمة لتطوير عمل إدارة الموارد البشرية من خلال توفير المعلومات التي يحتاجها المديرون لاتخاذ القرارات المتعلقة بفعالية وكفاءة وباستخدام العنصر البشري ،الرفع من مستوى أدائه ليؤدي دوره في تحقيق الأهداف المنظمة .</a:t>
            </a:r>
          </a:p>
          <a:p>
            <a:pPr algn="just" rtl="1"/>
            <a:r>
              <a:rPr lang="ar-IQ" sz="2400" b="1" dirty="0">
                <a:solidFill>
                  <a:schemeClr val="tx1"/>
                </a:solidFill>
              </a:rPr>
              <a:t>تكنولوجيا الموارد البشرية فهي سبل و تقنية تُستخدم لجذب وتوظيف والمحافظة على الموارد البشرية ودعم إدارتها وتحسينها وتطويرها . </a:t>
            </a:r>
          </a:p>
          <a:p>
            <a:pPr algn="just" rtl="1"/>
            <a:endParaRPr lang="en-US" sz="2400" b="1" dirty="0">
              <a:solidFill>
                <a:schemeClr val="tx1"/>
              </a:solidFill>
            </a:endParaRPr>
          </a:p>
        </p:txBody>
      </p:sp>
      <p:sp>
        <p:nvSpPr>
          <p:cNvPr id="3" name="عنوان 2"/>
          <p:cNvSpPr>
            <a:spLocks noGrp="1"/>
          </p:cNvSpPr>
          <p:nvPr>
            <p:ph type="ctrTitle"/>
          </p:nvPr>
        </p:nvSpPr>
        <p:spPr>
          <a:xfrm>
            <a:off x="611560" y="332656"/>
            <a:ext cx="8352928" cy="1470025"/>
          </a:xfrm>
        </p:spPr>
        <p:txBody>
          <a:bodyPr anchor="ctr"/>
          <a:lstStyle/>
          <a:p>
            <a:pPr rtl="1"/>
            <a:r>
              <a:rPr lang="ar-IQ" sz="2800" b="1" dirty="0">
                <a:solidFill>
                  <a:srgbClr val="FFFF00"/>
                </a:solidFill>
                <a:latin typeface="Times New Roman" pitchFamily="18" charset="0"/>
                <a:cs typeface="Times New Roman" pitchFamily="18" charset="0"/>
              </a:rPr>
              <a:t>مفهوم تكنولوجيا الموارد البشرية  </a:t>
            </a:r>
            <a:r>
              <a:rPr lang="en-US" sz="2800" b="1" dirty="0">
                <a:solidFill>
                  <a:srgbClr val="FFFF00"/>
                </a:solidFill>
                <a:latin typeface="Times New Roman" pitchFamily="18" charset="0"/>
                <a:cs typeface="Times New Roman" pitchFamily="18" charset="0"/>
              </a:rPr>
              <a:t>HR Technology Concept</a:t>
            </a:r>
            <a:endParaRPr lang="en-US" sz="2800" dirty="0">
              <a:solidFill>
                <a:srgbClr val="FFFF00"/>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96" y="4581128"/>
            <a:ext cx="5472608" cy="2276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69717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فرعي 1"/>
          <p:cNvSpPr>
            <a:spLocks noGrp="1"/>
          </p:cNvSpPr>
          <p:nvPr>
            <p:ph type="subTitle" idx="1"/>
          </p:nvPr>
        </p:nvSpPr>
        <p:spPr>
          <a:xfrm>
            <a:off x="1475656" y="1916832"/>
            <a:ext cx="6400800" cy="3456384"/>
          </a:xfrm>
        </p:spPr>
        <p:txBody>
          <a:bodyPr>
            <a:normAutofit/>
          </a:bodyPr>
          <a:lstStyle/>
          <a:p>
            <a:pPr marL="342900" indent="-342900" algn="just" rtl="1">
              <a:buFont typeface="+mj-lt"/>
              <a:buAutoNum type="arabicPeriod"/>
            </a:pPr>
            <a:r>
              <a:rPr lang="ar-SA" sz="2400" b="1" dirty="0">
                <a:solidFill>
                  <a:srgbClr val="FFFF00"/>
                </a:solidFill>
              </a:rPr>
              <a:t>أتمته العمليات</a:t>
            </a:r>
            <a:r>
              <a:rPr lang="en-US" sz="2400" b="1" dirty="0">
                <a:solidFill>
                  <a:srgbClr val="FFFF00"/>
                </a:solidFill>
              </a:rPr>
              <a:t>: </a:t>
            </a:r>
            <a:endParaRPr lang="ar-IQ" sz="2400" b="1" dirty="0" smtClean="0">
              <a:solidFill>
                <a:srgbClr val="FFFF00"/>
              </a:solidFill>
            </a:endParaRPr>
          </a:p>
          <a:p>
            <a:pPr algn="just" rtl="1"/>
            <a:r>
              <a:rPr lang="ar-IQ" sz="2400" b="1" dirty="0" smtClean="0">
                <a:solidFill>
                  <a:srgbClr val="FFFF00"/>
                </a:solidFill>
              </a:rPr>
              <a:t>2. تحليل البيانات</a:t>
            </a:r>
          </a:p>
          <a:p>
            <a:pPr algn="just" rtl="1"/>
            <a:r>
              <a:rPr lang="ar-IQ" sz="2400" b="1" dirty="0" smtClean="0">
                <a:solidFill>
                  <a:srgbClr val="FFFF00"/>
                </a:solidFill>
              </a:rPr>
              <a:t>3.التواصل الفعال</a:t>
            </a:r>
          </a:p>
          <a:p>
            <a:pPr marL="342900" indent="-342900" algn="just" rtl="1">
              <a:buAutoNum type="arabicPeriod" startAt="4"/>
            </a:pPr>
            <a:r>
              <a:rPr lang="ar-IQ" sz="2400" b="1" dirty="0" smtClean="0">
                <a:solidFill>
                  <a:srgbClr val="FFFF00"/>
                </a:solidFill>
              </a:rPr>
              <a:t>تطوير وتدريب الموظفين </a:t>
            </a:r>
          </a:p>
          <a:p>
            <a:pPr marL="342900" indent="-342900" algn="just" rtl="1">
              <a:buAutoNum type="arabicPeriod" startAt="4"/>
            </a:pPr>
            <a:r>
              <a:rPr lang="ar-IQ" sz="2400" b="1" dirty="0" smtClean="0">
                <a:solidFill>
                  <a:srgbClr val="FFFF00"/>
                </a:solidFill>
              </a:rPr>
              <a:t>تحسين تجربة الموظف </a:t>
            </a:r>
          </a:p>
          <a:p>
            <a:pPr marL="342900" indent="-342900" algn="just" rtl="1">
              <a:buAutoNum type="arabicPeriod" startAt="4"/>
            </a:pPr>
            <a:r>
              <a:rPr lang="ar-IQ" sz="2400" b="1" dirty="0" smtClean="0">
                <a:solidFill>
                  <a:srgbClr val="FFFF00"/>
                </a:solidFill>
              </a:rPr>
              <a:t>التوظيف والاختيار</a:t>
            </a:r>
          </a:p>
          <a:p>
            <a:pPr marL="342900" indent="-342900" algn="just" rtl="1">
              <a:buAutoNum type="arabicPeriod" startAt="4"/>
            </a:pPr>
            <a:endParaRPr lang="ar-IQ" sz="2400" b="1" dirty="0" smtClean="0">
              <a:solidFill>
                <a:srgbClr val="FFFF00"/>
              </a:solidFill>
            </a:endParaRPr>
          </a:p>
        </p:txBody>
      </p:sp>
      <p:sp>
        <p:nvSpPr>
          <p:cNvPr id="3" name="عنوان 2"/>
          <p:cNvSpPr>
            <a:spLocks noGrp="1"/>
          </p:cNvSpPr>
          <p:nvPr>
            <p:ph type="ctrTitle"/>
          </p:nvPr>
        </p:nvSpPr>
        <p:spPr>
          <a:xfrm>
            <a:off x="539552" y="188640"/>
            <a:ext cx="8424936" cy="1470025"/>
          </a:xfrm>
        </p:spPr>
        <p:txBody>
          <a:bodyPr anchor="ctr"/>
          <a:lstStyle/>
          <a:p>
            <a:pPr rtl="1"/>
            <a:r>
              <a:rPr lang="ar-IQ" sz="2800" b="1" dirty="0">
                <a:latin typeface="Times New Roman" pitchFamily="18" charset="0"/>
                <a:cs typeface="Times New Roman" pitchFamily="18" charset="0"/>
              </a:rPr>
              <a:t>اهمية استخدام التكنلوجيا في ادارة الموارد البشرية: </a:t>
            </a:r>
            <a:r>
              <a:rPr lang="en-US" sz="2800" b="1" dirty="0">
                <a:latin typeface="Times New Roman" pitchFamily="18" charset="0"/>
                <a:cs typeface="Times New Roman" pitchFamily="18" charset="0"/>
              </a:rPr>
              <a:t>The importance of using technology in human resources management</a:t>
            </a:r>
            <a:endParaRPr lang="en-US" sz="28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844824"/>
            <a:ext cx="3960440" cy="4248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0306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404664"/>
            <a:ext cx="8712968" cy="830997"/>
          </a:xfrm>
          <a:prstGeom prst="rect">
            <a:avLst/>
          </a:prstGeom>
        </p:spPr>
        <p:txBody>
          <a:bodyPr wrap="square">
            <a:spAutoFit/>
          </a:bodyPr>
          <a:lstStyle/>
          <a:p>
            <a:pPr algn="ctr"/>
            <a:r>
              <a:rPr lang="ar-IQ" sz="2400" b="1" dirty="0">
                <a:solidFill>
                  <a:srgbClr val="FFFF00"/>
                </a:solidFill>
                <a:latin typeface="Times New Roman" pitchFamily="18" charset="0"/>
                <a:cs typeface="Times New Roman" pitchFamily="18" charset="0"/>
              </a:rPr>
              <a:t>اهم انواع التكنولوجيا المستخدمة في ادارة الموارد البشرية </a:t>
            </a:r>
            <a:r>
              <a:rPr lang="en-US" sz="2400" b="1" dirty="0">
                <a:solidFill>
                  <a:srgbClr val="FFFF00"/>
                </a:solidFill>
                <a:latin typeface="Times New Roman" pitchFamily="18" charset="0"/>
                <a:cs typeface="Times New Roman" pitchFamily="18" charset="0"/>
              </a:rPr>
              <a:t>The most important types of technology used in human resources management</a:t>
            </a:r>
          </a:p>
        </p:txBody>
      </p:sp>
      <p:sp>
        <p:nvSpPr>
          <p:cNvPr id="4" name="مستطيل 3"/>
          <p:cNvSpPr/>
          <p:nvPr/>
        </p:nvSpPr>
        <p:spPr>
          <a:xfrm>
            <a:off x="3779912" y="1556792"/>
            <a:ext cx="4945187" cy="2677656"/>
          </a:xfrm>
          <a:prstGeom prst="rect">
            <a:avLst/>
          </a:prstGeom>
        </p:spPr>
        <p:txBody>
          <a:bodyPr wrap="square">
            <a:spAutoFit/>
          </a:bodyPr>
          <a:lstStyle/>
          <a:p>
            <a:r>
              <a:rPr lang="ar-IQ" sz="2800" b="1" dirty="0" smtClean="0"/>
              <a:t>1.استخدام </a:t>
            </a:r>
            <a:r>
              <a:rPr lang="ar-IQ" sz="2800" b="1" dirty="0"/>
              <a:t>الذكاء الاصطناعي </a:t>
            </a:r>
            <a:r>
              <a:rPr lang="ar-IQ" sz="2800" b="1" dirty="0" smtClean="0"/>
              <a:t>:</a:t>
            </a:r>
          </a:p>
          <a:p>
            <a:r>
              <a:rPr lang="ar-IQ" sz="2800" b="1" dirty="0"/>
              <a:t>2. </a:t>
            </a:r>
            <a:r>
              <a:rPr lang="ar-IQ" sz="2800" b="1" dirty="0" smtClean="0"/>
              <a:t>تطوير </a:t>
            </a:r>
            <a:r>
              <a:rPr lang="ar-IQ" sz="2800" b="1" dirty="0"/>
              <a:t>آلية العمل عن بُعد </a:t>
            </a:r>
            <a:r>
              <a:rPr lang="ar-IQ" sz="2800" b="1" dirty="0" smtClean="0"/>
              <a:t>:</a:t>
            </a:r>
          </a:p>
          <a:p>
            <a:r>
              <a:rPr lang="ar-IQ" sz="2800" b="1" dirty="0"/>
              <a:t>3. </a:t>
            </a:r>
            <a:r>
              <a:rPr lang="ar-IQ" sz="2800" b="1" dirty="0" smtClean="0"/>
              <a:t>تحسين </a:t>
            </a:r>
            <a:r>
              <a:rPr lang="ar-IQ" sz="2800" b="1" dirty="0"/>
              <a:t>تقييم أداء </a:t>
            </a:r>
            <a:r>
              <a:rPr lang="ar-IQ" sz="2800" b="1" dirty="0" smtClean="0"/>
              <a:t>الموظفين</a:t>
            </a:r>
          </a:p>
          <a:p>
            <a:r>
              <a:rPr lang="ar-IQ" sz="2800" b="1" dirty="0" smtClean="0"/>
              <a:t>4.حماية </a:t>
            </a:r>
            <a:r>
              <a:rPr lang="ar-IQ" sz="2800" b="1" dirty="0"/>
              <a:t>البيانات </a:t>
            </a:r>
            <a:r>
              <a:rPr lang="ar-IQ" sz="2800" b="1" dirty="0" smtClean="0"/>
              <a:t>وخصوصيتها</a:t>
            </a:r>
          </a:p>
          <a:p>
            <a:pPr lvl="0"/>
            <a:r>
              <a:rPr lang="ar-IQ" sz="2800" b="1" dirty="0" smtClean="0"/>
              <a:t>5.</a:t>
            </a:r>
            <a:r>
              <a:rPr lang="ar-SA" sz="2800" b="1" dirty="0" smtClean="0"/>
              <a:t>التعلم </a:t>
            </a:r>
            <a:r>
              <a:rPr lang="ar-SA" sz="2800" b="1" dirty="0"/>
              <a:t>والتطوير المستمر</a:t>
            </a:r>
            <a:endParaRPr lang="en-US" sz="2800" b="1" dirty="0"/>
          </a:p>
          <a:p>
            <a:r>
              <a:rPr lang="ar-IQ" sz="2800" b="1" dirty="0" smtClean="0"/>
              <a:t> </a:t>
            </a:r>
            <a:endParaRPr lang="en-US" sz="2800" b="1" dirty="0"/>
          </a:p>
        </p:txBody>
      </p:sp>
      <p:pic>
        <p:nvPicPr>
          <p:cNvPr id="3074" name="Picture 2" descr="استراتيجيات تكنولوجيا ادارة الموارد البشري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556792"/>
            <a:ext cx="4259591" cy="43204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7072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colorTemperature colorTemp="5300"/>
                    </a14:imgEffect>
                  </a14:imgLayer>
                </a14:imgProps>
              </a:ext>
              <a:ext uri="{28A0092B-C50C-407E-A947-70E740481C1C}">
                <a14:useLocalDpi xmlns:a14="http://schemas.microsoft.com/office/drawing/2010/main" val="0"/>
              </a:ext>
            </a:extLst>
          </a:blip>
          <a:stretch>
            <a:fillRect/>
          </a:stretch>
        </p:blipFill>
        <p:spPr>
          <a:xfrm>
            <a:off x="899592" y="404664"/>
            <a:ext cx="7344815" cy="5400600"/>
          </a:xfrm>
          <a:prstGeom prst="rect">
            <a:avLst/>
          </a:prstGeom>
        </p:spPr>
      </p:pic>
    </p:spTree>
    <p:extLst>
      <p:ext uri="{BB962C8B-B14F-4D97-AF65-F5344CB8AC3E}">
        <p14:creationId xmlns:p14="http://schemas.microsoft.com/office/powerpoint/2010/main" val="1125933490"/>
      </p:ext>
    </p:extLst>
  </p:cSld>
  <p:clrMapOvr>
    <a:masterClrMapping/>
  </p:clrMapOvr>
</p:sld>
</file>

<file path=ppt/theme/theme1.xml><?xml version="1.0" encoding="utf-8"?>
<a:theme xmlns:a="http://schemas.openxmlformats.org/drawingml/2006/main" name="أفق">
  <a:themeElements>
    <a:clrScheme name="أفق">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أفق">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أفق">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34</TotalTime>
  <Words>166</Words>
  <Application>Microsoft Office PowerPoint</Application>
  <PresentationFormat>On-screen Show (4:3)</PresentationFormat>
  <Paragraphs>20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Arial Narrow</vt:lpstr>
      <vt:lpstr>Times New Roman</vt:lpstr>
      <vt:lpstr>أفق</vt:lpstr>
      <vt:lpstr>التكنولوجيا في ادارة الموارد البشرية : Technology in Human Resource Management </vt:lpstr>
      <vt:lpstr>مفهوم تكنولوجيا الموارد البشرية  HR Technology Concept</vt:lpstr>
      <vt:lpstr>اهمية استخدام التكنلوجيا في ادارة الموارد البشرية: The importance of using technology in human resources management</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التكنولوجيا في ادارة الموارد البشرية : Technology in Human Resource Management</dc:title>
  <dc:creator>ZAID</dc:creator>
  <cp:lastModifiedBy>Maher</cp:lastModifiedBy>
  <cp:revision>5</cp:revision>
  <dcterms:created xsi:type="dcterms:W3CDTF">2024-11-20T18:09:12Z</dcterms:created>
  <dcterms:modified xsi:type="dcterms:W3CDTF">2025-09-11T05:54:09Z</dcterms:modified>
</cp:coreProperties>
</file>