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64" r:id="rId3"/>
    <p:sldId id="265" r:id="rId4"/>
    <p:sldId id="266" r:id="rId5"/>
    <p:sldId id="267" r:id="rId6"/>
    <p:sldId id="268" r:id="rId7"/>
    <p:sldId id="269" r:id="rId8"/>
    <p:sldId id="270" r:id="rId9"/>
    <p:sldId id="257" r:id="rId10"/>
    <p:sldId id="258" r:id="rId11"/>
    <p:sldId id="259" r:id="rId12"/>
    <p:sldId id="260" r:id="rId13"/>
    <p:sldId id="261" r:id="rId14"/>
    <p:sldId id="262" r:id="rId15"/>
    <p:sldId id="271" r:id="rId16"/>
    <p:sldId id="272" r:id="rId17"/>
    <p:sldId id="273" r:id="rId18"/>
    <p:sldId id="274" r:id="rId19"/>
    <p:sldId id="275" r:id="rId20"/>
    <p:sldId id="263" r:id="rId2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65441" autoAdjust="0"/>
    <p:restoredTop sz="86477" autoAdjust="0"/>
  </p:normalViewPr>
  <p:slideViewPr>
    <p:cSldViewPr>
      <p:cViewPr varScale="1">
        <p:scale>
          <a:sx n="63" d="100"/>
          <a:sy n="63" d="100"/>
        </p:scale>
        <p:origin x="95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CF9AAC-CAA9-4AC3-A379-BE0CD63105CC}" type="doc">
      <dgm:prSet loTypeId="urn:microsoft.com/office/officeart/2008/layout/RadialCluster" loCatId="cycle" qsTypeId="urn:microsoft.com/office/officeart/2005/8/quickstyle/simple1" qsCatId="simple" csTypeId="urn:microsoft.com/office/officeart/2005/8/colors/accent1_2" csCatId="accent1" phldr="1"/>
      <dgm:spPr/>
      <dgm:t>
        <a:bodyPr/>
        <a:lstStyle/>
        <a:p>
          <a:pPr rtl="1"/>
          <a:endParaRPr lang="ar-SA"/>
        </a:p>
      </dgm:t>
    </dgm:pt>
    <dgm:pt modelId="{CDEF0DC7-5134-4538-A24B-7E4B23BA3063}">
      <dgm:prSet phldrT="[نص]"/>
      <dgm:spPr/>
      <dgm:t>
        <a:bodyPr/>
        <a:lstStyle/>
        <a:p>
          <a:pPr rtl="1"/>
          <a:r>
            <a:rPr lang="ar-IQ" dirty="0" smtClean="0"/>
            <a:t>نظريات ادارة الذات</a:t>
          </a:r>
          <a:endParaRPr lang="ar-SA" dirty="0"/>
        </a:p>
      </dgm:t>
    </dgm:pt>
    <dgm:pt modelId="{AAF3BEBA-0791-48DA-A3D1-5FC335AEF3D2}" type="parTrans" cxnId="{7FC05C3D-F1F0-4076-A0A9-462210BC82FD}">
      <dgm:prSet/>
      <dgm:spPr/>
      <dgm:t>
        <a:bodyPr/>
        <a:lstStyle/>
        <a:p>
          <a:pPr rtl="1"/>
          <a:endParaRPr lang="ar-SA"/>
        </a:p>
      </dgm:t>
    </dgm:pt>
    <dgm:pt modelId="{53D6CC99-5BAF-4E9D-80D4-89A3C13E57EE}" type="sibTrans" cxnId="{7FC05C3D-F1F0-4076-A0A9-462210BC82FD}">
      <dgm:prSet/>
      <dgm:spPr/>
      <dgm:t>
        <a:bodyPr/>
        <a:lstStyle/>
        <a:p>
          <a:pPr rtl="1"/>
          <a:endParaRPr lang="ar-SA"/>
        </a:p>
      </dgm:t>
    </dgm:pt>
    <dgm:pt modelId="{1FC2192E-C37C-40F5-85F9-2982CEB8CEC2}">
      <dgm:prSet phldrT="[نص]"/>
      <dgm:spPr/>
      <dgm:t>
        <a:bodyPr/>
        <a:lstStyle/>
        <a:p>
          <a:pPr rtl="1"/>
          <a:r>
            <a:rPr lang="ar-IQ" dirty="0" smtClean="0"/>
            <a:t>النظرية السلوكية</a:t>
          </a:r>
          <a:endParaRPr lang="ar-SA" dirty="0"/>
        </a:p>
      </dgm:t>
    </dgm:pt>
    <dgm:pt modelId="{1D147FA2-CAD4-48D4-A561-98FA62DDE0BA}" type="parTrans" cxnId="{CDA5FBDA-6F6E-4065-AA49-E847A6F37CBD}">
      <dgm:prSet/>
      <dgm:spPr/>
      <dgm:t>
        <a:bodyPr/>
        <a:lstStyle/>
        <a:p>
          <a:pPr rtl="1"/>
          <a:endParaRPr lang="ar-SA"/>
        </a:p>
      </dgm:t>
    </dgm:pt>
    <dgm:pt modelId="{D2F3E7B3-CA19-42F1-B3DE-E7EA62626149}" type="sibTrans" cxnId="{CDA5FBDA-6F6E-4065-AA49-E847A6F37CBD}">
      <dgm:prSet/>
      <dgm:spPr/>
      <dgm:t>
        <a:bodyPr/>
        <a:lstStyle/>
        <a:p>
          <a:pPr rtl="1"/>
          <a:endParaRPr lang="ar-SA"/>
        </a:p>
      </dgm:t>
    </dgm:pt>
    <dgm:pt modelId="{26FB3CD1-03E6-430C-9FCD-A54D71389978}">
      <dgm:prSet phldrT="[نص]"/>
      <dgm:spPr/>
      <dgm:t>
        <a:bodyPr/>
        <a:lstStyle/>
        <a:p>
          <a:pPr rtl="1"/>
          <a:r>
            <a:rPr lang="ar-IQ" dirty="0" smtClean="0"/>
            <a:t>نظرية تقييم الذات</a:t>
          </a:r>
          <a:endParaRPr lang="ar-SA" dirty="0"/>
        </a:p>
      </dgm:t>
    </dgm:pt>
    <dgm:pt modelId="{EB0916EA-953A-4F68-85DB-D0AB2E9A4C82}" type="parTrans" cxnId="{1138E46E-E324-410D-BF9B-27ECFE98ADA8}">
      <dgm:prSet/>
      <dgm:spPr/>
      <dgm:t>
        <a:bodyPr/>
        <a:lstStyle/>
        <a:p>
          <a:pPr rtl="1"/>
          <a:endParaRPr lang="ar-SA"/>
        </a:p>
      </dgm:t>
    </dgm:pt>
    <dgm:pt modelId="{7559348A-A21F-4E2C-9516-EC1B218062DF}" type="sibTrans" cxnId="{1138E46E-E324-410D-BF9B-27ECFE98ADA8}">
      <dgm:prSet/>
      <dgm:spPr/>
      <dgm:t>
        <a:bodyPr/>
        <a:lstStyle/>
        <a:p>
          <a:pPr rtl="1"/>
          <a:endParaRPr lang="ar-SA"/>
        </a:p>
      </dgm:t>
    </dgm:pt>
    <dgm:pt modelId="{3CF31EE6-B9F6-424E-BC4E-44F2F69EE32B}">
      <dgm:prSet phldrT="[نص]"/>
      <dgm:spPr/>
      <dgm:t>
        <a:bodyPr/>
        <a:lstStyle/>
        <a:p>
          <a:pPr rtl="1"/>
          <a:r>
            <a:rPr lang="ar-IQ" dirty="0" smtClean="0"/>
            <a:t>نظرية التغيير او مراحل التغيير</a:t>
          </a:r>
          <a:endParaRPr lang="ar-SA" dirty="0"/>
        </a:p>
      </dgm:t>
    </dgm:pt>
    <dgm:pt modelId="{D9EB5FA8-F9CA-4C53-A2A1-3A83A33599B3}" type="parTrans" cxnId="{268504A2-E5B3-46F3-98D4-6527038E20D4}">
      <dgm:prSet/>
      <dgm:spPr/>
      <dgm:t>
        <a:bodyPr/>
        <a:lstStyle/>
        <a:p>
          <a:pPr rtl="1"/>
          <a:endParaRPr lang="ar-SA"/>
        </a:p>
      </dgm:t>
    </dgm:pt>
    <dgm:pt modelId="{295D3E82-FFC4-473D-9CDD-9386DA3C7E5B}" type="sibTrans" cxnId="{268504A2-E5B3-46F3-98D4-6527038E20D4}">
      <dgm:prSet/>
      <dgm:spPr/>
      <dgm:t>
        <a:bodyPr/>
        <a:lstStyle/>
        <a:p>
          <a:pPr rtl="1"/>
          <a:endParaRPr lang="ar-SA"/>
        </a:p>
      </dgm:t>
    </dgm:pt>
    <dgm:pt modelId="{12A88D3D-232E-4A60-A7C7-E42DAC634F61}">
      <dgm:prSet phldrT="[نص]"/>
      <dgm:spPr/>
      <dgm:t>
        <a:bodyPr/>
        <a:lstStyle/>
        <a:p>
          <a:pPr rtl="1"/>
          <a:r>
            <a:rPr lang="ar-IQ" dirty="0" smtClean="0"/>
            <a:t>النظرية المعرفية</a:t>
          </a:r>
          <a:endParaRPr lang="ar-SA" dirty="0"/>
        </a:p>
      </dgm:t>
    </dgm:pt>
    <dgm:pt modelId="{151B6402-257E-4FCD-9B45-95004904640A}" type="parTrans" cxnId="{18671BEE-9E02-4B14-B972-AA76DB490A59}">
      <dgm:prSet/>
      <dgm:spPr/>
    </dgm:pt>
    <dgm:pt modelId="{254C11F3-B41E-46FB-B7B4-02A650DF730B}" type="sibTrans" cxnId="{18671BEE-9E02-4B14-B972-AA76DB490A59}">
      <dgm:prSet/>
      <dgm:spPr/>
    </dgm:pt>
    <dgm:pt modelId="{6807D78C-8536-41E2-A908-2D9C4EF5F205}">
      <dgm:prSet phldrT="[نص]"/>
      <dgm:spPr/>
      <dgm:t>
        <a:bodyPr/>
        <a:lstStyle/>
        <a:p>
          <a:pPr rtl="1"/>
          <a:r>
            <a:rPr lang="ar-IQ" dirty="0" smtClean="0"/>
            <a:t>نظرية العلاقات المتبادلة</a:t>
          </a:r>
          <a:endParaRPr lang="ar-SA" dirty="0"/>
        </a:p>
      </dgm:t>
    </dgm:pt>
    <dgm:pt modelId="{D2ADEA21-FB3E-4C40-B97B-6B1E7B0F6016}" type="parTrans" cxnId="{A46E4C23-05D6-4E3A-8811-08F60B1C9E09}">
      <dgm:prSet/>
      <dgm:spPr/>
    </dgm:pt>
    <dgm:pt modelId="{C899D008-DBDD-44B2-9059-A31C55138673}" type="sibTrans" cxnId="{A46E4C23-05D6-4E3A-8811-08F60B1C9E09}">
      <dgm:prSet/>
      <dgm:spPr/>
    </dgm:pt>
    <dgm:pt modelId="{DBC521D5-06BD-496E-B04E-E3FEEB06CF8B}">
      <dgm:prSet phldrT="[نص]"/>
      <dgm:spPr/>
      <dgm:t>
        <a:bodyPr/>
        <a:lstStyle/>
        <a:p>
          <a:pPr rtl="1"/>
          <a:r>
            <a:rPr lang="ar-IQ" dirty="0" smtClean="0"/>
            <a:t>نظرية التغيير النفسي</a:t>
          </a:r>
          <a:endParaRPr lang="ar-SA" dirty="0"/>
        </a:p>
      </dgm:t>
    </dgm:pt>
    <dgm:pt modelId="{CCD01196-75E4-41B9-A545-7D9C9D946466}" type="parTrans" cxnId="{7F69D8BB-4F08-4ECD-9243-99B84FCACAFF}">
      <dgm:prSet/>
      <dgm:spPr/>
    </dgm:pt>
    <dgm:pt modelId="{D0CDD2DA-28C0-4C08-AA1F-7E1899CF0ECB}" type="sibTrans" cxnId="{7F69D8BB-4F08-4ECD-9243-99B84FCACAFF}">
      <dgm:prSet/>
      <dgm:spPr/>
    </dgm:pt>
    <dgm:pt modelId="{1B600FBB-25AD-488B-9D45-FDF2AD89A2B1}" type="pres">
      <dgm:prSet presAssocID="{FCCF9AAC-CAA9-4AC3-A379-BE0CD63105CC}" presName="Name0" presStyleCnt="0">
        <dgm:presLayoutVars>
          <dgm:chMax val="1"/>
          <dgm:chPref val="1"/>
          <dgm:dir/>
          <dgm:animOne val="branch"/>
          <dgm:animLvl val="lvl"/>
        </dgm:presLayoutVars>
      </dgm:prSet>
      <dgm:spPr/>
      <dgm:t>
        <a:bodyPr/>
        <a:lstStyle/>
        <a:p>
          <a:pPr rtl="1"/>
          <a:endParaRPr lang="ar-SA"/>
        </a:p>
      </dgm:t>
    </dgm:pt>
    <dgm:pt modelId="{3BDA499C-0820-4657-87EE-45DFFE85FC35}" type="pres">
      <dgm:prSet presAssocID="{CDEF0DC7-5134-4538-A24B-7E4B23BA3063}" presName="singleCycle" presStyleCnt="0"/>
      <dgm:spPr/>
    </dgm:pt>
    <dgm:pt modelId="{10D42463-C4E4-42F4-B613-377A135D26C8}" type="pres">
      <dgm:prSet presAssocID="{CDEF0DC7-5134-4538-A24B-7E4B23BA3063}" presName="singleCenter" presStyleLbl="node1" presStyleIdx="0" presStyleCnt="7">
        <dgm:presLayoutVars>
          <dgm:chMax val="7"/>
          <dgm:chPref val="7"/>
        </dgm:presLayoutVars>
      </dgm:prSet>
      <dgm:spPr/>
      <dgm:t>
        <a:bodyPr/>
        <a:lstStyle/>
        <a:p>
          <a:pPr rtl="1"/>
          <a:endParaRPr lang="ar-SA"/>
        </a:p>
      </dgm:t>
    </dgm:pt>
    <dgm:pt modelId="{2F2F5FE0-F137-4021-AE6F-EDBBF5FE37ED}" type="pres">
      <dgm:prSet presAssocID="{1D147FA2-CAD4-48D4-A561-98FA62DDE0BA}" presName="Name56" presStyleLbl="parChTrans1D2" presStyleIdx="0" presStyleCnt="6"/>
      <dgm:spPr/>
      <dgm:t>
        <a:bodyPr/>
        <a:lstStyle/>
        <a:p>
          <a:pPr rtl="1"/>
          <a:endParaRPr lang="ar-SA"/>
        </a:p>
      </dgm:t>
    </dgm:pt>
    <dgm:pt modelId="{A5BA126F-7DD1-483E-A93E-D03914406690}" type="pres">
      <dgm:prSet presAssocID="{1FC2192E-C37C-40F5-85F9-2982CEB8CEC2}" presName="text0" presStyleLbl="node1" presStyleIdx="1" presStyleCnt="7">
        <dgm:presLayoutVars>
          <dgm:bulletEnabled val="1"/>
        </dgm:presLayoutVars>
      </dgm:prSet>
      <dgm:spPr/>
      <dgm:t>
        <a:bodyPr/>
        <a:lstStyle/>
        <a:p>
          <a:pPr rtl="1"/>
          <a:endParaRPr lang="ar-SA"/>
        </a:p>
      </dgm:t>
    </dgm:pt>
    <dgm:pt modelId="{F4E452D2-C9A1-4D71-A61D-86D7A45D7343}" type="pres">
      <dgm:prSet presAssocID="{EB0916EA-953A-4F68-85DB-D0AB2E9A4C82}" presName="Name56" presStyleLbl="parChTrans1D2" presStyleIdx="1" presStyleCnt="6"/>
      <dgm:spPr/>
      <dgm:t>
        <a:bodyPr/>
        <a:lstStyle/>
        <a:p>
          <a:pPr rtl="1"/>
          <a:endParaRPr lang="ar-SA"/>
        </a:p>
      </dgm:t>
    </dgm:pt>
    <dgm:pt modelId="{902B22A7-2AD6-4867-90A5-9357DD8A0A0D}" type="pres">
      <dgm:prSet presAssocID="{26FB3CD1-03E6-430C-9FCD-A54D71389978}" presName="text0" presStyleLbl="node1" presStyleIdx="2" presStyleCnt="7">
        <dgm:presLayoutVars>
          <dgm:bulletEnabled val="1"/>
        </dgm:presLayoutVars>
      </dgm:prSet>
      <dgm:spPr/>
      <dgm:t>
        <a:bodyPr/>
        <a:lstStyle/>
        <a:p>
          <a:pPr rtl="1"/>
          <a:endParaRPr lang="ar-SA"/>
        </a:p>
      </dgm:t>
    </dgm:pt>
    <dgm:pt modelId="{CB0395FE-3B23-4E6D-BBC4-8ED3AA4491CB}" type="pres">
      <dgm:prSet presAssocID="{151B6402-257E-4FCD-9B45-95004904640A}" presName="Name56" presStyleLbl="parChTrans1D2" presStyleIdx="2" presStyleCnt="6"/>
      <dgm:spPr/>
    </dgm:pt>
    <dgm:pt modelId="{2F7A6FDB-B437-45B0-B3F8-5572E8E0624C}" type="pres">
      <dgm:prSet presAssocID="{12A88D3D-232E-4A60-A7C7-E42DAC634F61}" presName="text0" presStyleLbl="node1" presStyleIdx="3" presStyleCnt="7">
        <dgm:presLayoutVars>
          <dgm:bulletEnabled val="1"/>
        </dgm:presLayoutVars>
      </dgm:prSet>
      <dgm:spPr/>
      <dgm:t>
        <a:bodyPr/>
        <a:lstStyle/>
        <a:p>
          <a:pPr rtl="1"/>
          <a:endParaRPr lang="ar-SA"/>
        </a:p>
      </dgm:t>
    </dgm:pt>
    <dgm:pt modelId="{4F943F7B-9E8B-43FC-994B-D890697A0E3A}" type="pres">
      <dgm:prSet presAssocID="{D2ADEA21-FB3E-4C40-B97B-6B1E7B0F6016}" presName="Name56" presStyleLbl="parChTrans1D2" presStyleIdx="3" presStyleCnt="6"/>
      <dgm:spPr/>
    </dgm:pt>
    <dgm:pt modelId="{BF03F8A4-B909-4303-9A16-1CF91D290261}" type="pres">
      <dgm:prSet presAssocID="{6807D78C-8536-41E2-A908-2D9C4EF5F205}" presName="text0" presStyleLbl="node1" presStyleIdx="4" presStyleCnt="7">
        <dgm:presLayoutVars>
          <dgm:bulletEnabled val="1"/>
        </dgm:presLayoutVars>
      </dgm:prSet>
      <dgm:spPr/>
      <dgm:t>
        <a:bodyPr/>
        <a:lstStyle/>
        <a:p>
          <a:pPr rtl="1"/>
          <a:endParaRPr lang="ar-SA"/>
        </a:p>
      </dgm:t>
    </dgm:pt>
    <dgm:pt modelId="{CCEB06C6-E25B-4609-A585-6387C285C944}" type="pres">
      <dgm:prSet presAssocID="{D9EB5FA8-F9CA-4C53-A2A1-3A83A33599B3}" presName="Name56" presStyleLbl="parChTrans1D2" presStyleIdx="4" presStyleCnt="6"/>
      <dgm:spPr/>
      <dgm:t>
        <a:bodyPr/>
        <a:lstStyle/>
        <a:p>
          <a:pPr rtl="1"/>
          <a:endParaRPr lang="ar-SA"/>
        </a:p>
      </dgm:t>
    </dgm:pt>
    <dgm:pt modelId="{A79490E4-E08E-4CE2-A27F-EE3EFBA28843}" type="pres">
      <dgm:prSet presAssocID="{3CF31EE6-B9F6-424E-BC4E-44F2F69EE32B}" presName="text0" presStyleLbl="node1" presStyleIdx="5" presStyleCnt="7" custScaleX="155034" custRadScaleRad="121838" custRadScaleInc="19238">
        <dgm:presLayoutVars>
          <dgm:bulletEnabled val="1"/>
        </dgm:presLayoutVars>
      </dgm:prSet>
      <dgm:spPr/>
      <dgm:t>
        <a:bodyPr/>
        <a:lstStyle/>
        <a:p>
          <a:pPr rtl="1"/>
          <a:endParaRPr lang="ar-SA"/>
        </a:p>
      </dgm:t>
    </dgm:pt>
    <dgm:pt modelId="{7476FD0D-C31B-487A-8C7E-C4374804C5B8}" type="pres">
      <dgm:prSet presAssocID="{CCD01196-75E4-41B9-A545-7D9C9D946466}" presName="Name56" presStyleLbl="parChTrans1D2" presStyleIdx="5" presStyleCnt="6"/>
      <dgm:spPr/>
    </dgm:pt>
    <dgm:pt modelId="{0577503F-9181-484B-B9BD-FABE8463415F}" type="pres">
      <dgm:prSet presAssocID="{DBC521D5-06BD-496E-B04E-E3FEEB06CF8B}" presName="text0" presStyleLbl="node1" presStyleIdx="6" presStyleCnt="7" custScaleX="136689">
        <dgm:presLayoutVars>
          <dgm:bulletEnabled val="1"/>
        </dgm:presLayoutVars>
      </dgm:prSet>
      <dgm:spPr/>
      <dgm:t>
        <a:bodyPr/>
        <a:lstStyle/>
        <a:p>
          <a:pPr rtl="1"/>
          <a:endParaRPr lang="ar-SA"/>
        </a:p>
      </dgm:t>
    </dgm:pt>
  </dgm:ptLst>
  <dgm:cxnLst>
    <dgm:cxn modelId="{A46E4C23-05D6-4E3A-8811-08F60B1C9E09}" srcId="{CDEF0DC7-5134-4538-A24B-7E4B23BA3063}" destId="{6807D78C-8536-41E2-A908-2D9C4EF5F205}" srcOrd="3" destOrd="0" parTransId="{D2ADEA21-FB3E-4C40-B97B-6B1E7B0F6016}" sibTransId="{C899D008-DBDD-44B2-9059-A31C55138673}"/>
    <dgm:cxn modelId="{1138E46E-E324-410D-BF9B-27ECFE98ADA8}" srcId="{CDEF0DC7-5134-4538-A24B-7E4B23BA3063}" destId="{26FB3CD1-03E6-430C-9FCD-A54D71389978}" srcOrd="1" destOrd="0" parTransId="{EB0916EA-953A-4F68-85DB-D0AB2E9A4C82}" sibTransId="{7559348A-A21F-4E2C-9516-EC1B218062DF}"/>
    <dgm:cxn modelId="{F822316C-FCC3-4D79-B612-A6328CC5DD2C}" type="presOf" srcId="{151B6402-257E-4FCD-9B45-95004904640A}" destId="{CB0395FE-3B23-4E6D-BBC4-8ED3AA4491CB}" srcOrd="0" destOrd="0" presId="urn:microsoft.com/office/officeart/2008/layout/RadialCluster"/>
    <dgm:cxn modelId="{63DE5C8F-906E-4A9C-90CC-46634E5D666F}" type="presOf" srcId="{DBC521D5-06BD-496E-B04E-E3FEEB06CF8B}" destId="{0577503F-9181-484B-B9BD-FABE8463415F}" srcOrd="0" destOrd="0" presId="urn:microsoft.com/office/officeart/2008/layout/RadialCluster"/>
    <dgm:cxn modelId="{4A083A57-3C78-49C2-9E3B-9987FC7CEF2C}" type="presOf" srcId="{12A88D3D-232E-4A60-A7C7-E42DAC634F61}" destId="{2F7A6FDB-B437-45B0-B3F8-5572E8E0624C}" srcOrd="0" destOrd="0" presId="urn:microsoft.com/office/officeart/2008/layout/RadialCluster"/>
    <dgm:cxn modelId="{7FC05C3D-F1F0-4076-A0A9-462210BC82FD}" srcId="{FCCF9AAC-CAA9-4AC3-A379-BE0CD63105CC}" destId="{CDEF0DC7-5134-4538-A24B-7E4B23BA3063}" srcOrd="0" destOrd="0" parTransId="{AAF3BEBA-0791-48DA-A3D1-5FC335AEF3D2}" sibTransId="{53D6CC99-5BAF-4E9D-80D4-89A3C13E57EE}"/>
    <dgm:cxn modelId="{E05BEAEC-3395-46A3-A684-F2B922CA8C23}" type="presOf" srcId="{D9EB5FA8-F9CA-4C53-A2A1-3A83A33599B3}" destId="{CCEB06C6-E25B-4609-A585-6387C285C944}" srcOrd="0" destOrd="0" presId="urn:microsoft.com/office/officeart/2008/layout/RadialCluster"/>
    <dgm:cxn modelId="{18671BEE-9E02-4B14-B972-AA76DB490A59}" srcId="{CDEF0DC7-5134-4538-A24B-7E4B23BA3063}" destId="{12A88D3D-232E-4A60-A7C7-E42DAC634F61}" srcOrd="2" destOrd="0" parTransId="{151B6402-257E-4FCD-9B45-95004904640A}" sibTransId="{254C11F3-B41E-46FB-B7B4-02A650DF730B}"/>
    <dgm:cxn modelId="{7F69D8BB-4F08-4ECD-9243-99B84FCACAFF}" srcId="{CDEF0DC7-5134-4538-A24B-7E4B23BA3063}" destId="{DBC521D5-06BD-496E-B04E-E3FEEB06CF8B}" srcOrd="5" destOrd="0" parTransId="{CCD01196-75E4-41B9-A545-7D9C9D946466}" sibTransId="{D0CDD2DA-28C0-4C08-AA1F-7E1899CF0ECB}"/>
    <dgm:cxn modelId="{AD226507-D97B-469D-A563-4A49A088E39D}" type="presOf" srcId="{CCD01196-75E4-41B9-A545-7D9C9D946466}" destId="{7476FD0D-C31B-487A-8C7E-C4374804C5B8}" srcOrd="0" destOrd="0" presId="urn:microsoft.com/office/officeart/2008/layout/RadialCluster"/>
    <dgm:cxn modelId="{A127C701-EECB-4C83-B416-BF8F99746809}" type="presOf" srcId="{3CF31EE6-B9F6-424E-BC4E-44F2F69EE32B}" destId="{A79490E4-E08E-4CE2-A27F-EE3EFBA28843}" srcOrd="0" destOrd="0" presId="urn:microsoft.com/office/officeart/2008/layout/RadialCluster"/>
    <dgm:cxn modelId="{050C21A8-A5E0-4C7E-9986-1C5DC2E6F7E9}" type="presOf" srcId="{D2ADEA21-FB3E-4C40-B97B-6B1E7B0F6016}" destId="{4F943F7B-9E8B-43FC-994B-D890697A0E3A}" srcOrd="0" destOrd="0" presId="urn:microsoft.com/office/officeart/2008/layout/RadialCluster"/>
    <dgm:cxn modelId="{DA29EB8D-FF59-43AD-8690-384DEF9E4BC8}" type="presOf" srcId="{6807D78C-8536-41E2-A908-2D9C4EF5F205}" destId="{BF03F8A4-B909-4303-9A16-1CF91D290261}" srcOrd="0" destOrd="0" presId="urn:microsoft.com/office/officeart/2008/layout/RadialCluster"/>
    <dgm:cxn modelId="{CDA5FBDA-6F6E-4065-AA49-E847A6F37CBD}" srcId="{CDEF0DC7-5134-4538-A24B-7E4B23BA3063}" destId="{1FC2192E-C37C-40F5-85F9-2982CEB8CEC2}" srcOrd="0" destOrd="0" parTransId="{1D147FA2-CAD4-48D4-A561-98FA62DDE0BA}" sibTransId="{D2F3E7B3-CA19-42F1-B3DE-E7EA62626149}"/>
    <dgm:cxn modelId="{B2592304-228B-4527-9646-7EA4D55040C3}" type="presOf" srcId="{1FC2192E-C37C-40F5-85F9-2982CEB8CEC2}" destId="{A5BA126F-7DD1-483E-A93E-D03914406690}" srcOrd="0" destOrd="0" presId="urn:microsoft.com/office/officeart/2008/layout/RadialCluster"/>
    <dgm:cxn modelId="{1C90E2D5-3618-48A3-9E62-2335CABDC5B2}" type="presOf" srcId="{EB0916EA-953A-4F68-85DB-D0AB2E9A4C82}" destId="{F4E452D2-C9A1-4D71-A61D-86D7A45D7343}" srcOrd="0" destOrd="0" presId="urn:microsoft.com/office/officeart/2008/layout/RadialCluster"/>
    <dgm:cxn modelId="{76A35B73-F796-41BF-AF18-4CD341634968}" type="presOf" srcId="{26FB3CD1-03E6-430C-9FCD-A54D71389978}" destId="{902B22A7-2AD6-4867-90A5-9357DD8A0A0D}" srcOrd="0" destOrd="0" presId="urn:microsoft.com/office/officeart/2008/layout/RadialCluster"/>
    <dgm:cxn modelId="{CC05C692-89D3-46CD-AA7F-2B5607CE21B7}" type="presOf" srcId="{1D147FA2-CAD4-48D4-A561-98FA62DDE0BA}" destId="{2F2F5FE0-F137-4021-AE6F-EDBBF5FE37ED}" srcOrd="0" destOrd="0" presId="urn:microsoft.com/office/officeart/2008/layout/RadialCluster"/>
    <dgm:cxn modelId="{D51E1572-1128-40F7-8094-1EF2C231EE1A}" type="presOf" srcId="{FCCF9AAC-CAA9-4AC3-A379-BE0CD63105CC}" destId="{1B600FBB-25AD-488B-9D45-FDF2AD89A2B1}" srcOrd="0" destOrd="0" presId="urn:microsoft.com/office/officeart/2008/layout/RadialCluster"/>
    <dgm:cxn modelId="{6A9FAAF5-0DD1-4732-9E6D-85399589E4EB}" type="presOf" srcId="{CDEF0DC7-5134-4538-A24B-7E4B23BA3063}" destId="{10D42463-C4E4-42F4-B613-377A135D26C8}" srcOrd="0" destOrd="0" presId="urn:microsoft.com/office/officeart/2008/layout/RadialCluster"/>
    <dgm:cxn modelId="{268504A2-E5B3-46F3-98D4-6527038E20D4}" srcId="{CDEF0DC7-5134-4538-A24B-7E4B23BA3063}" destId="{3CF31EE6-B9F6-424E-BC4E-44F2F69EE32B}" srcOrd="4" destOrd="0" parTransId="{D9EB5FA8-F9CA-4C53-A2A1-3A83A33599B3}" sibTransId="{295D3E82-FFC4-473D-9CDD-9386DA3C7E5B}"/>
    <dgm:cxn modelId="{98A04437-8329-4751-920A-9A732B29E747}" type="presParOf" srcId="{1B600FBB-25AD-488B-9D45-FDF2AD89A2B1}" destId="{3BDA499C-0820-4657-87EE-45DFFE85FC35}" srcOrd="0" destOrd="0" presId="urn:microsoft.com/office/officeart/2008/layout/RadialCluster"/>
    <dgm:cxn modelId="{F4E73887-851D-49EB-B808-E303948BF186}" type="presParOf" srcId="{3BDA499C-0820-4657-87EE-45DFFE85FC35}" destId="{10D42463-C4E4-42F4-B613-377A135D26C8}" srcOrd="0" destOrd="0" presId="urn:microsoft.com/office/officeart/2008/layout/RadialCluster"/>
    <dgm:cxn modelId="{1D0E4191-97BF-4600-9FFA-7C75AC843DF4}" type="presParOf" srcId="{3BDA499C-0820-4657-87EE-45DFFE85FC35}" destId="{2F2F5FE0-F137-4021-AE6F-EDBBF5FE37ED}" srcOrd="1" destOrd="0" presId="urn:microsoft.com/office/officeart/2008/layout/RadialCluster"/>
    <dgm:cxn modelId="{F9EA61BD-4A10-48FB-B38D-6A09AA0921F7}" type="presParOf" srcId="{3BDA499C-0820-4657-87EE-45DFFE85FC35}" destId="{A5BA126F-7DD1-483E-A93E-D03914406690}" srcOrd="2" destOrd="0" presId="urn:microsoft.com/office/officeart/2008/layout/RadialCluster"/>
    <dgm:cxn modelId="{F7B2AD49-98AB-4179-B509-9E523E7FD754}" type="presParOf" srcId="{3BDA499C-0820-4657-87EE-45DFFE85FC35}" destId="{F4E452D2-C9A1-4D71-A61D-86D7A45D7343}" srcOrd="3" destOrd="0" presId="urn:microsoft.com/office/officeart/2008/layout/RadialCluster"/>
    <dgm:cxn modelId="{6F62401B-4E22-4673-979C-5558FB7FBD55}" type="presParOf" srcId="{3BDA499C-0820-4657-87EE-45DFFE85FC35}" destId="{902B22A7-2AD6-4867-90A5-9357DD8A0A0D}" srcOrd="4" destOrd="0" presId="urn:microsoft.com/office/officeart/2008/layout/RadialCluster"/>
    <dgm:cxn modelId="{0AB079C9-7289-4DAB-BC3C-D003F71743D0}" type="presParOf" srcId="{3BDA499C-0820-4657-87EE-45DFFE85FC35}" destId="{CB0395FE-3B23-4E6D-BBC4-8ED3AA4491CB}" srcOrd="5" destOrd="0" presId="urn:microsoft.com/office/officeart/2008/layout/RadialCluster"/>
    <dgm:cxn modelId="{D51DF4B9-9E9C-4BDA-A651-9E78C556C645}" type="presParOf" srcId="{3BDA499C-0820-4657-87EE-45DFFE85FC35}" destId="{2F7A6FDB-B437-45B0-B3F8-5572E8E0624C}" srcOrd="6" destOrd="0" presId="urn:microsoft.com/office/officeart/2008/layout/RadialCluster"/>
    <dgm:cxn modelId="{DAFE4559-B2E9-4E00-9A7F-FE19C7469C4A}" type="presParOf" srcId="{3BDA499C-0820-4657-87EE-45DFFE85FC35}" destId="{4F943F7B-9E8B-43FC-994B-D890697A0E3A}" srcOrd="7" destOrd="0" presId="urn:microsoft.com/office/officeart/2008/layout/RadialCluster"/>
    <dgm:cxn modelId="{24D745DB-AEA5-4E1F-B4DD-2601D4E91A38}" type="presParOf" srcId="{3BDA499C-0820-4657-87EE-45DFFE85FC35}" destId="{BF03F8A4-B909-4303-9A16-1CF91D290261}" srcOrd="8" destOrd="0" presId="urn:microsoft.com/office/officeart/2008/layout/RadialCluster"/>
    <dgm:cxn modelId="{D837B7E7-85EF-4BEF-88CE-F4D98FC165E7}" type="presParOf" srcId="{3BDA499C-0820-4657-87EE-45DFFE85FC35}" destId="{CCEB06C6-E25B-4609-A585-6387C285C944}" srcOrd="9" destOrd="0" presId="urn:microsoft.com/office/officeart/2008/layout/RadialCluster"/>
    <dgm:cxn modelId="{40C7133D-2711-44C3-9930-251067524292}" type="presParOf" srcId="{3BDA499C-0820-4657-87EE-45DFFE85FC35}" destId="{A79490E4-E08E-4CE2-A27F-EE3EFBA28843}" srcOrd="10" destOrd="0" presId="urn:microsoft.com/office/officeart/2008/layout/RadialCluster"/>
    <dgm:cxn modelId="{76B2BCE4-B9A4-48B4-B8BA-9289650D444C}" type="presParOf" srcId="{3BDA499C-0820-4657-87EE-45DFFE85FC35}" destId="{7476FD0D-C31B-487A-8C7E-C4374804C5B8}" srcOrd="11" destOrd="0" presId="urn:microsoft.com/office/officeart/2008/layout/RadialCluster"/>
    <dgm:cxn modelId="{EAAB3733-1B37-4C5C-B8FD-A517AD6B61B9}" type="presParOf" srcId="{3BDA499C-0820-4657-87EE-45DFFE85FC35}" destId="{0577503F-9181-484B-B9BD-FABE8463415F}" srcOrd="12"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CAD7283-FD62-4C44-B828-68CC29F4B5DC}" type="doc">
      <dgm:prSet loTypeId="urn:microsoft.com/office/officeart/2008/layout/RadialCluster" loCatId="cycle" qsTypeId="urn:microsoft.com/office/officeart/2005/8/quickstyle/simple5" qsCatId="simple" csTypeId="urn:microsoft.com/office/officeart/2005/8/colors/accent2_3" csCatId="accent2" phldr="1"/>
      <dgm:spPr/>
      <dgm:t>
        <a:bodyPr/>
        <a:lstStyle/>
        <a:p>
          <a:pPr rtl="1"/>
          <a:endParaRPr lang="ar-SA"/>
        </a:p>
      </dgm:t>
    </dgm:pt>
    <dgm:pt modelId="{169C8816-041B-49FB-BC58-CF0106E84894}">
      <dgm:prSet phldrT="[نص]"/>
      <dgm:spPr>
        <a:xfrm>
          <a:off x="1977157" y="1201159"/>
          <a:ext cx="1212262" cy="923734"/>
        </a:xfrm>
        <a:prstGeom prst="roundRect">
          <a:avLst/>
        </a:prstGeom>
        <a:gradFill rotWithShape="0">
          <a:gsLst>
            <a:gs pos="0">
              <a:srgbClr val="C0504D">
                <a:shade val="80000"/>
                <a:hueOff val="0"/>
                <a:satOff val="0"/>
                <a:lumOff val="0"/>
                <a:alphaOff val="0"/>
                <a:shade val="51000"/>
                <a:satMod val="130000"/>
              </a:srgbClr>
            </a:gs>
            <a:gs pos="80000">
              <a:srgbClr val="C0504D">
                <a:shade val="80000"/>
                <a:hueOff val="0"/>
                <a:satOff val="0"/>
                <a:lumOff val="0"/>
                <a:alphaOff val="0"/>
                <a:shade val="93000"/>
                <a:satMod val="130000"/>
              </a:srgbClr>
            </a:gs>
            <a:gs pos="100000">
              <a:srgbClr val="C0504D">
                <a:shade val="80000"/>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pPr rtl="1"/>
          <a:r>
            <a:rPr lang="ar-IQ">
              <a:solidFill>
                <a:sysClr val="window" lastClr="FFFFFF"/>
              </a:solidFill>
              <a:latin typeface="Calibri"/>
              <a:ea typeface="+mn-ea"/>
              <a:cs typeface="Arial"/>
            </a:rPr>
            <a:t>كفايات ادارة الذات</a:t>
          </a:r>
          <a:endParaRPr lang="ar-SA">
            <a:solidFill>
              <a:sysClr val="window" lastClr="FFFFFF"/>
            </a:solidFill>
            <a:latin typeface="Calibri"/>
            <a:ea typeface="+mn-ea"/>
            <a:cs typeface="Arial"/>
          </a:endParaRPr>
        </a:p>
      </dgm:t>
    </dgm:pt>
    <dgm:pt modelId="{10DC8241-E9CC-4620-92EC-A860E9D2201E}" type="parTrans" cxnId="{DD91D58F-F94E-4E68-8404-BF91B89941CF}">
      <dgm:prSet/>
      <dgm:spPr/>
      <dgm:t>
        <a:bodyPr/>
        <a:lstStyle/>
        <a:p>
          <a:pPr rtl="1"/>
          <a:endParaRPr lang="ar-SA"/>
        </a:p>
      </dgm:t>
    </dgm:pt>
    <dgm:pt modelId="{EB642634-BA8A-43A0-AE65-2DBE0A8C7C9B}" type="sibTrans" cxnId="{DD91D58F-F94E-4E68-8404-BF91B89941CF}">
      <dgm:prSet/>
      <dgm:spPr/>
      <dgm:t>
        <a:bodyPr/>
        <a:lstStyle/>
        <a:p>
          <a:pPr rtl="1"/>
          <a:endParaRPr lang="ar-SA"/>
        </a:p>
      </dgm:t>
    </dgm:pt>
    <dgm:pt modelId="{465AF1CA-0363-48F7-BAE9-627954C2D486}">
      <dgm:prSet phldrT="[نص]"/>
      <dgm:spPr>
        <a:xfrm>
          <a:off x="1977161" y="60588"/>
          <a:ext cx="1212255" cy="618902"/>
        </a:xfrm>
        <a:prstGeom prst="roundRect">
          <a:avLst/>
        </a:prstGeom>
        <a:gradFill rotWithShape="0">
          <a:gsLst>
            <a:gs pos="0">
              <a:srgbClr val="C0504D">
                <a:shade val="80000"/>
                <a:hueOff val="-7174"/>
                <a:satOff val="-805"/>
                <a:lumOff val="5136"/>
                <a:alphaOff val="0"/>
                <a:shade val="51000"/>
                <a:satMod val="130000"/>
              </a:srgbClr>
            </a:gs>
            <a:gs pos="80000">
              <a:srgbClr val="C0504D">
                <a:shade val="80000"/>
                <a:hueOff val="-7174"/>
                <a:satOff val="-805"/>
                <a:lumOff val="5136"/>
                <a:alphaOff val="0"/>
                <a:shade val="93000"/>
                <a:satMod val="130000"/>
              </a:srgbClr>
            </a:gs>
            <a:gs pos="100000">
              <a:srgbClr val="C0504D">
                <a:shade val="80000"/>
                <a:hueOff val="-7174"/>
                <a:satOff val="-805"/>
                <a:lumOff val="5136"/>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pPr rtl="1"/>
          <a:r>
            <a:rPr lang="ar-IQ">
              <a:solidFill>
                <a:sysClr val="window" lastClr="FFFFFF"/>
              </a:solidFill>
              <a:latin typeface="Calibri"/>
              <a:ea typeface="+mn-ea"/>
              <a:cs typeface="Arial"/>
            </a:rPr>
            <a:t>ضبط النفس</a:t>
          </a:r>
          <a:endParaRPr lang="ar-SA">
            <a:solidFill>
              <a:sysClr val="window" lastClr="FFFFFF"/>
            </a:solidFill>
            <a:latin typeface="Calibri"/>
            <a:ea typeface="+mn-ea"/>
            <a:cs typeface="Arial"/>
          </a:endParaRPr>
        </a:p>
      </dgm:t>
    </dgm:pt>
    <dgm:pt modelId="{3BDC1FFD-5343-4D00-B9F7-A1C3884C9C5F}" type="parTrans" cxnId="{E2CF2429-CAF9-48C5-BC49-AED569A9C9BB}">
      <dgm:prSet/>
      <dgm:spPr>
        <a:xfrm rot="16200000">
          <a:off x="2322454" y="940324"/>
          <a:ext cx="521669" cy="0"/>
        </a:xfrm>
        <a:custGeom>
          <a:avLst/>
          <a:gdLst/>
          <a:ahLst/>
          <a:cxnLst/>
          <a:rect l="0" t="0" r="0" b="0"/>
          <a:pathLst>
            <a:path>
              <a:moveTo>
                <a:pt x="0" y="0"/>
              </a:moveTo>
              <a:lnTo>
                <a:pt x="521669" y="0"/>
              </a:lnTo>
            </a:path>
          </a:pathLst>
        </a:custGeom>
        <a:noFill/>
        <a:ln w="25400" cap="flat" cmpd="sng" algn="ctr">
          <a:solidFill>
            <a:srgbClr val="C0504D">
              <a:tint val="99000"/>
              <a:hueOff val="0"/>
              <a:satOff val="0"/>
              <a:lumOff val="0"/>
              <a:alphaOff val="0"/>
            </a:srgbClr>
          </a:solidFill>
          <a:prstDash val="solid"/>
        </a:ln>
        <a:effectLst/>
      </dgm:spPr>
      <dgm:t>
        <a:bodyPr/>
        <a:lstStyle/>
        <a:p>
          <a:pPr rtl="1"/>
          <a:endParaRPr lang="ar-SA"/>
        </a:p>
      </dgm:t>
    </dgm:pt>
    <dgm:pt modelId="{E194B0CD-AC31-4FA0-8F4B-6C6F298AAA53}" type="sibTrans" cxnId="{E2CF2429-CAF9-48C5-BC49-AED569A9C9BB}">
      <dgm:prSet/>
      <dgm:spPr/>
      <dgm:t>
        <a:bodyPr/>
        <a:lstStyle/>
        <a:p>
          <a:pPr rtl="1"/>
          <a:endParaRPr lang="ar-SA"/>
        </a:p>
      </dgm:t>
    </dgm:pt>
    <dgm:pt modelId="{AE15FC57-6593-44E0-A1ED-3D9C35A432F6}">
      <dgm:prSet phldrT="[نص]"/>
      <dgm:spPr>
        <a:xfrm>
          <a:off x="3717983" y="870896"/>
          <a:ext cx="1092547" cy="618902"/>
        </a:xfrm>
        <a:prstGeom prst="roundRect">
          <a:avLst/>
        </a:prstGeom>
        <a:gradFill rotWithShape="0">
          <a:gsLst>
            <a:gs pos="0">
              <a:srgbClr val="C0504D">
                <a:shade val="80000"/>
                <a:hueOff val="-14349"/>
                <a:satOff val="-1610"/>
                <a:lumOff val="10272"/>
                <a:alphaOff val="0"/>
                <a:shade val="51000"/>
                <a:satMod val="130000"/>
              </a:srgbClr>
            </a:gs>
            <a:gs pos="80000">
              <a:srgbClr val="C0504D">
                <a:shade val="80000"/>
                <a:hueOff val="-14349"/>
                <a:satOff val="-1610"/>
                <a:lumOff val="10272"/>
                <a:alphaOff val="0"/>
                <a:shade val="93000"/>
                <a:satMod val="130000"/>
              </a:srgbClr>
            </a:gs>
            <a:gs pos="100000">
              <a:srgbClr val="C0504D">
                <a:shade val="80000"/>
                <a:hueOff val="-14349"/>
                <a:satOff val="-1610"/>
                <a:lumOff val="10272"/>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pPr rtl="1"/>
          <a:r>
            <a:rPr lang="ar-IQ">
              <a:solidFill>
                <a:sysClr val="window" lastClr="FFFFFF"/>
              </a:solidFill>
              <a:latin typeface="Calibri"/>
              <a:ea typeface="+mn-ea"/>
              <a:cs typeface="Arial"/>
            </a:rPr>
            <a:t>الضمير الحي</a:t>
          </a:r>
          <a:endParaRPr lang="ar-SA">
            <a:solidFill>
              <a:sysClr val="window" lastClr="FFFFFF"/>
            </a:solidFill>
            <a:latin typeface="Calibri"/>
            <a:ea typeface="+mn-ea"/>
            <a:cs typeface="Arial"/>
          </a:endParaRPr>
        </a:p>
      </dgm:t>
    </dgm:pt>
    <dgm:pt modelId="{1322DF82-70B9-411F-AC62-EC581FC3D556}" type="parTrans" cxnId="{C68AEAD7-5C40-4B82-9597-CC8B5AE30072}">
      <dgm:prSet/>
      <dgm:spPr>
        <a:xfrm rot="20638735">
          <a:off x="3178741" y="1413093"/>
          <a:ext cx="549921" cy="0"/>
        </a:xfrm>
        <a:custGeom>
          <a:avLst/>
          <a:gdLst/>
          <a:ahLst/>
          <a:cxnLst/>
          <a:rect l="0" t="0" r="0" b="0"/>
          <a:pathLst>
            <a:path>
              <a:moveTo>
                <a:pt x="0" y="0"/>
              </a:moveTo>
              <a:lnTo>
                <a:pt x="549921" y="0"/>
              </a:lnTo>
            </a:path>
          </a:pathLst>
        </a:custGeom>
        <a:noFill/>
        <a:ln w="25400" cap="flat" cmpd="sng" algn="ctr">
          <a:solidFill>
            <a:srgbClr val="C0504D">
              <a:tint val="99000"/>
              <a:hueOff val="0"/>
              <a:satOff val="0"/>
              <a:lumOff val="0"/>
              <a:alphaOff val="0"/>
            </a:srgbClr>
          </a:solidFill>
          <a:prstDash val="solid"/>
        </a:ln>
        <a:effectLst/>
      </dgm:spPr>
      <dgm:t>
        <a:bodyPr/>
        <a:lstStyle/>
        <a:p>
          <a:pPr rtl="1"/>
          <a:endParaRPr lang="ar-SA"/>
        </a:p>
      </dgm:t>
    </dgm:pt>
    <dgm:pt modelId="{6FF10A8D-AE07-47BB-A02B-84C815F2466D}" type="sibTrans" cxnId="{C68AEAD7-5C40-4B82-9597-CC8B5AE30072}">
      <dgm:prSet/>
      <dgm:spPr/>
      <dgm:t>
        <a:bodyPr/>
        <a:lstStyle/>
        <a:p>
          <a:pPr rtl="1"/>
          <a:endParaRPr lang="ar-SA"/>
        </a:p>
      </dgm:t>
    </dgm:pt>
    <dgm:pt modelId="{65C56B89-5A5D-47E6-AF84-7E84828A04ED}">
      <dgm:prSet phldrT="[نص]"/>
      <dgm:spPr>
        <a:xfrm>
          <a:off x="3119718" y="2399619"/>
          <a:ext cx="1017153" cy="618902"/>
        </a:xfrm>
        <a:prstGeom prst="roundRect">
          <a:avLst/>
        </a:prstGeom>
        <a:gradFill rotWithShape="0">
          <a:gsLst>
            <a:gs pos="0">
              <a:srgbClr val="C0504D">
                <a:shade val="80000"/>
                <a:hueOff val="-21523"/>
                <a:satOff val="-2414"/>
                <a:lumOff val="15408"/>
                <a:alphaOff val="0"/>
                <a:shade val="51000"/>
                <a:satMod val="130000"/>
              </a:srgbClr>
            </a:gs>
            <a:gs pos="80000">
              <a:srgbClr val="C0504D">
                <a:shade val="80000"/>
                <a:hueOff val="-21523"/>
                <a:satOff val="-2414"/>
                <a:lumOff val="15408"/>
                <a:alphaOff val="0"/>
                <a:shade val="93000"/>
                <a:satMod val="130000"/>
              </a:srgbClr>
            </a:gs>
            <a:gs pos="100000">
              <a:srgbClr val="C0504D">
                <a:shade val="80000"/>
                <a:hueOff val="-21523"/>
                <a:satOff val="-2414"/>
                <a:lumOff val="15408"/>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pPr rtl="1"/>
          <a:r>
            <a:rPr lang="ar-IQ">
              <a:solidFill>
                <a:sysClr val="window" lastClr="FFFFFF"/>
              </a:solidFill>
              <a:latin typeface="Calibri"/>
              <a:ea typeface="+mn-ea"/>
              <a:cs typeface="Arial"/>
            </a:rPr>
            <a:t>الجدارة والثقة</a:t>
          </a:r>
          <a:endParaRPr lang="ar-SA">
            <a:solidFill>
              <a:sysClr val="window" lastClr="FFFFFF"/>
            </a:solidFill>
            <a:latin typeface="Calibri"/>
            <a:ea typeface="+mn-ea"/>
            <a:cs typeface="Arial"/>
          </a:endParaRPr>
        </a:p>
      </dgm:t>
    </dgm:pt>
    <dgm:pt modelId="{884B7A4C-C799-448B-B93C-947E37410400}" type="parTrans" cxnId="{7D460C89-7F08-403F-B0EF-34406EE90812}">
      <dgm:prSet/>
      <dgm:spPr>
        <a:xfrm rot="2701706">
          <a:off x="2987760" y="2262257"/>
          <a:ext cx="388328" cy="0"/>
        </a:xfrm>
        <a:custGeom>
          <a:avLst/>
          <a:gdLst/>
          <a:ahLst/>
          <a:cxnLst/>
          <a:rect l="0" t="0" r="0" b="0"/>
          <a:pathLst>
            <a:path>
              <a:moveTo>
                <a:pt x="0" y="0"/>
              </a:moveTo>
              <a:lnTo>
                <a:pt x="388328" y="0"/>
              </a:lnTo>
            </a:path>
          </a:pathLst>
        </a:custGeom>
        <a:noFill/>
        <a:ln w="25400" cap="flat" cmpd="sng" algn="ctr">
          <a:solidFill>
            <a:srgbClr val="C0504D">
              <a:tint val="99000"/>
              <a:hueOff val="0"/>
              <a:satOff val="0"/>
              <a:lumOff val="0"/>
              <a:alphaOff val="0"/>
            </a:srgbClr>
          </a:solidFill>
          <a:prstDash val="solid"/>
        </a:ln>
        <a:effectLst/>
      </dgm:spPr>
      <dgm:t>
        <a:bodyPr/>
        <a:lstStyle/>
        <a:p>
          <a:pPr rtl="1"/>
          <a:endParaRPr lang="ar-SA"/>
        </a:p>
      </dgm:t>
    </dgm:pt>
    <dgm:pt modelId="{6F08A88E-A087-4601-AEB9-CD4B3A146817}" type="sibTrans" cxnId="{7D460C89-7F08-403F-B0EF-34406EE90812}">
      <dgm:prSet/>
      <dgm:spPr/>
      <dgm:t>
        <a:bodyPr/>
        <a:lstStyle/>
        <a:p>
          <a:pPr rtl="1"/>
          <a:endParaRPr lang="ar-SA"/>
        </a:p>
      </dgm:t>
    </dgm:pt>
    <dgm:pt modelId="{893D04B3-BB58-4F98-AE36-6516E375254A}">
      <dgm:prSet phldrT="[نص]"/>
      <dgm:spPr>
        <a:xfrm>
          <a:off x="904454" y="2377024"/>
          <a:ext cx="1006390" cy="618902"/>
        </a:xfrm>
        <a:prstGeom prst="roundRect">
          <a:avLst/>
        </a:prstGeom>
        <a:gradFill rotWithShape="0">
          <a:gsLst>
            <a:gs pos="0">
              <a:srgbClr val="C0504D">
                <a:shade val="80000"/>
                <a:hueOff val="-28698"/>
                <a:satOff val="-3219"/>
                <a:lumOff val="20544"/>
                <a:alphaOff val="0"/>
                <a:shade val="51000"/>
                <a:satMod val="130000"/>
              </a:srgbClr>
            </a:gs>
            <a:gs pos="80000">
              <a:srgbClr val="C0504D">
                <a:shade val="80000"/>
                <a:hueOff val="-28698"/>
                <a:satOff val="-3219"/>
                <a:lumOff val="20544"/>
                <a:alphaOff val="0"/>
                <a:shade val="93000"/>
                <a:satMod val="130000"/>
              </a:srgbClr>
            </a:gs>
            <a:gs pos="100000">
              <a:srgbClr val="C0504D">
                <a:shade val="80000"/>
                <a:hueOff val="-28698"/>
                <a:satOff val="-3219"/>
                <a:lumOff val="20544"/>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pPr rtl="1"/>
          <a:r>
            <a:rPr lang="ar-IQ">
              <a:solidFill>
                <a:sysClr val="window" lastClr="FFFFFF"/>
              </a:solidFill>
              <a:latin typeface="Calibri"/>
              <a:ea typeface="+mn-ea"/>
              <a:cs typeface="Arial"/>
            </a:rPr>
            <a:t>التكيف</a:t>
          </a:r>
          <a:endParaRPr lang="ar-SA">
            <a:solidFill>
              <a:sysClr val="window" lastClr="FFFFFF"/>
            </a:solidFill>
            <a:latin typeface="Calibri"/>
            <a:ea typeface="+mn-ea"/>
            <a:cs typeface="Arial"/>
          </a:endParaRPr>
        </a:p>
      </dgm:t>
    </dgm:pt>
    <dgm:pt modelId="{ADF2359B-6D27-442E-92A9-40E4AE6BDD06}" type="parTrans" cxnId="{BF682DB0-D489-457E-B739-386251E3AECA}">
      <dgm:prSet/>
      <dgm:spPr>
        <a:xfrm rot="8337535">
          <a:off x="1715931" y="2250959"/>
          <a:ext cx="383993" cy="0"/>
        </a:xfrm>
        <a:custGeom>
          <a:avLst/>
          <a:gdLst/>
          <a:ahLst/>
          <a:cxnLst/>
          <a:rect l="0" t="0" r="0" b="0"/>
          <a:pathLst>
            <a:path>
              <a:moveTo>
                <a:pt x="0" y="0"/>
              </a:moveTo>
              <a:lnTo>
                <a:pt x="383993" y="0"/>
              </a:lnTo>
            </a:path>
          </a:pathLst>
        </a:custGeom>
        <a:noFill/>
        <a:ln w="25400" cap="flat" cmpd="sng" algn="ctr">
          <a:solidFill>
            <a:srgbClr val="C0504D">
              <a:tint val="99000"/>
              <a:hueOff val="0"/>
              <a:satOff val="0"/>
              <a:lumOff val="0"/>
              <a:alphaOff val="0"/>
            </a:srgbClr>
          </a:solidFill>
          <a:prstDash val="solid"/>
        </a:ln>
        <a:effectLst/>
      </dgm:spPr>
      <dgm:t>
        <a:bodyPr/>
        <a:lstStyle/>
        <a:p>
          <a:pPr rtl="1"/>
          <a:endParaRPr lang="ar-SA"/>
        </a:p>
      </dgm:t>
    </dgm:pt>
    <dgm:pt modelId="{134232D0-5D0E-4520-8930-F1633B14FBF1}" type="sibTrans" cxnId="{BF682DB0-D489-457E-B739-386251E3AECA}">
      <dgm:prSet/>
      <dgm:spPr/>
      <dgm:t>
        <a:bodyPr/>
        <a:lstStyle/>
        <a:p>
          <a:pPr rtl="1"/>
          <a:endParaRPr lang="ar-SA"/>
        </a:p>
      </dgm:t>
    </dgm:pt>
    <dgm:pt modelId="{C2B216F8-E749-4600-B893-6F3E31D8B44D}">
      <dgm:prSet phldrT="[نص]"/>
      <dgm:spPr>
        <a:xfrm>
          <a:off x="598240" y="954016"/>
          <a:ext cx="869464" cy="618902"/>
        </a:xfrm>
        <a:prstGeom prst="roundRect">
          <a:avLst/>
        </a:prstGeom>
        <a:gradFill rotWithShape="0">
          <a:gsLst>
            <a:gs pos="0">
              <a:srgbClr val="C0504D">
                <a:shade val="80000"/>
                <a:hueOff val="-35872"/>
                <a:satOff val="-4024"/>
                <a:lumOff val="25680"/>
                <a:alphaOff val="0"/>
                <a:shade val="51000"/>
                <a:satMod val="130000"/>
              </a:srgbClr>
            </a:gs>
            <a:gs pos="80000">
              <a:srgbClr val="C0504D">
                <a:shade val="80000"/>
                <a:hueOff val="-35872"/>
                <a:satOff val="-4024"/>
                <a:lumOff val="25680"/>
                <a:alphaOff val="0"/>
                <a:shade val="93000"/>
                <a:satMod val="130000"/>
              </a:srgbClr>
            </a:gs>
            <a:gs pos="100000">
              <a:srgbClr val="C0504D">
                <a:shade val="80000"/>
                <a:hueOff val="-35872"/>
                <a:satOff val="-4024"/>
                <a:lumOff val="2568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pPr rtl="1"/>
          <a:r>
            <a:rPr lang="ar-IQ">
              <a:solidFill>
                <a:sysClr val="window" lastClr="FFFFFF"/>
              </a:solidFill>
              <a:latin typeface="Calibri"/>
              <a:ea typeface="+mn-ea"/>
              <a:cs typeface="Arial"/>
            </a:rPr>
            <a:t>المبادرة</a:t>
          </a:r>
          <a:endParaRPr lang="ar-SA">
            <a:solidFill>
              <a:sysClr val="window" lastClr="FFFFFF"/>
            </a:solidFill>
            <a:latin typeface="Calibri"/>
            <a:ea typeface="+mn-ea"/>
            <a:cs typeface="Arial"/>
          </a:endParaRPr>
        </a:p>
      </dgm:t>
    </dgm:pt>
    <dgm:pt modelId="{FC06A9A1-5B0C-44C5-8B86-FA1322F811C3}" type="parTrans" cxnId="{DE115C4A-2E21-4BD0-B90B-5695827C197A}">
      <dgm:prSet/>
      <dgm:spPr>
        <a:xfrm rot="11667132">
          <a:off x="1459381" y="1441159"/>
          <a:ext cx="526100" cy="0"/>
        </a:xfrm>
        <a:custGeom>
          <a:avLst/>
          <a:gdLst/>
          <a:ahLst/>
          <a:cxnLst/>
          <a:rect l="0" t="0" r="0" b="0"/>
          <a:pathLst>
            <a:path>
              <a:moveTo>
                <a:pt x="0" y="0"/>
              </a:moveTo>
              <a:lnTo>
                <a:pt x="526100" y="0"/>
              </a:lnTo>
            </a:path>
          </a:pathLst>
        </a:custGeom>
        <a:noFill/>
        <a:ln w="25400" cap="flat" cmpd="sng" algn="ctr">
          <a:solidFill>
            <a:srgbClr val="C0504D">
              <a:tint val="99000"/>
              <a:hueOff val="0"/>
              <a:satOff val="0"/>
              <a:lumOff val="0"/>
              <a:alphaOff val="0"/>
            </a:srgbClr>
          </a:solidFill>
          <a:prstDash val="solid"/>
        </a:ln>
        <a:effectLst/>
      </dgm:spPr>
      <dgm:t>
        <a:bodyPr/>
        <a:lstStyle/>
        <a:p>
          <a:pPr rtl="1"/>
          <a:endParaRPr lang="ar-SA"/>
        </a:p>
      </dgm:t>
    </dgm:pt>
    <dgm:pt modelId="{268B208A-47AE-4FB1-966F-07EFACB355C0}" type="sibTrans" cxnId="{DE115C4A-2E21-4BD0-B90B-5695827C197A}">
      <dgm:prSet/>
      <dgm:spPr/>
      <dgm:t>
        <a:bodyPr/>
        <a:lstStyle/>
        <a:p>
          <a:pPr rtl="1"/>
          <a:endParaRPr lang="ar-SA"/>
        </a:p>
      </dgm:t>
    </dgm:pt>
    <dgm:pt modelId="{7597B8B6-4730-487E-B934-76ACEADD73F2}" type="pres">
      <dgm:prSet presAssocID="{5CAD7283-FD62-4C44-B828-68CC29F4B5DC}" presName="Name0" presStyleCnt="0">
        <dgm:presLayoutVars>
          <dgm:chMax val="1"/>
          <dgm:chPref val="1"/>
          <dgm:dir/>
          <dgm:animOne val="branch"/>
          <dgm:animLvl val="lvl"/>
        </dgm:presLayoutVars>
      </dgm:prSet>
      <dgm:spPr/>
      <dgm:t>
        <a:bodyPr/>
        <a:lstStyle/>
        <a:p>
          <a:pPr rtl="1"/>
          <a:endParaRPr lang="ar-SA"/>
        </a:p>
      </dgm:t>
    </dgm:pt>
    <dgm:pt modelId="{10231476-EDD6-4AE1-BE94-C4472A5C085B}" type="pres">
      <dgm:prSet presAssocID="{169C8816-041B-49FB-BC58-CF0106E84894}" presName="singleCycle" presStyleCnt="0"/>
      <dgm:spPr/>
    </dgm:pt>
    <dgm:pt modelId="{58612F6F-3CED-4ADF-A900-4A9B2D9AE1AF}" type="pres">
      <dgm:prSet presAssocID="{169C8816-041B-49FB-BC58-CF0106E84894}" presName="singleCenter" presStyleLbl="node1" presStyleIdx="0" presStyleCnt="6" custScaleX="131235">
        <dgm:presLayoutVars>
          <dgm:chMax val="7"/>
          <dgm:chPref val="7"/>
        </dgm:presLayoutVars>
      </dgm:prSet>
      <dgm:spPr/>
      <dgm:t>
        <a:bodyPr/>
        <a:lstStyle/>
        <a:p>
          <a:pPr rtl="1"/>
          <a:endParaRPr lang="ar-SA"/>
        </a:p>
      </dgm:t>
    </dgm:pt>
    <dgm:pt modelId="{293AE4B7-D09A-4768-8AC6-611236A8565B}" type="pres">
      <dgm:prSet presAssocID="{3BDC1FFD-5343-4D00-B9F7-A1C3884C9C5F}" presName="Name56" presStyleLbl="parChTrans1D2" presStyleIdx="0" presStyleCnt="5"/>
      <dgm:spPr/>
      <dgm:t>
        <a:bodyPr/>
        <a:lstStyle/>
        <a:p>
          <a:pPr rtl="1"/>
          <a:endParaRPr lang="ar-SA"/>
        </a:p>
      </dgm:t>
    </dgm:pt>
    <dgm:pt modelId="{802E777F-697A-4702-8A67-1C20C4FA48EB}" type="pres">
      <dgm:prSet presAssocID="{465AF1CA-0363-48F7-BAE9-627954C2D486}" presName="text0" presStyleLbl="node1" presStyleIdx="1" presStyleCnt="6" custScaleX="195872">
        <dgm:presLayoutVars>
          <dgm:bulletEnabled val="1"/>
        </dgm:presLayoutVars>
      </dgm:prSet>
      <dgm:spPr/>
      <dgm:t>
        <a:bodyPr/>
        <a:lstStyle/>
        <a:p>
          <a:pPr rtl="1"/>
          <a:endParaRPr lang="ar-SA"/>
        </a:p>
      </dgm:t>
    </dgm:pt>
    <dgm:pt modelId="{9BF32438-BB11-4FA3-A7A3-8DB25E7D2C1D}" type="pres">
      <dgm:prSet presAssocID="{1322DF82-70B9-411F-AC62-EC581FC3D556}" presName="Name56" presStyleLbl="parChTrans1D2" presStyleIdx="1" presStyleCnt="5"/>
      <dgm:spPr/>
      <dgm:t>
        <a:bodyPr/>
        <a:lstStyle/>
        <a:p>
          <a:pPr rtl="1"/>
          <a:endParaRPr lang="ar-SA"/>
        </a:p>
      </dgm:t>
    </dgm:pt>
    <dgm:pt modelId="{FBEFACD1-56AE-4FC2-94BE-306F5F8889B7}" type="pres">
      <dgm:prSet presAssocID="{AE15FC57-6593-44E0-A1ED-3D9C35A432F6}" presName="text0" presStyleLbl="node1" presStyleIdx="2" presStyleCnt="6" custScaleX="176530" custRadScaleRad="135260" custRadScaleInc="5497">
        <dgm:presLayoutVars>
          <dgm:bulletEnabled val="1"/>
        </dgm:presLayoutVars>
      </dgm:prSet>
      <dgm:spPr/>
      <dgm:t>
        <a:bodyPr/>
        <a:lstStyle/>
        <a:p>
          <a:pPr rtl="1"/>
          <a:endParaRPr lang="ar-SA"/>
        </a:p>
      </dgm:t>
    </dgm:pt>
    <dgm:pt modelId="{9B084D69-8E5E-45AB-A451-326921548E5D}" type="pres">
      <dgm:prSet presAssocID="{884B7A4C-C799-448B-B93C-947E37410400}" presName="Name56" presStyleLbl="parChTrans1D2" presStyleIdx="2" presStyleCnt="5"/>
      <dgm:spPr/>
      <dgm:t>
        <a:bodyPr/>
        <a:lstStyle/>
        <a:p>
          <a:pPr rtl="1"/>
          <a:endParaRPr lang="ar-SA"/>
        </a:p>
      </dgm:t>
    </dgm:pt>
    <dgm:pt modelId="{16585990-8E0C-49C2-BEF2-2FBF0AA92428}" type="pres">
      <dgm:prSet presAssocID="{65C56B89-5A5D-47E6-AF84-7E84828A04ED}" presName="text0" presStyleLbl="node1" presStyleIdx="3" presStyleCnt="6" custScaleX="164348" custRadScaleRad="114355" custRadScaleInc="-24921">
        <dgm:presLayoutVars>
          <dgm:bulletEnabled val="1"/>
        </dgm:presLayoutVars>
      </dgm:prSet>
      <dgm:spPr/>
      <dgm:t>
        <a:bodyPr/>
        <a:lstStyle/>
        <a:p>
          <a:pPr rtl="1"/>
          <a:endParaRPr lang="ar-SA"/>
        </a:p>
      </dgm:t>
    </dgm:pt>
    <dgm:pt modelId="{4DD03CFC-B6D6-4E3E-82D8-7B91AD23BC93}" type="pres">
      <dgm:prSet presAssocID="{ADF2359B-6D27-442E-92A9-40E4AE6BDD06}" presName="Name56" presStyleLbl="parChTrans1D2" presStyleIdx="3" presStyleCnt="5"/>
      <dgm:spPr/>
      <dgm:t>
        <a:bodyPr/>
        <a:lstStyle/>
        <a:p>
          <a:pPr rtl="1"/>
          <a:endParaRPr lang="ar-SA"/>
        </a:p>
      </dgm:t>
    </dgm:pt>
    <dgm:pt modelId="{F4837216-6169-4A12-A9FA-2606314ED7E4}" type="pres">
      <dgm:prSet presAssocID="{893D04B3-BB58-4F98-AE36-6516E375254A}" presName="text0" presStyleLbl="node1" presStyleIdx="4" presStyleCnt="6" custScaleX="162609" custRadScaleRad="120551" custRadScaleInc="35997">
        <dgm:presLayoutVars>
          <dgm:bulletEnabled val="1"/>
        </dgm:presLayoutVars>
      </dgm:prSet>
      <dgm:spPr/>
      <dgm:t>
        <a:bodyPr/>
        <a:lstStyle/>
        <a:p>
          <a:pPr rtl="1"/>
          <a:endParaRPr lang="ar-SA"/>
        </a:p>
      </dgm:t>
    </dgm:pt>
    <dgm:pt modelId="{44B0FD78-D014-446E-8915-C6CA0816A685}" type="pres">
      <dgm:prSet presAssocID="{FC06A9A1-5B0C-44C5-8B86-FA1322F811C3}" presName="Name56" presStyleLbl="parChTrans1D2" presStyleIdx="4" presStyleCnt="5"/>
      <dgm:spPr/>
      <dgm:t>
        <a:bodyPr/>
        <a:lstStyle/>
        <a:p>
          <a:pPr rtl="1"/>
          <a:endParaRPr lang="ar-SA"/>
        </a:p>
      </dgm:t>
    </dgm:pt>
    <dgm:pt modelId="{2EC7C3A6-5579-465E-86BF-C6A71534C87D}" type="pres">
      <dgm:prSet presAssocID="{C2B216F8-E749-4600-B893-6F3E31D8B44D}" presName="text0" presStyleLbl="node1" presStyleIdx="5" presStyleCnt="6" custScaleX="140485" custRadScaleRad="123820" custRadScaleInc="-9855">
        <dgm:presLayoutVars>
          <dgm:bulletEnabled val="1"/>
        </dgm:presLayoutVars>
      </dgm:prSet>
      <dgm:spPr/>
      <dgm:t>
        <a:bodyPr/>
        <a:lstStyle/>
        <a:p>
          <a:pPr rtl="1"/>
          <a:endParaRPr lang="ar-SA"/>
        </a:p>
      </dgm:t>
    </dgm:pt>
  </dgm:ptLst>
  <dgm:cxnLst>
    <dgm:cxn modelId="{52FD92C4-A4B6-4299-A43B-57812A2B17B9}" type="presOf" srcId="{ADF2359B-6D27-442E-92A9-40E4AE6BDD06}" destId="{4DD03CFC-B6D6-4E3E-82D8-7B91AD23BC93}" srcOrd="0" destOrd="0" presId="urn:microsoft.com/office/officeart/2008/layout/RadialCluster"/>
    <dgm:cxn modelId="{0E9365CC-D44B-4EE1-94FB-6E238E40BB4B}" type="presOf" srcId="{65C56B89-5A5D-47E6-AF84-7E84828A04ED}" destId="{16585990-8E0C-49C2-BEF2-2FBF0AA92428}" srcOrd="0" destOrd="0" presId="urn:microsoft.com/office/officeart/2008/layout/RadialCluster"/>
    <dgm:cxn modelId="{C68AEAD7-5C40-4B82-9597-CC8B5AE30072}" srcId="{169C8816-041B-49FB-BC58-CF0106E84894}" destId="{AE15FC57-6593-44E0-A1ED-3D9C35A432F6}" srcOrd="1" destOrd="0" parTransId="{1322DF82-70B9-411F-AC62-EC581FC3D556}" sibTransId="{6FF10A8D-AE07-47BB-A02B-84C815F2466D}"/>
    <dgm:cxn modelId="{BF682DB0-D489-457E-B739-386251E3AECA}" srcId="{169C8816-041B-49FB-BC58-CF0106E84894}" destId="{893D04B3-BB58-4F98-AE36-6516E375254A}" srcOrd="3" destOrd="0" parTransId="{ADF2359B-6D27-442E-92A9-40E4AE6BDD06}" sibTransId="{134232D0-5D0E-4520-8930-F1633B14FBF1}"/>
    <dgm:cxn modelId="{365C0B5D-92E3-460C-BEE3-EE5608DEEF42}" type="presOf" srcId="{C2B216F8-E749-4600-B893-6F3E31D8B44D}" destId="{2EC7C3A6-5579-465E-86BF-C6A71534C87D}" srcOrd="0" destOrd="0" presId="urn:microsoft.com/office/officeart/2008/layout/RadialCluster"/>
    <dgm:cxn modelId="{468F656F-E235-47E5-9686-B5726C82A099}" type="presOf" srcId="{1322DF82-70B9-411F-AC62-EC581FC3D556}" destId="{9BF32438-BB11-4FA3-A7A3-8DB25E7D2C1D}" srcOrd="0" destOrd="0" presId="urn:microsoft.com/office/officeart/2008/layout/RadialCluster"/>
    <dgm:cxn modelId="{656CCF9B-BDBA-4B03-A112-7BB9885DBFB5}" type="presOf" srcId="{169C8816-041B-49FB-BC58-CF0106E84894}" destId="{58612F6F-3CED-4ADF-A900-4A9B2D9AE1AF}" srcOrd="0" destOrd="0" presId="urn:microsoft.com/office/officeart/2008/layout/RadialCluster"/>
    <dgm:cxn modelId="{2D8A7E9F-7079-42C0-B640-86B4015E746A}" type="presOf" srcId="{884B7A4C-C799-448B-B93C-947E37410400}" destId="{9B084D69-8E5E-45AB-A451-326921548E5D}" srcOrd="0" destOrd="0" presId="urn:microsoft.com/office/officeart/2008/layout/RadialCluster"/>
    <dgm:cxn modelId="{4BB4268E-0567-4C71-9C5A-FDBEDC8480FB}" type="presOf" srcId="{AE15FC57-6593-44E0-A1ED-3D9C35A432F6}" destId="{FBEFACD1-56AE-4FC2-94BE-306F5F8889B7}" srcOrd="0" destOrd="0" presId="urn:microsoft.com/office/officeart/2008/layout/RadialCluster"/>
    <dgm:cxn modelId="{E2CF2429-CAF9-48C5-BC49-AED569A9C9BB}" srcId="{169C8816-041B-49FB-BC58-CF0106E84894}" destId="{465AF1CA-0363-48F7-BAE9-627954C2D486}" srcOrd="0" destOrd="0" parTransId="{3BDC1FFD-5343-4D00-B9F7-A1C3884C9C5F}" sibTransId="{E194B0CD-AC31-4FA0-8F4B-6C6F298AAA53}"/>
    <dgm:cxn modelId="{DE115C4A-2E21-4BD0-B90B-5695827C197A}" srcId="{169C8816-041B-49FB-BC58-CF0106E84894}" destId="{C2B216F8-E749-4600-B893-6F3E31D8B44D}" srcOrd="4" destOrd="0" parTransId="{FC06A9A1-5B0C-44C5-8B86-FA1322F811C3}" sibTransId="{268B208A-47AE-4FB1-966F-07EFACB355C0}"/>
    <dgm:cxn modelId="{DD91D58F-F94E-4E68-8404-BF91B89941CF}" srcId="{5CAD7283-FD62-4C44-B828-68CC29F4B5DC}" destId="{169C8816-041B-49FB-BC58-CF0106E84894}" srcOrd="0" destOrd="0" parTransId="{10DC8241-E9CC-4620-92EC-A860E9D2201E}" sibTransId="{EB642634-BA8A-43A0-AE65-2DBE0A8C7C9B}"/>
    <dgm:cxn modelId="{FFA14BA2-A187-429F-B782-FABD27743E05}" type="presOf" srcId="{5CAD7283-FD62-4C44-B828-68CC29F4B5DC}" destId="{7597B8B6-4730-487E-B934-76ACEADD73F2}" srcOrd="0" destOrd="0" presId="urn:microsoft.com/office/officeart/2008/layout/RadialCluster"/>
    <dgm:cxn modelId="{E830108C-2E6F-40B0-9301-879662A50A9D}" type="presOf" srcId="{FC06A9A1-5B0C-44C5-8B86-FA1322F811C3}" destId="{44B0FD78-D014-446E-8915-C6CA0816A685}" srcOrd="0" destOrd="0" presId="urn:microsoft.com/office/officeart/2008/layout/RadialCluster"/>
    <dgm:cxn modelId="{ED9B5C22-6A1C-412A-A7D0-19295AA6B032}" type="presOf" srcId="{3BDC1FFD-5343-4D00-B9F7-A1C3884C9C5F}" destId="{293AE4B7-D09A-4768-8AC6-611236A8565B}" srcOrd="0" destOrd="0" presId="urn:microsoft.com/office/officeart/2008/layout/RadialCluster"/>
    <dgm:cxn modelId="{EC4CD443-A87D-449E-8764-1B4C9337F51B}" type="presOf" srcId="{893D04B3-BB58-4F98-AE36-6516E375254A}" destId="{F4837216-6169-4A12-A9FA-2606314ED7E4}" srcOrd="0" destOrd="0" presId="urn:microsoft.com/office/officeart/2008/layout/RadialCluster"/>
    <dgm:cxn modelId="{7D460C89-7F08-403F-B0EF-34406EE90812}" srcId="{169C8816-041B-49FB-BC58-CF0106E84894}" destId="{65C56B89-5A5D-47E6-AF84-7E84828A04ED}" srcOrd="2" destOrd="0" parTransId="{884B7A4C-C799-448B-B93C-947E37410400}" sibTransId="{6F08A88E-A087-4601-AEB9-CD4B3A146817}"/>
    <dgm:cxn modelId="{414924A7-B458-447B-866D-8DD5006BA080}" type="presOf" srcId="{465AF1CA-0363-48F7-BAE9-627954C2D486}" destId="{802E777F-697A-4702-8A67-1C20C4FA48EB}" srcOrd="0" destOrd="0" presId="urn:microsoft.com/office/officeart/2008/layout/RadialCluster"/>
    <dgm:cxn modelId="{05CD10C1-A83D-448B-9566-07B4EF3DE8C1}" type="presParOf" srcId="{7597B8B6-4730-487E-B934-76ACEADD73F2}" destId="{10231476-EDD6-4AE1-BE94-C4472A5C085B}" srcOrd="0" destOrd="0" presId="urn:microsoft.com/office/officeart/2008/layout/RadialCluster"/>
    <dgm:cxn modelId="{C56C148A-65B8-4CA7-B472-D180DBC11991}" type="presParOf" srcId="{10231476-EDD6-4AE1-BE94-C4472A5C085B}" destId="{58612F6F-3CED-4ADF-A900-4A9B2D9AE1AF}" srcOrd="0" destOrd="0" presId="urn:microsoft.com/office/officeart/2008/layout/RadialCluster"/>
    <dgm:cxn modelId="{582D2D8D-92B9-40E7-95C7-9A9C8CFB18E3}" type="presParOf" srcId="{10231476-EDD6-4AE1-BE94-C4472A5C085B}" destId="{293AE4B7-D09A-4768-8AC6-611236A8565B}" srcOrd="1" destOrd="0" presId="urn:microsoft.com/office/officeart/2008/layout/RadialCluster"/>
    <dgm:cxn modelId="{35D4441E-2693-4242-8085-8F1D49AFFB1A}" type="presParOf" srcId="{10231476-EDD6-4AE1-BE94-C4472A5C085B}" destId="{802E777F-697A-4702-8A67-1C20C4FA48EB}" srcOrd="2" destOrd="0" presId="urn:microsoft.com/office/officeart/2008/layout/RadialCluster"/>
    <dgm:cxn modelId="{BA7128FD-0EF7-4F10-AF83-8386768D5114}" type="presParOf" srcId="{10231476-EDD6-4AE1-BE94-C4472A5C085B}" destId="{9BF32438-BB11-4FA3-A7A3-8DB25E7D2C1D}" srcOrd="3" destOrd="0" presId="urn:microsoft.com/office/officeart/2008/layout/RadialCluster"/>
    <dgm:cxn modelId="{1C83C390-65C1-4611-B00A-61176B16983C}" type="presParOf" srcId="{10231476-EDD6-4AE1-BE94-C4472A5C085B}" destId="{FBEFACD1-56AE-4FC2-94BE-306F5F8889B7}" srcOrd="4" destOrd="0" presId="urn:microsoft.com/office/officeart/2008/layout/RadialCluster"/>
    <dgm:cxn modelId="{22C4B498-9FD6-4874-9824-CBD53595C79E}" type="presParOf" srcId="{10231476-EDD6-4AE1-BE94-C4472A5C085B}" destId="{9B084D69-8E5E-45AB-A451-326921548E5D}" srcOrd="5" destOrd="0" presId="urn:microsoft.com/office/officeart/2008/layout/RadialCluster"/>
    <dgm:cxn modelId="{E76F36FD-2AC1-481C-84CE-73FB1F4D3E08}" type="presParOf" srcId="{10231476-EDD6-4AE1-BE94-C4472A5C085B}" destId="{16585990-8E0C-49C2-BEF2-2FBF0AA92428}" srcOrd="6" destOrd="0" presId="urn:microsoft.com/office/officeart/2008/layout/RadialCluster"/>
    <dgm:cxn modelId="{DF151690-768B-4130-B75C-9B4D32E57A6D}" type="presParOf" srcId="{10231476-EDD6-4AE1-BE94-C4472A5C085B}" destId="{4DD03CFC-B6D6-4E3E-82D8-7B91AD23BC93}" srcOrd="7" destOrd="0" presId="urn:microsoft.com/office/officeart/2008/layout/RadialCluster"/>
    <dgm:cxn modelId="{FFB90083-69F0-477D-9B64-5D52C57E0385}" type="presParOf" srcId="{10231476-EDD6-4AE1-BE94-C4472A5C085B}" destId="{F4837216-6169-4A12-A9FA-2606314ED7E4}" srcOrd="8" destOrd="0" presId="urn:microsoft.com/office/officeart/2008/layout/RadialCluster"/>
    <dgm:cxn modelId="{E3BE5473-DA85-40F1-92AF-F1DDB2BD1C11}" type="presParOf" srcId="{10231476-EDD6-4AE1-BE94-C4472A5C085B}" destId="{44B0FD78-D014-446E-8915-C6CA0816A685}" srcOrd="9" destOrd="0" presId="urn:microsoft.com/office/officeart/2008/layout/RadialCluster"/>
    <dgm:cxn modelId="{07DE7260-39F0-4315-BF54-60D03EC9B7EE}" type="presParOf" srcId="{10231476-EDD6-4AE1-BE94-C4472A5C085B}" destId="{2EC7C3A6-5579-465E-86BF-C6A71534C87D}" srcOrd="10" destOrd="0" presId="urn:microsoft.com/office/officeart/2008/layout/RadialCluster"/>
  </dgm:cxnLst>
  <dgm:bg/>
  <dgm:whole>
    <a:ln w="57150" cap="flat" cmpd="sng" algn="ctr">
      <a:solidFill>
        <a:schemeClr val="tx1"/>
      </a:solidFill>
      <a:prstDash val="solid"/>
      <a:round/>
      <a:headEnd type="none" w="med" len="med"/>
      <a:tailEnd type="none" w="med" len="med"/>
    </a:ln>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B51C5FB-38A7-4131-B92E-63CE76EF4BDB}" type="doc">
      <dgm:prSet loTypeId="urn:microsoft.com/office/officeart/2005/8/layout/cycle5" loCatId="cycle" qsTypeId="urn:microsoft.com/office/officeart/2005/8/quickstyle/simple1" qsCatId="simple" csTypeId="urn:microsoft.com/office/officeart/2005/8/colors/colorful1" csCatId="colorful" phldr="1"/>
      <dgm:spPr/>
      <dgm:t>
        <a:bodyPr/>
        <a:lstStyle/>
        <a:p>
          <a:pPr rtl="1"/>
          <a:endParaRPr lang="ar-SA"/>
        </a:p>
      </dgm:t>
    </dgm:pt>
    <dgm:pt modelId="{0F69CD57-B0FD-42B6-B340-BD98FB9649F8}">
      <dgm:prSet phldrT="[نص]"/>
      <dgm:spPr>
        <a:xfrm>
          <a:off x="2088826" y="1302"/>
          <a:ext cx="1100467" cy="715303"/>
        </a:xfrm>
        <a:prstGeom prst="roundRect">
          <a:avLst/>
        </a:prstGeom>
        <a:solidFill>
          <a:srgbClr val="C0504D">
            <a:hueOff val="0"/>
            <a:satOff val="0"/>
            <a:lumOff val="0"/>
            <a:alphaOff val="0"/>
          </a:srgbClr>
        </a:solidFill>
        <a:ln w="57150" cap="flat" cmpd="sng" algn="ctr">
          <a:noFill/>
          <a:prstDash val="solid"/>
        </a:ln>
        <a:effectLst/>
      </dgm:spPr>
      <dgm:t>
        <a:bodyPr/>
        <a:lstStyle/>
        <a:p>
          <a:pPr rtl="1"/>
          <a:r>
            <a:rPr lang="ar-IQ" b="1">
              <a:solidFill>
                <a:sysClr val="window" lastClr="FFFFFF"/>
              </a:solidFill>
              <a:latin typeface="Calibri"/>
              <a:ea typeface="+mn-ea"/>
              <a:cs typeface="Arial"/>
            </a:rPr>
            <a:t>تقييم الذات</a:t>
          </a:r>
          <a:endParaRPr lang="ar-SA">
            <a:solidFill>
              <a:sysClr val="window" lastClr="FFFFFF"/>
            </a:solidFill>
            <a:latin typeface="Calibri"/>
            <a:ea typeface="+mn-ea"/>
            <a:cs typeface="Arial"/>
          </a:endParaRPr>
        </a:p>
      </dgm:t>
    </dgm:pt>
    <dgm:pt modelId="{A2672955-1B18-4FBA-91F7-819F77166CA5}" type="parTrans" cxnId="{252478EC-DC20-4096-B1C1-B106944D9863}">
      <dgm:prSet/>
      <dgm:spPr/>
      <dgm:t>
        <a:bodyPr/>
        <a:lstStyle/>
        <a:p>
          <a:pPr rtl="1"/>
          <a:endParaRPr lang="ar-SA"/>
        </a:p>
      </dgm:t>
    </dgm:pt>
    <dgm:pt modelId="{AB5C061C-0AD7-4EC0-BDEA-549ED3FE135C}" type="sibTrans" cxnId="{252478EC-DC20-4096-B1C1-B106944D9863}">
      <dgm:prSet/>
      <dgm:spPr>
        <a:xfrm>
          <a:off x="1458457" y="358954"/>
          <a:ext cx="2361205" cy="2361205"/>
        </a:xfrm>
        <a:custGeom>
          <a:avLst/>
          <a:gdLst/>
          <a:ahLst/>
          <a:cxnLst/>
          <a:rect l="0" t="0" r="0" b="0"/>
          <a:pathLst>
            <a:path>
              <a:moveTo>
                <a:pt x="1882404" y="231236"/>
              </a:moveTo>
              <a:arcTo wR="1180602" hR="1180602" stAng="18388380" swAng="1631920"/>
            </a:path>
          </a:pathLst>
        </a:custGeom>
        <a:noFill/>
        <a:ln w="9525" cap="flat" cmpd="sng" algn="ctr">
          <a:solidFill>
            <a:srgbClr val="C0504D">
              <a:hueOff val="0"/>
              <a:satOff val="0"/>
              <a:lumOff val="0"/>
              <a:alphaOff val="0"/>
            </a:srgbClr>
          </a:solidFill>
          <a:prstDash val="solid"/>
          <a:tailEnd type="arrow"/>
        </a:ln>
        <a:effectLst/>
      </dgm:spPr>
      <dgm:t>
        <a:bodyPr/>
        <a:lstStyle/>
        <a:p>
          <a:pPr rtl="1"/>
          <a:endParaRPr lang="ar-SA"/>
        </a:p>
      </dgm:t>
    </dgm:pt>
    <dgm:pt modelId="{D07AFCB6-9D5D-4F2D-B657-17278AF7CFC3}">
      <dgm:prSet phldrT="[نص]"/>
      <dgm:spPr>
        <a:xfrm>
          <a:off x="3269428" y="1181905"/>
          <a:ext cx="1100467" cy="715303"/>
        </a:xfrm>
        <a:prstGeom prst="roundRect">
          <a:avLst/>
        </a:prstGeom>
        <a:solidFill>
          <a:srgbClr val="9BBB59">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rtl="1"/>
          <a:r>
            <a:rPr lang="ar-IQ" b="1">
              <a:solidFill>
                <a:sysClr val="window" lastClr="FFFFFF"/>
              </a:solidFill>
              <a:latin typeface="Calibri"/>
              <a:ea typeface="+mn-ea"/>
              <a:cs typeface="Arial"/>
            </a:rPr>
            <a:t>تحديد الاهداف والاحتياجات</a:t>
          </a:r>
          <a:endParaRPr lang="ar-SA">
            <a:solidFill>
              <a:sysClr val="window" lastClr="FFFFFF"/>
            </a:solidFill>
            <a:latin typeface="Calibri"/>
            <a:ea typeface="+mn-ea"/>
            <a:cs typeface="Arial"/>
          </a:endParaRPr>
        </a:p>
      </dgm:t>
    </dgm:pt>
    <dgm:pt modelId="{3151A10B-8BF2-4ADC-86FA-112D0046130D}" type="parTrans" cxnId="{596EC348-EAE2-44E1-8CB5-D1999C611CC6}">
      <dgm:prSet/>
      <dgm:spPr/>
      <dgm:t>
        <a:bodyPr/>
        <a:lstStyle/>
        <a:p>
          <a:pPr rtl="1"/>
          <a:endParaRPr lang="ar-SA"/>
        </a:p>
      </dgm:t>
    </dgm:pt>
    <dgm:pt modelId="{8A219C19-98ED-4CDF-9429-5FD820BB6143}" type="sibTrans" cxnId="{596EC348-EAE2-44E1-8CB5-D1999C611CC6}">
      <dgm:prSet/>
      <dgm:spPr>
        <a:xfrm>
          <a:off x="1458457" y="358954"/>
          <a:ext cx="2361205" cy="2361205"/>
        </a:xfrm>
        <a:custGeom>
          <a:avLst/>
          <a:gdLst/>
          <a:ahLst/>
          <a:cxnLst/>
          <a:rect l="0" t="0" r="0" b="0"/>
          <a:pathLst>
            <a:path>
              <a:moveTo>
                <a:pt x="2238738" y="1704216"/>
              </a:moveTo>
              <a:arcTo wR="1180602" hR="1180602" stAng="1579700" swAng="1631920"/>
            </a:path>
          </a:pathLst>
        </a:custGeom>
        <a:noFill/>
        <a:ln w="9525" cap="flat" cmpd="sng" algn="ctr">
          <a:solidFill>
            <a:srgbClr val="9BBB59">
              <a:hueOff val="0"/>
              <a:satOff val="0"/>
              <a:lumOff val="0"/>
              <a:alphaOff val="0"/>
            </a:srgbClr>
          </a:solidFill>
          <a:prstDash val="solid"/>
          <a:tailEnd type="arrow"/>
        </a:ln>
        <a:effectLst/>
      </dgm:spPr>
      <dgm:t>
        <a:bodyPr/>
        <a:lstStyle/>
        <a:p>
          <a:pPr rtl="1"/>
          <a:endParaRPr lang="ar-SA"/>
        </a:p>
      </dgm:t>
    </dgm:pt>
    <dgm:pt modelId="{48619715-C15E-4F8A-874F-23B9545EC740}">
      <dgm:prSet phldrT="[نص]"/>
      <dgm:spPr>
        <a:xfrm>
          <a:off x="2088826" y="2362508"/>
          <a:ext cx="1100467" cy="715303"/>
        </a:xfrm>
        <a:prstGeom prst="roundRect">
          <a:avLst/>
        </a:prstGeom>
        <a:solidFill>
          <a:srgbClr val="8064A2">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rtl="1"/>
          <a:r>
            <a:rPr lang="ar-IQ" b="1">
              <a:solidFill>
                <a:sysClr val="window" lastClr="FFFFFF"/>
              </a:solidFill>
              <a:latin typeface="Calibri"/>
              <a:ea typeface="+mn-ea"/>
              <a:cs typeface="Arial"/>
            </a:rPr>
            <a:t>التحكم الذاتي في عناصر الوقت والبيئة والمشكلات</a:t>
          </a:r>
          <a:endParaRPr lang="ar-SA">
            <a:solidFill>
              <a:sysClr val="window" lastClr="FFFFFF"/>
            </a:solidFill>
            <a:latin typeface="Calibri"/>
            <a:ea typeface="+mn-ea"/>
            <a:cs typeface="Arial"/>
          </a:endParaRPr>
        </a:p>
      </dgm:t>
    </dgm:pt>
    <dgm:pt modelId="{57AB62D7-8195-44C0-8599-3E1332C611C1}" type="parTrans" cxnId="{EE5E3E74-9397-480B-B602-1F781E8A3C65}">
      <dgm:prSet/>
      <dgm:spPr/>
      <dgm:t>
        <a:bodyPr/>
        <a:lstStyle/>
        <a:p>
          <a:pPr rtl="1"/>
          <a:endParaRPr lang="ar-SA"/>
        </a:p>
      </dgm:t>
    </dgm:pt>
    <dgm:pt modelId="{ACA23532-6BB3-4E72-BFD6-4D98B509DC79}" type="sibTrans" cxnId="{EE5E3E74-9397-480B-B602-1F781E8A3C65}">
      <dgm:prSet/>
      <dgm:spPr>
        <a:xfrm>
          <a:off x="1458457" y="358954"/>
          <a:ext cx="2361205" cy="2361205"/>
        </a:xfrm>
        <a:custGeom>
          <a:avLst/>
          <a:gdLst/>
          <a:ahLst/>
          <a:cxnLst/>
          <a:rect l="0" t="0" r="0" b="0"/>
          <a:pathLst>
            <a:path>
              <a:moveTo>
                <a:pt x="478800" y="2129968"/>
              </a:moveTo>
              <a:arcTo wR="1180602" hR="1180602" stAng="7588380" swAng="1631920"/>
            </a:path>
          </a:pathLst>
        </a:custGeom>
        <a:noFill/>
        <a:ln w="9525" cap="flat" cmpd="sng" algn="ctr">
          <a:solidFill>
            <a:srgbClr val="8064A2">
              <a:hueOff val="0"/>
              <a:satOff val="0"/>
              <a:lumOff val="0"/>
              <a:alphaOff val="0"/>
            </a:srgbClr>
          </a:solidFill>
          <a:prstDash val="solid"/>
          <a:tailEnd type="arrow"/>
        </a:ln>
        <a:effectLst/>
      </dgm:spPr>
      <dgm:t>
        <a:bodyPr/>
        <a:lstStyle/>
        <a:p>
          <a:pPr rtl="1"/>
          <a:endParaRPr lang="ar-SA"/>
        </a:p>
      </dgm:t>
    </dgm:pt>
    <dgm:pt modelId="{30D29A94-5E8B-4A19-AE47-0801EBDA5A36}">
      <dgm:prSet phldrT="[نص]"/>
      <dgm:spPr>
        <a:xfrm>
          <a:off x="908223" y="1181905"/>
          <a:ext cx="1100467" cy="715303"/>
        </a:xfrm>
        <a:prstGeom prst="roundRect">
          <a:avLst/>
        </a:prstGeom>
        <a:solidFill>
          <a:srgbClr val="4BACC6">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rtl="1"/>
          <a:r>
            <a:rPr lang="ar-IQ" b="1">
              <a:solidFill>
                <a:sysClr val="window" lastClr="FFFFFF"/>
              </a:solidFill>
              <a:latin typeface="Calibri"/>
              <a:ea typeface="+mn-ea"/>
              <a:cs typeface="Arial"/>
            </a:rPr>
            <a:t>التقييم الذاتي</a:t>
          </a:r>
          <a:endParaRPr lang="ar-SA">
            <a:solidFill>
              <a:sysClr val="window" lastClr="FFFFFF"/>
            </a:solidFill>
            <a:latin typeface="Calibri"/>
            <a:ea typeface="+mn-ea"/>
            <a:cs typeface="Arial"/>
          </a:endParaRPr>
        </a:p>
      </dgm:t>
    </dgm:pt>
    <dgm:pt modelId="{8AB73840-92DF-43E4-A3B7-427ED5329FCB}" type="parTrans" cxnId="{0560B6C2-1E40-4355-B2EB-FF54DBFAA0CA}">
      <dgm:prSet/>
      <dgm:spPr/>
      <dgm:t>
        <a:bodyPr/>
        <a:lstStyle/>
        <a:p>
          <a:pPr rtl="1"/>
          <a:endParaRPr lang="ar-SA"/>
        </a:p>
      </dgm:t>
    </dgm:pt>
    <dgm:pt modelId="{20F1BCF4-027E-4C1A-8FE2-647A42FBFF82}" type="sibTrans" cxnId="{0560B6C2-1E40-4355-B2EB-FF54DBFAA0CA}">
      <dgm:prSet/>
      <dgm:spPr>
        <a:xfrm>
          <a:off x="1458457" y="358954"/>
          <a:ext cx="2361205" cy="2361205"/>
        </a:xfrm>
        <a:custGeom>
          <a:avLst/>
          <a:gdLst/>
          <a:ahLst/>
          <a:cxnLst/>
          <a:rect l="0" t="0" r="0" b="0"/>
          <a:pathLst>
            <a:path>
              <a:moveTo>
                <a:pt x="122467" y="656988"/>
              </a:moveTo>
              <a:arcTo wR="1180602" hR="1180602" stAng="12379700" swAng="1631920"/>
            </a:path>
          </a:pathLst>
        </a:custGeom>
        <a:noFill/>
        <a:ln w="9525" cap="flat" cmpd="sng" algn="ctr">
          <a:solidFill>
            <a:srgbClr val="4BACC6">
              <a:hueOff val="0"/>
              <a:satOff val="0"/>
              <a:lumOff val="0"/>
              <a:alphaOff val="0"/>
            </a:srgbClr>
          </a:solidFill>
          <a:prstDash val="solid"/>
          <a:tailEnd type="arrow"/>
        </a:ln>
        <a:effectLst/>
      </dgm:spPr>
      <dgm:t>
        <a:bodyPr/>
        <a:lstStyle/>
        <a:p>
          <a:pPr rtl="1"/>
          <a:endParaRPr lang="ar-SA"/>
        </a:p>
      </dgm:t>
    </dgm:pt>
    <dgm:pt modelId="{ACFCB83D-1007-43D2-8CF3-98663A35D3A1}" type="pres">
      <dgm:prSet presAssocID="{9B51C5FB-38A7-4131-B92E-63CE76EF4BDB}" presName="cycle" presStyleCnt="0">
        <dgm:presLayoutVars>
          <dgm:dir/>
          <dgm:resizeHandles val="exact"/>
        </dgm:presLayoutVars>
      </dgm:prSet>
      <dgm:spPr/>
      <dgm:t>
        <a:bodyPr/>
        <a:lstStyle/>
        <a:p>
          <a:pPr rtl="1"/>
          <a:endParaRPr lang="ar-SA"/>
        </a:p>
      </dgm:t>
    </dgm:pt>
    <dgm:pt modelId="{E0FC6126-0964-4294-87E1-0AC041768A7D}" type="pres">
      <dgm:prSet presAssocID="{0F69CD57-B0FD-42B6-B340-BD98FB9649F8}" presName="node" presStyleLbl="node1" presStyleIdx="0" presStyleCnt="4">
        <dgm:presLayoutVars>
          <dgm:bulletEnabled val="1"/>
        </dgm:presLayoutVars>
      </dgm:prSet>
      <dgm:spPr/>
      <dgm:t>
        <a:bodyPr/>
        <a:lstStyle/>
        <a:p>
          <a:pPr rtl="1"/>
          <a:endParaRPr lang="ar-SA"/>
        </a:p>
      </dgm:t>
    </dgm:pt>
    <dgm:pt modelId="{BC3ECFE8-020A-47BF-A847-F857BE61FDF4}" type="pres">
      <dgm:prSet presAssocID="{0F69CD57-B0FD-42B6-B340-BD98FB9649F8}" presName="spNode" presStyleCnt="0"/>
      <dgm:spPr/>
    </dgm:pt>
    <dgm:pt modelId="{987D9B0D-08C6-4471-A506-08A34863ABD2}" type="pres">
      <dgm:prSet presAssocID="{AB5C061C-0AD7-4EC0-BDEA-549ED3FE135C}" presName="sibTrans" presStyleLbl="sibTrans1D1" presStyleIdx="0" presStyleCnt="4"/>
      <dgm:spPr/>
      <dgm:t>
        <a:bodyPr/>
        <a:lstStyle/>
        <a:p>
          <a:pPr rtl="1"/>
          <a:endParaRPr lang="ar-SA"/>
        </a:p>
      </dgm:t>
    </dgm:pt>
    <dgm:pt modelId="{51151251-2FF9-4B70-81E8-FB3F2667B64C}" type="pres">
      <dgm:prSet presAssocID="{D07AFCB6-9D5D-4F2D-B657-17278AF7CFC3}" presName="node" presStyleLbl="node1" presStyleIdx="1" presStyleCnt="4">
        <dgm:presLayoutVars>
          <dgm:bulletEnabled val="1"/>
        </dgm:presLayoutVars>
      </dgm:prSet>
      <dgm:spPr/>
      <dgm:t>
        <a:bodyPr/>
        <a:lstStyle/>
        <a:p>
          <a:pPr rtl="1"/>
          <a:endParaRPr lang="ar-SA"/>
        </a:p>
      </dgm:t>
    </dgm:pt>
    <dgm:pt modelId="{7BACA22B-426D-459D-8933-633028752AD2}" type="pres">
      <dgm:prSet presAssocID="{D07AFCB6-9D5D-4F2D-B657-17278AF7CFC3}" presName="spNode" presStyleCnt="0"/>
      <dgm:spPr/>
    </dgm:pt>
    <dgm:pt modelId="{7C1527E1-BBE0-4029-851D-5FBD9ED1DF76}" type="pres">
      <dgm:prSet presAssocID="{8A219C19-98ED-4CDF-9429-5FD820BB6143}" presName="sibTrans" presStyleLbl="sibTrans1D1" presStyleIdx="1" presStyleCnt="4"/>
      <dgm:spPr/>
      <dgm:t>
        <a:bodyPr/>
        <a:lstStyle/>
        <a:p>
          <a:pPr rtl="1"/>
          <a:endParaRPr lang="ar-SA"/>
        </a:p>
      </dgm:t>
    </dgm:pt>
    <dgm:pt modelId="{13A5CDC8-5897-48F4-8380-1342FEF8A752}" type="pres">
      <dgm:prSet presAssocID="{48619715-C15E-4F8A-874F-23B9545EC740}" presName="node" presStyleLbl="node1" presStyleIdx="2" presStyleCnt="4">
        <dgm:presLayoutVars>
          <dgm:bulletEnabled val="1"/>
        </dgm:presLayoutVars>
      </dgm:prSet>
      <dgm:spPr/>
      <dgm:t>
        <a:bodyPr/>
        <a:lstStyle/>
        <a:p>
          <a:pPr rtl="1"/>
          <a:endParaRPr lang="ar-SA"/>
        </a:p>
      </dgm:t>
    </dgm:pt>
    <dgm:pt modelId="{82D1F2FF-6D4C-49F6-AAAB-0053449CB555}" type="pres">
      <dgm:prSet presAssocID="{48619715-C15E-4F8A-874F-23B9545EC740}" presName="spNode" presStyleCnt="0"/>
      <dgm:spPr/>
    </dgm:pt>
    <dgm:pt modelId="{63FD90C3-1D0F-453E-A9DB-DCBF414CAA36}" type="pres">
      <dgm:prSet presAssocID="{ACA23532-6BB3-4E72-BFD6-4D98B509DC79}" presName="sibTrans" presStyleLbl="sibTrans1D1" presStyleIdx="2" presStyleCnt="4"/>
      <dgm:spPr/>
      <dgm:t>
        <a:bodyPr/>
        <a:lstStyle/>
        <a:p>
          <a:pPr rtl="1"/>
          <a:endParaRPr lang="ar-SA"/>
        </a:p>
      </dgm:t>
    </dgm:pt>
    <dgm:pt modelId="{95003C3D-8262-4721-ACCC-D75B9E1A05B2}" type="pres">
      <dgm:prSet presAssocID="{30D29A94-5E8B-4A19-AE47-0801EBDA5A36}" presName="node" presStyleLbl="node1" presStyleIdx="3" presStyleCnt="4">
        <dgm:presLayoutVars>
          <dgm:bulletEnabled val="1"/>
        </dgm:presLayoutVars>
      </dgm:prSet>
      <dgm:spPr/>
      <dgm:t>
        <a:bodyPr/>
        <a:lstStyle/>
        <a:p>
          <a:pPr rtl="1"/>
          <a:endParaRPr lang="ar-SA"/>
        </a:p>
      </dgm:t>
    </dgm:pt>
    <dgm:pt modelId="{E8EA77B0-31D9-454B-A22C-AE7095EFAE96}" type="pres">
      <dgm:prSet presAssocID="{30D29A94-5E8B-4A19-AE47-0801EBDA5A36}" presName="spNode" presStyleCnt="0"/>
      <dgm:spPr/>
    </dgm:pt>
    <dgm:pt modelId="{A3D51A4C-53C1-45B5-8717-C54A1BFB5729}" type="pres">
      <dgm:prSet presAssocID="{20F1BCF4-027E-4C1A-8FE2-647A42FBFF82}" presName="sibTrans" presStyleLbl="sibTrans1D1" presStyleIdx="3" presStyleCnt="4"/>
      <dgm:spPr/>
      <dgm:t>
        <a:bodyPr/>
        <a:lstStyle/>
        <a:p>
          <a:pPr rtl="1"/>
          <a:endParaRPr lang="ar-SA"/>
        </a:p>
      </dgm:t>
    </dgm:pt>
  </dgm:ptLst>
  <dgm:cxnLst>
    <dgm:cxn modelId="{0B40F515-78AB-48FB-848A-613AD3854276}" type="presOf" srcId="{30D29A94-5E8B-4A19-AE47-0801EBDA5A36}" destId="{95003C3D-8262-4721-ACCC-D75B9E1A05B2}" srcOrd="0" destOrd="0" presId="urn:microsoft.com/office/officeart/2005/8/layout/cycle5"/>
    <dgm:cxn modelId="{C15F92A7-3F3E-4154-99D5-57971F80FBD7}" type="presOf" srcId="{8A219C19-98ED-4CDF-9429-5FD820BB6143}" destId="{7C1527E1-BBE0-4029-851D-5FBD9ED1DF76}" srcOrd="0" destOrd="0" presId="urn:microsoft.com/office/officeart/2005/8/layout/cycle5"/>
    <dgm:cxn modelId="{0560B6C2-1E40-4355-B2EB-FF54DBFAA0CA}" srcId="{9B51C5FB-38A7-4131-B92E-63CE76EF4BDB}" destId="{30D29A94-5E8B-4A19-AE47-0801EBDA5A36}" srcOrd="3" destOrd="0" parTransId="{8AB73840-92DF-43E4-A3B7-427ED5329FCB}" sibTransId="{20F1BCF4-027E-4C1A-8FE2-647A42FBFF82}"/>
    <dgm:cxn modelId="{AC9884B5-A410-457F-AFCB-4376CD2FEFC6}" type="presOf" srcId="{ACA23532-6BB3-4E72-BFD6-4D98B509DC79}" destId="{63FD90C3-1D0F-453E-A9DB-DCBF414CAA36}" srcOrd="0" destOrd="0" presId="urn:microsoft.com/office/officeart/2005/8/layout/cycle5"/>
    <dgm:cxn modelId="{5C6341B4-ECB4-46A0-8C85-49EBEF8B7DA8}" type="presOf" srcId="{D07AFCB6-9D5D-4F2D-B657-17278AF7CFC3}" destId="{51151251-2FF9-4B70-81E8-FB3F2667B64C}" srcOrd="0" destOrd="0" presId="urn:microsoft.com/office/officeart/2005/8/layout/cycle5"/>
    <dgm:cxn modelId="{596EC348-EAE2-44E1-8CB5-D1999C611CC6}" srcId="{9B51C5FB-38A7-4131-B92E-63CE76EF4BDB}" destId="{D07AFCB6-9D5D-4F2D-B657-17278AF7CFC3}" srcOrd="1" destOrd="0" parTransId="{3151A10B-8BF2-4ADC-86FA-112D0046130D}" sibTransId="{8A219C19-98ED-4CDF-9429-5FD820BB6143}"/>
    <dgm:cxn modelId="{EE5E3E74-9397-480B-B602-1F781E8A3C65}" srcId="{9B51C5FB-38A7-4131-B92E-63CE76EF4BDB}" destId="{48619715-C15E-4F8A-874F-23B9545EC740}" srcOrd="2" destOrd="0" parTransId="{57AB62D7-8195-44C0-8599-3E1332C611C1}" sibTransId="{ACA23532-6BB3-4E72-BFD6-4D98B509DC79}"/>
    <dgm:cxn modelId="{252478EC-DC20-4096-B1C1-B106944D9863}" srcId="{9B51C5FB-38A7-4131-B92E-63CE76EF4BDB}" destId="{0F69CD57-B0FD-42B6-B340-BD98FB9649F8}" srcOrd="0" destOrd="0" parTransId="{A2672955-1B18-4FBA-91F7-819F77166CA5}" sibTransId="{AB5C061C-0AD7-4EC0-BDEA-549ED3FE135C}"/>
    <dgm:cxn modelId="{37407D16-35BF-411F-AD35-98690EB60288}" type="presOf" srcId="{20F1BCF4-027E-4C1A-8FE2-647A42FBFF82}" destId="{A3D51A4C-53C1-45B5-8717-C54A1BFB5729}" srcOrd="0" destOrd="0" presId="urn:microsoft.com/office/officeart/2005/8/layout/cycle5"/>
    <dgm:cxn modelId="{32D11B9A-30BE-48BB-8F30-FD539C42103A}" type="presOf" srcId="{48619715-C15E-4F8A-874F-23B9545EC740}" destId="{13A5CDC8-5897-48F4-8380-1342FEF8A752}" srcOrd="0" destOrd="0" presId="urn:microsoft.com/office/officeart/2005/8/layout/cycle5"/>
    <dgm:cxn modelId="{7F5373B2-2FE6-45EA-997C-214F1A7B7C34}" type="presOf" srcId="{9B51C5FB-38A7-4131-B92E-63CE76EF4BDB}" destId="{ACFCB83D-1007-43D2-8CF3-98663A35D3A1}" srcOrd="0" destOrd="0" presId="urn:microsoft.com/office/officeart/2005/8/layout/cycle5"/>
    <dgm:cxn modelId="{8F046B31-0AC9-4A4F-BB9F-A98022409107}" type="presOf" srcId="{0F69CD57-B0FD-42B6-B340-BD98FB9649F8}" destId="{E0FC6126-0964-4294-87E1-0AC041768A7D}" srcOrd="0" destOrd="0" presId="urn:microsoft.com/office/officeart/2005/8/layout/cycle5"/>
    <dgm:cxn modelId="{A8A64178-3130-4077-9094-5A3A90CD8870}" type="presOf" srcId="{AB5C061C-0AD7-4EC0-BDEA-549ED3FE135C}" destId="{987D9B0D-08C6-4471-A506-08A34863ABD2}" srcOrd="0" destOrd="0" presId="urn:microsoft.com/office/officeart/2005/8/layout/cycle5"/>
    <dgm:cxn modelId="{BB4839FB-5CC7-4963-8031-15851F9E5713}" type="presParOf" srcId="{ACFCB83D-1007-43D2-8CF3-98663A35D3A1}" destId="{E0FC6126-0964-4294-87E1-0AC041768A7D}" srcOrd="0" destOrd="0" presId="urn:microsoft.com/office/officeart/2005/8/layout/cycle5"/>
    <dgm:cxn modelId="{C3ED75AA-CA98-4D7F-9EEC-8C0A92F150E3}" type="presParOf" srcId="{ACFCB83D-1007-43D2-8CF3-98663A35D3A1}" destId="{BC3ECFE8-020A-47BF-A847-F857BE61FDF4}" srcOrd="1" destOrd="0" presId="urn:microsoft.com/office/officeart/2005/8/layout/cycle5"/>
    <dgm:cxn modelId="{06246E6E-D1AB-42B3-95AE-C260BA55E868}" type="presParOf" srcId="{ACFCB83D-1007-43D2-8CF3-98663A35D3A1}" destId="{987D9B0D-08C6-4471-A506-08A34863ABD2}" srcOrd="2" destOrd="0" presId="urn:microsoft.com/office/officeart/2005/8/layout/cycle5"/>
    <dgm:cxn modelId="{730C930C-7734-4797-92A9-270B81A15391}" type="presParOf" srcId="{ACFCB83D-1007-43D2-8CF3-98663A35D3A1}" destId="{51151251-2FF9-4B70-81E8-FB3F2667B64C}" srcOrd="3" destOrd="0" presId="urn:microsoft.com/office/officeart/2005/8/layout/cycle5"/>
    <dgm:cxn modelId="{AF1EBFCA-CFE1-4194-A265-ABA69CDEC4D8}" type="presParOf" srcId="{ACFCB83D-1007-43D2-8CF3-98663A35D3A1}" destId="{7BACA22B-426D-459D-8933-633028752AD2}" srcOrd="4" destOrd="0" presId="urn:microsoft.com/office/officeart/2005/8/layout/cycle5"/>
    <dgm:cxn modelId="{F57F73D0-5B6A-43D8-8DFE-84407547314F}" type="presParOf" srcId="{ACFCB83D-1007-43D2-8CF3-98663A35D3A1}" destId="{7C1527E1-BBE0-4029-851D-5FBD9ED1DF76}" srcOrd="5" destOrd="0" presId="urn:microsoft.com/office/officeart/2005/8/layout/cycle5"/>
    <dgm:cxn modelId="{CF408F5D-6B75-454A-B761-3993D3E02F1F}" type="presParOf" srcId="{ACFCB83D-1007-43D2-8CF3-98663A35D3A1}" destId="{13A5CDC8-5897-48F4-8380-1342FEF8A752}" srcOrd="6" destOrd="0" presId="urn:microsoft.com/office/officeart/2005/8/layout/cycle5"/>
    <dgm:cxn modelId="{EC863A69-5ACC-4086-8545-5532FD3554A1}" type="presParOf" srcId="{ACFCB83D-1007-43D2-8CF3-98663A35D3A1}" destId="{82D1F2FF-6D4C-49F6-AAAB-0053449CB555}" srcOrd="7" destOrd="0" presId="urn:microsoft.com/office/officeart/2005/8/layout/cycle5"/>
    <dgm:cxn modelId="{E197E7A5-02C0-455B-816F-9171724E612A}" type="presParOf" srcId="{ACFCB83D-1007-43D2-8CF3-98663A35D3A1}" destId="{63FD90C3-1D0F-453E-A9DB-DCBF414CAA36}" srcOrd="8" destOrd="0" presId="urn:microsoft.com/office/officeart/2005/8/layout/cycle5"/>
    <dgm:cxn modelId="{C360776D-02FC-4B36-8D29-5F081771FBA8}" type="presParOf" srcId="{ACFCB83D-1007-43D2-8CF3-98663A35D3A1}" destId="{95003C3D-8262-4721-ACCC-D75B9E1A05B2}" srcOrd="9" destOrd="0" presId="urn:microsoft.com/office/officeart/2005/8/layout/cycle5"/>
    <dgm:cxn modelId="{7C01F50C-FC8A-4F6B-82E0-15C98E7F4B79}" type="presParOf" srcId="{ACFCB83D-1007-43D2-8CF3-98663A35D3A1}" destId="{E8EA77B0-31D9-454B-A22C-AE7095EFAE96}" srcOrd="10" destOrd="0" presId="urn:microsoft.com/office/officeart/2005/8/layout/cycle5"/>
    <dgm:cxn modelId="{030748B7-0365-496E-B879-BE71ACADE639}" type="presParOf" srcId="{ACFCB83D-1007-43D2-8CF3-98663A35D3A1}" destId="{A3D51A4C-53C1-45B5-8717-C54A1BFB5729}" srcOrd="11" destOrd="0" presId="urn:microsoft.com/office/officeart/2005/8/layout/cycle5"/>
  </dgm:cxnLst>
  <dgm:bg/>
  <dgm:whole>
    <a:ln w="38100">
      <a:solidFill>
        <a:schemeClr val="accent3">
          <a:lumMod val="75000"/>
        </a:schemeClr>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5763B3F-C54C-49AF-99AE-DE77A19AC76F}" type="doc">
      <dgm:prSet loTypeId="urn:microsoft.com/office/officeart/2008/layout/RadialCluster" loCatId="cycle" qsTypeId="urn:microsoft.com/office/officeart/2005/8/quickstyle/simple1" qsCatId="simple" csTypeId="urn:microsoft.com/office/officeart/2005/8/colors/accent1_2" csCatId="accent1" phldr="1"/>
      <dgm:spPr/>
      <dgm:t>
        <a:bodyPr/>
        <a:lstStyle/>
        <a:p>
          <a:pPr rtl="1"/>
          <a:endParaRPr lang="ar-SA"/>
        </a:p>
      </dgm:t>
    </dgm:pt>
    <dgm:pt modelId="{B515AE5D-7A05-4565-B607-DC871F99BC75}">
      <dgm:prSet phldrT="[نص]"/>
      <dgm:spPr/>
      <dgm:t>
        <a:bodyPr/>
        <a:lstStyle/>
        <a:p>
          <a:pPr rtl="1"/>
          <a:r>
            <a:rPr lang="ar-IQ" dirty="0" smtClean="0"/>
            <a:t>مزايا ادارة التنوع</a:t>
          </a:r>
          <a:endParaRPr lang="ar-SA" dirty="0"/>
        </a:p>
      </dgm:t>
    </dgm:pt>
    <dgm:pt modelId="{57C5EBCC-80C7-4A84-9BEF-B2A976577C00}" type="parTrans" cxnId="{EBB440E2-1354-46BB-A458-56F57A895EDF}">
      <dgm:prSet/>
      <dgm:spPr/>
      <dgm:t>
        <a:bodyPr/>
        <a:lstStyle/>
        <a:p>
          <a:pPr rtl="1"/>
          <a:endParaRPr lang="ar-SA"/>
        </a:p>
      </dgm:t>
    </dgm:pt>
    <dgm:pt modelId="{B2D48197-CC26-4FFC-B974-EB23B07E3B24}" type="sibTrans" cxnId="{EBB440E2-1354-46BB-A458-56F57A895EDF}">
      <dgm:prSet/>
      <dgm:spPr/>
      <dgm:t>
        <a:bodyPr/>
        <a:lstStyle/>
        <a:p>
          <a:pPr rtl="1"/>
          <a:endParaRPr lang="ar-SA"/>
        </a:p>
      </dgm:t>
    </dgm:pt>
    <dgm:pt modelId="{FF269B53-92E6-4E55-B30D-DE4675783EC9}">
      <dgm:prSet phldrT="[نص]"/>
      <dgm:spPr/>
      <dgm:t>
        <a:bodyPr/>
        <a:lstStyle/>
        <a:p>
          <a:pPr rtl="1"/>
          <a:r>
            <a:rPr lang="ar-SA" b="1" dirty="0" smtClean="0"/>
            <a:t>جذب الموظفين وتحفيزهم والاحتفاظ بهم</a:t>
          </a:r>
          <a:r>
            <a:rPr lang="ar-SA" dirty="0" smtClean="0"/>
            <a:t> </a:t>
          </a:r>
          <a:endParaRPr lang="ar-SA" dirty="0"/>
        </a:p>
      </dgm:t>
    </dgm:pt>
    <dgm:pt modelId="{B75DAB84-B528-413F-BA9C-BABE1AE09EC8}" type="parTrans" cxnId="{C7B431CA-2C5E-4854-8990-EE34F917BE6E}">
      <dgm:prSet/>
      <dgm:spPr/>
      <dgm:t>
        <a:bodyPr/>
        <a:lstStyle/>
        <a:p>
          <a:pPr rtl="1"/>
          <a:endParaRPr lang="ar-SA"/>
        </a:p>
      </dgm:t>
    </dgm:pt>
    <dgm:pt modelId="{0E66BB15-CB9F-4120-A1AC-85005A2690A7}" type="sibTrans" cxnId="{C7B431CA-2C5E-4854-8990-EE34F917BE6E}">
      <dgm:prSet/>
      <dgm:spPr/>
      <dgm:t>
        <a:bodyPr/>
        <a:lstStyle/>
        <a:p>
          <a:pPr rtl="1"/>
          <a:endParaRPr lang="ar-SA"/>
        </a:p>
      </dgm:t>
    </dgm:pt>
    <dgm:pt modelId="{C3EA59A7-26BA-4732-B7E2-1D6F1CCE6023}">
      <dgm:prSet/>
      <dgm:spPr/>
      <dgm:t>
        <a:bodyPr/>
        <a:lstStyle/>
        <a:p>
          <a:pPr rtl="1"/>
          <a:r>
            <a:rPr lang="ar-SA" b="1" dirty="0" smtClean="0"/>
            <a:t>فهم الأسواق المتمايزة</a:t>
          </a:r>
          <a:r>
            <a:rPr lang="ar-SA" dirty="0" smtClean="0"/>
            <a:t> </a:t>
          </a:r>
          <a:endParaRPr lang="en-US" dirty="0"/>
        </a:p>
      </dgm:t>
    </dgm:pt>
    <dgm:pt modelId="{41923350-ACAF-47B7-8AA8-D7B349968230}" type="parTrans" cxnId="{BA449C67-F432-44BE-9AE8-934D64DCAD76}">
      <dgm:prSet/>
      <dgm:spPr/>
      <dgm:t>
        <a:bodyPr/>
        <a:lstStyle/>
        <a:p>
          <a:pPr rtl="1"/>
          <a:endParaRPr lang="ar-SA"/>
        </a:p>
      </dgm:t>
    </dgm:pt>
    <dgm:pt modelId="{AF130A62-B802-4990-87BC-A850D2136B5E}" type="sibTrans" cxnId="{BA449C67-F432-44BE-9AE8-934D64DCAD76}">
      <dgm:prSet/>
      <dgm:spPr/>
      <dgm:t>
        <a:bodyPr/>
        <a:lstStyle/>
        <a:p>
          <a:pPr rtl="1"/>
          <a:endParaRPr lang="ar-SA"/>
        </a:p>
      </dgm:t>
    </dgm:pt>
    <dgm:pt modelId="{E5296AEB-60CA-4512-96A9-AED06184D924}">
      <dgm:prSet/>
      <dgm:spPr/>
      <dgm:t>
        <a:bodyPr/>
        <a:lstStyle/>
        <a:p>
          <a:pPr rtl="1"/>
          <a:r>
            <a:rPr lang="ar-SA" b="1" dirty="0" smtClean="0"/>
            <a:t>إبداع في حل المشكلات</a:t>
          </a:r>
          <a:r>
            <a:rPr lang="ar-SA" dirty="0" smtClean="0"/>
            <a:t> </a:t>
          </a:r>
          <a:endParaRPr lang="ar-IQ" dirty="0" smtClean="0"/>
        </a:p>
      </dgm:t>
    </dgm:pt>
    <dgm:pt modelId="{AE55C997-7978-49D4-B8F4-6F2AD7264BFE}" type="parTrans" cxnId="{194D560A-8EDA-4BE8-9945-95A3CA3CB5F4}">
      <dgm:prSet/>
      <dgm:spPr/>
      <dgm:t>
        <a:bodyPr/>
        <a:lstStyle/>
        <a:p>
          <a:pPr rtl="1"/>
          <a:endParaRPr lang="ar-SA"/>
        </a:p>
      </dgm:t>
    </dgm:pt>
    <dgm:pt modelId="{73DFE2F2-ED09-403E-B299-055D5C73E4AE}" type="sibTrans" cxnId="{194D560A-8EDA-4BE8-9945-95A3CA3CB5F4}">
      <dgm:prSet/>
      <dgm:spPr/>
      <dgm:t>
        <a:bodyPr/>
        <a:lstStyle/>
        <a:p>
          <a:pPr rtl="1"/>
          <a:endParaRPr lang="ar-SA"/>
        </a:p>
      </dgm:t>
    </dgm:pt>
    <dgm:pt modelId="{27C9F001-9254-44A2-9DCE-B4224511614A}">
      <dgm:prSet/>
      <dgm:spPr/>
      <dgm:t>
        <a:bodyPr/>
        <a:lstStyle/>
        <a:p>
          <a:pPr rtl="1"/>
          <a:r>
            <a:rPr lang="ar-SA" b="1" dirty="0" smtClean="0"/>
            <a:t>المرونة التنظيمية</a:t>
          </a:r>
          <a:endParaRPr lang="ar-SA" dirty="0"/>
        </a:p>
      </dgm:t>
    </dgm:pt>
    <dgm:pt modelId="{19BCC11F-73B8-4FAE-91E7-D5A4806642B0}" type="parTrans" cxnId="{FF15B9AE-F601-4EF8-82F3-68D6CC1A22F0}">
      <dgm:prSet/>
      <dgm:spPr/>
      <dgm:t>
        <a:bodyPr/>
        <a:lstStyle/>
        <a:p>
          <a:pPr rtl="1"/>
          <a:endParaRPr lang="ar-SA"/>
        </a:p>
      </dgm:t>
    </dgm:pt>
    <dgm:pt modelId="{94EEDECF-2F97-48D2-84CB-59A28E048F7A}" type="sibTrans" cxnId="{FF15B9AE-F601-4EF8-82F3-68D6CC1A22F0}">
      <dgm:prSet/>
      <dgm:spPr/>
      <dgm:t>
        <a:bodyPr/>
        <a:lstStyle/>
        <a:p>
          <a:pPr rtl="1"/>
          <a:endParaRPr lang="ar-SA"/>
        </a:p>
      </dgm:t>
    </dgm:pt>
    <dgm:pt modelId="{DD20A911-7846-48F5-9A89-B6EAD94E1ED9}" type="pres">
      <dgm:prSet presAssocID="{85763B3F-C54C-49AF-99AE-DE77A19AC76F}" presName="Name0" presStyleCnt="0">
        <dgm:presLayoutVars>
          <dgm:chMax val="1"/>
          <dgm:chPref val="1"/>
          <dgm:dir/>
          <dgm:animOne val="branch"/>
          <dgm:animLvl val="lvl"/>
        </dgm:presLayoutVars>
      </dgm:prSet>
      <dgm:spPr/>
      <dgm:t>
        <a:bodyPr/>
        <a:lstStyle/>
        <a:p>
          <a:endParaRPr lang="en-US"/>
        </a:p>
      </dgm:t>
    </dgm:pt>
    <dgm:pt modelId="{7B304D1F-65FD-43B0-9DC7-ECC9DE618309}" type="pres">
      <dgm:prSet presAssocID="{B515AE5D-7A05-4565-B607-DC871F99BC75}" presName="singleCycle" presStyleCnt="0"/>
      <dgm:spPr/>
    </dgm:pt>
    <dgm:pt modelId="{B3386486-9C00-4D26-BAE2-B14A88649DCE}" type="pres">
      <dgm:prSet presAssocID="{B515AE5D-7A05-4565-B607-DC871F99BC75}" presName="singleCenter" presStyleLbl="node1" presStyleIdx="0" presStyleCnt="5" custScaleX="122005">
        <dgm:presLayoutVars>
          <dgm:chMax val="7"/>
          <dgm:chPref val="7"/>
        </dgm:presLayoutVars>
      </dgm:prSet>
      <dgm:spPr/>
      <dgm:t>
        <a:bodyPr/>
        <a:lstStyle/>
        <a:p>
          <a:endParaRPr lang="en-US"/>
        </a:p>
      </dgm:t>
    </dgm:pt>
    <dgm:pt modelId="{BE3A9C4A-9B04-435C-83B9-EA4E5EFC76BB}" type="pres">
      <dgm:prSet presAssocID="{B75DAB84-B528-413F-BA9C-BABE1AE09EC8}" presName="Name56" presStyleLbl="parChTrans1D2" presStyleIdx="0" presStyleCnt="4"/>
      <dgm:spPr/>
      <dgm:t>
        <a:bodyPr/>
        <a:lstStyle/>
        <a:p>
          <a:endParaRPr lang="en-US"/>
        </a:p>
      </dgm:t>
    </dgm:pt>
    <dgm:pt modelId="{C0E5873A-630A-4B21-B664-53CD9E2D7578}" type="pres">
      <dgm:prSet presAssocID="{FF269B53-92E6-4E55-B30D-DE4675783EC9}" presName="text0" presStyleLbl="node1" presStyleIdx="1" presStyleCnt="5" custScaleX="234988">
        <dgm:presLayoutVars>
          <dgm:bulletEnabled val="1"/>
        </dgm:presLayoutVars>
      </dgm:prSet>
      <dgm:spPr/>
      <dgm:t>
        <a:bodyPr/>
        <a:lstStyle/>
        <a:p>
          <a:pPr rtl="1"/>
          <a:endParaRPr lang="ar-SA"/>
        </a:p>
      </dgm:t>
    </dgm:pt>
    <dgm:pt modelId="{79660429-DD7D-45F4-8CE4-984CD794CEDC}" type="pres">
      <dgm:prSet presAssocID="{41923350-ACAF-47B7-8AA8-D7B349968230}" presName="Name56" presStyleLbl="parChTrans1D2" presStyleIdx="1" presStyleCnt="4"/>
      <dgm:spPr/>
      <dgm:t>
        <a:bodyPr/>
        <a:lstStyle/>
        <a:p>
          <a:endParaRPr lang="en-US"/>
        </a:p>
      </dgm:t>
    </dgm:pt>
    <dgm:pt modelId="{8C5F3805-782A-4188-9395-B8C86BCD4B16}" type="pres">
      <dgm:prSet presAssocID="{C3EA59A7-26BA-4732-B7E2-1D6F1CCE6023}" presName="text0" presStyleLbl="node1" presStyleIdx="2" presStyleCnt="5" custScaleX="170520" custRadScaleRad="128645">
        <dgm:presLayoutVars>
          <dgm:bulletEnabled val="1"/>
        </dgm:presLayoutVars>
      </dgm:prSet>
      <dgm:spPr/>
      <dgm:t>
        <a:bodyPr/>
        <a:lstStyle/>
        <a:p>
          <a:endParaRPr lang="en-US"/>
        </a:p>
      </dgm:t>
    </dgm:pt>
    <dgm:pt modelId="{9362DD46-2CEB-4152-A507-38273B9F00DC}" type="pres">
      <dgm:prSet presAssocID="{AE55C997-7978-49D4-B8F4-6F2AD7264BFE}" presName="Name56" presStyleLbl="parChTrans1D2" presStyleIdx="2" presStyleCnt="4"/>
      <dgm:spPr/>
      <dgm:t>
        <a:bodyPr/>
        <a:lstStyle/>
        <a:p>
          <a:endParaRPr lang="en-US"/>
        </a:p>
      </dgm:t>
    </dgm:pt>
    <dgm:pt modelId="{49846D6F-4D80-4215-AF90-63178EAEDD3A}" type="pres">
      <dgm:prSet presAssocID="{E5296AEB-60CA-4512-96A9-AED06184D924}" presName="text0" presStyleLbl="node1" presStyleIdx="3" presStyleCnt="5" custScaleX="170510">
        <dgm:presLayoutVars>
          <dgm:bulletEnabled val="1"/>
        </dgm:presLayoutVars>
      </dgm:prSet>
      <dgm:spPr/>
      <dgm:t>
        <a:bodyPr/>
        <a:lstStyle/>
        <a:p>
          <a:endParaRPr lang="en-US"/>
        </a:p>
      </dgm:t>
    </dgm:pt>
    <dgm:pt modelId="{BB80FF74-8794-49EC-AD20-95A8BB822DB9}" type="pres">
      <dgm:prSet presAssocID="{19BCC11F-73B8-4FAE-91E7-D5A4806642B0}" presName="Name56" presStyleLbl="parChTrans1D2" presStyleIdx="3" presStyleCnt="4"/>
      <dgm:spPr/>
      <dgm:t>
        <a:bodyPr/>
        <a:lstStyle/>
        <a:p>
          <a:endParaRPr lang="en-US"/>
        </a:p>
      </dgm:t>
    </dgm:pt>
    <dgm:pt modelId="{6DCC2C66-46A9-455F-A2F5-711BE74AF161}" type="pres">
      <dgm:prSet presAssocID="{27C9F001-9254-44A2-9DCE-B4224511614A}" presName="text0" presStyleLbl="node1" presStyleIdx="4" presStyleCnt="5" custScaleX="129195" custRadScaleRad="144869">
        <dgm:presLayoutVars>
          <dgm:bulletEnabled val="1"/>
        </dgm:presLayoutVars>
      </dgm:prSet>
      <dgm:spPr/>
      <dgm:t>
        <a:bodyPr/>
        <a:lstStyle/>
        <a:p>
          <a:endParaRPr lang="en-US"/>
        </a:p>
      </dgm:t>
    </dgm:pt>
  </dgm:ptLst>
  <dgm:cxnLst>
    <dgm:cxn modelId="{9B60B1B2-FFAA-4F72-A2FF-06A27B1B004F}" type="presOf" srcId="{AE55C997-7978-49D4-B8F4-6F2AD7264BFE}" destId="{9362DD46-2CEB-4152-A507-38273B9F00DC}" srcOrd="0" destOrd="0" presId="urn:microsoft.com/office/officeart/2008/layout/RadialCluster"/>
    <dgm:cxn modelId="{99C1556A-06C7-4632-A86B-093EC993790D}" type="presOf" srcId="{FF269B53-92E6-4E55-B30D-DE4675783EC9}" destId="{C0E5873A-630A-4B21-B664-53CD9E2D7578}" srcOrd="0" destOrd="0" presId="urn:microsoft.com/office/officeart/2008/layout/RadialCluster"/>
    <dgm:cxn modelId="{FD96E3A4-C15E-460C-B5FD-EE6B566E1EEE}" type="presOf" srcId="{85763B3F-C54C-49AF-99AE-DE77A19AC76F}" destId="{DD20A911-7846-48F5-9A89-B6EAD94E1ED9}" srcOrd="0" destOrd="0" presId="urn:microsoft.com/office/officeart/2008/layout/RadialCluster"/>
    <dgm:cxn modelId="{C7B431CA-2C5E-4854-8990-EE34F917BE6E}" srcId="{B515AE5D-7A05-4565-B607-DC871F99BC75}" destId="{FF269B53-92E6-4E55-B30D-DE4675783EC9}" srcOrd="0" destOrd="0" parTransId="{B75DAB84-B528-413F-BA9C-BABE1AE09EC8}" sibTransId="{0E66BB15-CB9F-4120-A1AC-85005A2690A7}"/>
    <dgm:cxn modelId="{EBB440E2-1354-46BB-A458-56F57A895EDF}" srcId="{85763B3F-C54C-49AF-99AE-DE77A19AC76F}" destId="{B515AE5D-7A05-4565-B607-DC871F99BC75}" srcOrd="0" destOrd="0" parTransId="{57C5EBCC-80C7-4A84-9BEF-B2A976577C00}" sibTransId="{B2D48197-CC26-4FFC-B974-EB23B07E3B24}"/>
    <dgm:cxn modelId="{A638E952-3B41-4787-8BD3-8B7CF390073E}" type="presOf" srcId="{C3EA59A7-26BA-4732-B7E2-1D6F1CCE6023}" destId="{8C5F3805-782A-4188-9395-B8C86BCD4B16}" srcOrd="0" destOrd="0" presId="urn:microsoft.com/office/officeart/2008/layout/RadialCluster"/>
    <dgm:cxn modelId="{78FE863A-7FCE-444C-806B-D4F4EE933360}" type="presOf" srcId="{B515AE5D-7A05-4565-B607-DC871F99BC75}" destId="{B3386486-9C00-4D26-BAE2-B14A88649DCE}" srcOrd="0" destOrd="0" presId="urn:microsoft.com/office/officeart/2008/layout/RadialCluster"/>
    <dgm:cxn modelId="{D48E8CB8-51F2-4BA4-AFA5-415314DB9FA8}" type="presOf" srcId="{27C9F001-9254-44A2-9DCE-B4224511614A}" destId="{6DCC2C66-46A9-455F-A2F5-711BE74AF161}" srcOrd="0" destOrd="0" presId="urn:microsoft.com/office/officeart/2008/layout/RadialCluster"/>
    <dgm:cxn modelId="{67D791C7-6A6A-4A58-9794-6E9F025F85A4}" type="presOf" srcId="{41923350-ACAF-47B7-8AA8-D7B349968230}" destId="{79660429-DD7D-45F4-8CE4-984CD794CEDC}" srcOrd="0" destOrd="0" presId="urn:microsoft.com/office/officeart/2008/layout/RadialCluster"/>
    <dgm:cxn modelId="{194D560A-8EDA-4BE8-9945-95A3CA3CB5F4}" srcId="{B515AE5D-7A05-4565-B607-DC871F99BC75}" destId="{E5296AEB-60CA-4512-96A9-AED06184D924}" srcOrd="2" destOrd="0" parTransId="{AE55C997-7978-49D4-B8F4-6F2AD7264BFE}" sibTransId="{73DFE2F2-ED09-403E-B299-055D5C73E4AE}"/>
    <dgm:cxn modelId="{108E625A-D4D0-45AC-A4B2-5FD40E250982}" type="presOf" srcId="{B75DAB84-B528-413F-BA9C-BABE1AE09EC8}" destId="{BE3A9C4A-9B04-435C-83B9-EA4E5EFC76BB}" srcOrd="0" destOrd="0" presId="urn:microsoft.com/office/officeart/2008/layout/RadialCluster"/>
    <dgm:cxn modelId="{BA449C67-F432-44BE-9AE8-934D64DCAD76}" srcId="{B515AE5D-7A05-4565-B607-DC871F99BC75}" destId="{C3EA59A7-26BA-4732-B7E2-1D6F1CCE6023}" srcOrd="1" destOrd="0" parTransId="{41923350-ACAF-47B7-8AA8-D7B349968230}" sibTransId="{AF130A62-B802-4990-87BC-A850D2136B5E}"/>
    <dgm:cxn modelId="{0EFB7C26-BD86-4F15-A34B-83167F1DBBDF}" type="presOf" srcId="{19BCC11F-73B8-4FAE-91E7-D5A4806642B0}" destId="{BB80FF74-8794-49EC-AD20-95A8BB822DB9}" srcOrd="0" destOrd="0" presId="urn:microsoft.com/office/officeart/2008/layout/RadialCluster"/>
    <dgm:cxn modelId="{54A546BD-36BB-4ADC-93BA-F9C9AEDFBC58}" type="presOf" srcId="{E5296AEB-60CA-4512-96A9-AED06184D924}" destId="{49846D6F-4D80-4215-AF90-63178EAEDD3A}" srcOrd="0" destOrd="0" presId="urn:microsoft.com/office/officeart/2008/layout/RadialCluster"/>
    <dgm:cxn modelId="{FF15B9AE-F601-4EF8-82F3-68D6CC1A22F0}" srcId="{B515AE5D-7A05-4565-B607-DC871F99BC75}" destId="{27C9F001-9254-44A2-9DCE-B4224511614A}" srcOrd="3" destOrd="0" parTransId="{19BCC11F-73B8-4FAE-91E7-D5A4806642B0}" sibTransId="{94EEDECF-2F97-48D2-84CB-59A28E048F7A}"/>
    <dgm:cxn modelId="{0183426C-B12E-4EDB-A7F6-DB6CCBB21F71}" type="presParOf" srcId="{DD20A911-7846-48F5-9A89-B6EAD94E1ED9}" destId="{7B304D1F-65FD-43B0-9DC7-ECC9DE618309}" srcOrd="0" destOrd="0" presId="urn:microsoft.com/office/officeart/2008/layout/RadialCluster"/>
    <dgm:cxn modelId="{6C41961A-1051-4E02-A033-FAF7199F35AC}" type="presParOf" srcId="{7B304D1F-65FD-43B0-9DC7-ECC9DE618309}" destId="{B3386486-9C00-4D26-BAE2-B14A88649DCE}" srcOrd="0" destOrd="0" presId="urn:microsoft.com/office/officeart/2008/layout/RadialCluster"/>
    <dgm:cxn modelId="{CA1C593A-D525-4EE0-899A-3933C07AA945}" type="presParOf" srcId="{7B304D1F-65FD-43B0-9DC7-ECC9DE618309}" destId="{BE3A9C4A-9B04-435C-83B9-EA4E5EFC76BB}" srcOrd="1" destOrd="0" presId="urn:microsoft.com/office/officeart/2008/layout/RadialCluster"/>
    <dgm:cxn modelId="{E73B7789-9F1E-434B-BF23-052D65D15A1D}" type="presParOf" srcId="{7B304D1F-65FD-43B0-9DC7-ECC9DE618309}" destId="{C0E5873A-630A-4B21-B664-53CD9E2D7578}" srcOrd="2" destOrd="0" presId="urn:microsoft.com/office/officeart/2008/layout/RadialCluster"/>
    <dgm:cxn modelId="{EEEA3B91-BDA6-4922-8DBB-E2FE7D74A278}" type="presParOf" srcId="{7B304D1F-65FD-43B0-9DC7-ECC9DE618309}" destId="{79660429-DD7D-45F4-8CE4-984CD794CEDC}" srcOrd="3" destOrd="0" presId="urn:microsoft.com/office/officeart/2008/layout/RadialCluster"/>
    <dgm:cxn modelId="{A8C40391-7058-4AA5-96F5-25E0935F9477}" type="presParOf" srcId="{7B304D1F-65FD-43B0-9DC7-ECC9DE618309}" destId="{8C5F3805-782A-4188-9395-B8C86BCD4B16}" srcOrd="4" destOrd="0" presId="urn:microsoft.com/office/officeart/2008/layout/RadialCluster"/>
    <dgm:cxn modelId="{7EF3271C-3987-49B0-9273-3CB344F61F7A}" type="presParOf" srcId="{7B304D1F-65FD-43B0-9DC7-ECC9DE618309}" destId="{9362DD46-2CEB-4152-A507-38273B9F00DC}" srcOrd="5" destOrd="0" presId="urn:microsoft.com/office/officeart/2008/layout/RadialCluster"/>
    <dgm:cxn modelId="{146C65C1-40FB-460A-A1CB-8131241F20BB}" type="presParOf" srcId="{7B304D1F-65FD-43B0-9DC7-ECC9DE618309}" destId="{49846D6F-4D80-4215-AF90-63178EAEDD3A}" srcOrd="6" destOrd="0" presId="urn:microsoft.com/office/officeart/2008/layout/RadialCluster"/>
    <dgm:cxn modelId="{9A947126-BAEF-4DF0-B31B-AF9C22788819}" type="presParOf" srcId="{7B304D1F-65FD-43B0-9DC7-ECC9DE618309}" destId="{BB80FF74-8794-49EC-AD20-95A8BB822DB9}" srcOrd="7" destOrd="0" presId="urn:microsoft.com/office/officeart/2008/layout/RadialCluster"/>
    <dgm:cxn modelId="{B4E5F940-34B4-45C8-8D2A-E4E8AF4BB42A}" type="presParOf" srcId="{7B304D1F-65FD-43B0-9DC7-ECC9DE618309}" destId="{6DCC2C66-46A9-455F-A2F5-711BE74AF161}" srcOrd="8"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3306D02-877E-4036-91A9-72FEC8DDBBEE}" type="doc">
      <dgm:prSet loTypeId="urn:microsoft.com/office/officeart/2005/8/layout/radial1" loCatId="cycle" qsTypeId="urn:microsoft.com/office/officeart/2005/8/quickstyle/3d4" qsCatId="3D" csTypeId="urn:microsoft.com/office/officeart/2005/8/colors/colorful1" csCatId="colorful" phldr="1"/>
      <dgm:spPr/>
      <dgm:t>
        <a:bodyPr/>
        <a:lstStyle/>
        <a:p>
          <a:endParaRPr lang="en-US"/>
        </a:p>
      </dgm:t>
    </dgm:pt>
    <dgm:pt modelId="{DBA51D5A-685E-47D9-BF24-DA0CE41E69A5}">
      <dgm:prSet phldrT="[Text]" custT="1"/>
      <dgm:spPr>
        <a:xfrm>
          <a:off x="2536477" y="945802"/>
          <a:ext cx="718244" cy="718244"/>
        </a:xfrm>
        <a:solidFill>
          <a:srgbClr val="4F81BD">
            <a:hueOff val="0"/>
            <a:satOff val="0"/>
            <a:lumOff val="0"/>
            <a:alphaOff val="0"/>
          </a:srgbClr>
        </a:solidFill>
        <a:ln>
          <a:noFill/>
        </a:ln>
        <a:effectLst/>
        <a:scene3d>
          <a:camera prst="orthographicFront"/>
          <a:lightRig rig="chilly" dir="t"/>
        </a:scene3d>
        <a:sp3d prstMaterial="translucentPowder">
          <a:bevelT w="127000" h="25400" prst="softRound"/>
        </a:sp3d>
      </dgm:spPr>
      <dgm:t>
        <a:bodyPr/>
        <a:lstStyle/>
        <a:p>
          <a:r>
            <a:rPr lang="ar-IQ" sz="1200" b="1">
              <a:solidFill>
                <a:sysClr val="window" lastClr="FFFFFF"/>
              </a:solidFill>
              <a:latin typeface="Calibri"/>
              <a:ea typeface="+mn-ea"/>
              <a:cs typeface="Arial"/>
            </a:rPr>
            <a:t>ابعاد ادارة تنوع الموارد البشرية </a:t>
          </a:r>
          <a:endParaRPr lang="en-US" sz="1200" b="1">
            <a:solidFill>
              <a:sysClr val="window" lastClr="FFFFFF"/>
            </a:solidFill>
            <a:latin typeface="Calibri"/>
            <a:ea typeface="+mn-ea"/>
            <a:cs typeface="+mn-cs"/>
          </a:endParaRPr>
        </a:p>
      </dgm:t>
    </dgm:pt>
    <dgm:pt modelId="{E9FF8156-5774-43A2-950A-5FF35B88CD82}" type="parTrans" cxnId="{AFF15FEF-19F6-4872-BE02-3D95CF9F7753}">
      <dgm:prSet/>
      <dgm:spPr/>
      <dgm:t>
        <a:bodyPr/>
        <a:lstStyle/>
        <a:p>
          <a:endParaRPr lang="en-US"/>
        </a:p>
      </dgm:t>
    </dgm:pt>
    <dgm:pt modelId="{CC0D5649-030D-4AF0-A89A-5B24E9525E6D}" type="sibTrans" cxnId="{AFF15FEF-19F6-4872-BE02-3D95CF9F7753}">
      <dgm:prSet/>
      <dgm:spPr/>
      <dgm:t>
        <a:bodyPr/>
        <a:lstStyle/>
        <a:p>
          <a:endParaRPr lang="en-US"/>
        </a:p>
      </dgm:t>
    </dgm:pt>
    <dgm:pt modelId="{71EEDBDE-00FD-4800-9E91-C68FD59540C6}">
      <dgm:prSet phldrT="[Text]" custT="1"/>
      <dgm:spPr>
        <a:xfrm>
          <a:off x="2536477" y="10483"/>
          <a:ext cx="718244" cy="718244"/>
        </a:xfrm>
        <a:solidFill>
          <a:srgbClr val="C0504D">
            <a:hueOff val="0"/>
            <a:satOff val="0"/>
            <a:lumOff val="0"/>
            <a:alphaOff val="0"/>
          </a:srgbClr>
        </a:solidFill>
        <a:ln>
          <a:noFill/>
        </a:ln>
        <a:effectLst/>
        <a:scene3d>
          <a:camera prst="orthographicFront"/>
          <a:lightRig rig="chilly" dir="t"/>
        </a:scene3d>
        <a:sp3d prstMaterial="translucentPowder">
          <a:bevelT w="127000" h="25400" prst="softRound"/>
        </a:sp3d>
      </dgm:spPr>
      <dgm:t>
        <a:bodyPr/>
        <a:lstStyle/>
        <a:p>
          <a:r>
            <a:rPr lang="ar-IQ" sz="1400" b="1">
              <a:solidFill>
                <a:sysClr val="window" lastClr="FFFFFF"/>
              </a:solidFill>
              <a:latin typeface="Calibri"/>
              <a:ea typeface="+mn-ea"/>
              <a:cs typeface="Arial"/>
            </a:rPr>
            <a:t>دعم والتزام الادارة العليا</a:t>
          </a:r>
          <a:endParaRPr lang="en-US" sz="1400" b="1">
            <a:solidFill>
              <a:sysClr val="window" lastClr="FFFFFF"/>
            </a:solidFill>
            <a:latin typeface="Calibri"/>
            <a:ea typeface="+mn-ea"/>
            <a:cs typeface="+mn-cs"/>
          </a:endParaRPr>
        </a:p>
      </dgm:t>
    </dgm:pt>
    <dgm:pt modelId="{BAE98BD2-A04D-447E-932B-769B1C8E56D1}" type="parTrans" cxnId="{E63633E1-4B72-4A0D-BA04-5FC22282F74B}">
      <dgm:prSet/>
      <dgm:spPr>
        <a:xfrm rot="16200000">
          <a:off x="2787062" y="826103"/>
          <a:ext cx="217074" cy="22324"/>
        </a:xfrm>
        <a:noFill/>
        <a:ln w="25400" cap="flat" cmpd="sng" algn="ctr">
          <a:solidFill>
            <a:srgbClr val="C0504D">
              <a:hueOff val="0"/>
              <a:satOff val="0"/>
              <a:lumOff val="0"/>
              <a:alphaOff val="0"/>
            </a:srgbClr>
          </a:solidFill>
          <a:prstDash val="solid"/>
        </a:ln>
        <a:effectLst/>
        <a:sp3d z="-40000" prstMaterial="matte"/>
      </dgm:spPr>
      <dgm:t>
        <a:bodyPr/>
        <a:lstStyle/>
        <a:p>
          <a:endParaRPr lang="en-US">
            <a:solidFill>
              <a:sysClr val="windowText" lastClr="000000">
                <a:hueOff val="0"/>
                <a:satOff val="0"/>
                <a:lumOff val="0"/>
                <a:alphaOff val="0"/>
              </a:sysClr>
            </a:solidFill>
            <a:latin typeface="Calibri"/>
            <a:ea typeface="+mn-ea"/>
            <a:cs typeface="+mn-cs"/>
          </a:endParaRPr>
        </a:p>
      </dgm:t>
    </dgm:pt>
    <dgm:pt modelId="{BA295853-AB93-41F3-ADD4-274651C8007F}" type="sibTrans" cxnId="{E63633E1-4B72-4A0D-BA04-5FC22282F74B}">
      <dgm:prSet/>
      <dgm:spPr/>
      <dgm:t>
        <a:bodyPr/>
        <a:lstStyle/>
        <a:p>
          <a:endParaRPr lang="en-US"/>
        </a:p>
      </dgm:t>
    </dgm:pt>
    <dgm:pt modelId="{30183365-BAA8-46AE-9FDB-F013321AD72C}">
      <dgm:prSet phldrT="[Text]"/>
      <dgm:spPr>
        <a:xfrm>
          <a:off x="3471796" y="945802"/>
          <a:ext cx="718244" cy="718244"/>
        </a:xfrm>
        <a:solidFill>
          <a:srgbClr val="9BBB59">
            <a:hueOff val="0"/>
            <a:satOff val="0"/>
            <a:lumOff val="0"/>
            <a:alphaOff val="0"/>
          </a:srgbClr>
        </a:solidFill>
        <a:ln>
          <a:noFill/>
        </a:ln>
        <a:effectLst/>
        <a:scene3d>
          <a:camera prst="orthographicFront"/>
          <a:lightRig rig="chilly" dir="t"/>
        </a:scene3d>
        <a:sp3d prstMaterial="translucentPowder">
          <a:bevelT w="127000" h="25400" prst="softRound"/>
        </a:sp3d>
      </dgm:spPr>
      <dgm:t>
        <a:bodyPr/>
        <a:lstStyle/>
        <a:p>
          <a:r>
            <a:rPr lang="ar-IQ" b="1" dirty="0">
              <a:solidFill>
                <a:sysClr val="window" lastClr="FFFFFF"/>
              </a:solidFill>
              <a:latin typeface="Calibri"/>
              <a:ea typeface="+mn-ea"/>
              <a:cs typeface="Arial"/>
            </a:rPr>
            <a:t>ثقافة التغير تقبل التنوع</a:t>
          </a:r>
          <a:endParaRPr lang="en-US" b="1" dirty="0">
            <a:solidFill>
              <a:sysClr val="window" lastClr="FFFFFF"/>
            </a:solidFill>
            <a:latin typeface="Calibri"/>
            <a:ea typeface="+mn-ea"/>
            <a:cs typeface="+mn-cs"/>
          </a:endParaRPr>
        </a:p>
      </dgm:t>
    </dgm:pt>
    <dgm:pt modelId="{4019D12B-B953-4285-90BC-B3E118CAC42B}" type="parTrans" cxnId="{2D88244C-3E84-4B5D-92F3-2F3CAE10274B}">
      <dgm:prSet/>
      <dgm:spPr>
        <a:xfrm>
          <a:off x="3254722" y="1293762"/>
          <a:ext cx="217074" cy="22324"/>
        </a:xfrm>
        <a:noFill/>
        <a:ln w="25400" cap="flat" cmpd="sng" algn="ctr">
          <a:solidFill>
            <a:srgbClr val="C0504D">
              <a:hueOff val="0"/>
              <a:satOff val="0"/>
              <a:lumOff val="0"/>
              <a:alphaOff val="0"/>
            </a:srgbClr>
          </a:solidFill>
          <a:prstDash val="solid"/>
        </a:ln>
        <a:effectLst/>
        <a:sp3d z="-40000" prstMaterial="matte"/>
      </dgm:spPr>
      <dgm:t>
        <a:bodyPr/>
        <a:lstStyle/>
        <a:p>
          <a:endParaRPr lang="en-US">
            <a:solidFill>
              <a:sysClr val="windowText" lastClr="000000">
                <a:hueOff val="0"/>
                <a:satOff val="0"/>
                <a:lumOff val="0"/>
                <a:alphaOff val="0"/>
              </a:sysClr>
            </a:solidFill>
            <a:latin typeface="Calibri"/>
            <a:ea typeface="+mn-ea"/>
            <a:cs typeface="+mn-cs"/>
          </a:endParaRPr>
        </a:p>
      </dgm:t>
    </dgm:pt>
    <dgm:pt modelId="{88E47B15-6687-42D1-8975-BC668148FB02}" type="sibTrans" cxnId="{2D88244C-3E84-4B5D-92F3-2F3CAE10274B}">
      <dgm:prSet/>
      <dgm:spPr/>
      <dgm:t>
        <a:bodyPr/>
        <a:lstStyle/>
        <a:p>
          <a:endParaRPr lang="en-US"/>
        </a:p>
      </dgm:t>
    </dgm:pt>
    <dgm:pt modelId="{48329920-8652-41B4-A291-64D4EAAACCFC}">
      <dgm:prSet phldrT="[Text]" custT="1"/>
      <dgm:spPr>
        <a:xfrm>
          <a:off x="2536477" y="1881121"/>
          <a:ext cx="718244" cy="718244"/>
        </a:xfrm>
        <a:solidFill>
          <a:srgbClr val="8064A2">
            <a:hueOff val="0"/>
            <a:satOff val="0"/>
            <a:lumOff val="0"/>
            <a:alphaOff val="0"/>
          </a:srgbClr>
        </a:solidFill>
        <a:ln>
          <a:noFill/>
        </a:ln>
        <a:effectLst/>
        <a:scene3d>
          <a:camera prst="orthographicFront"/>
          <a:lightRig rig="chilly" dir="t"/>
        </a:scene3d>
        <a:sp3d prstMaterial="translucentPowder">
          <a:bevelT w="127000" h="25400" prst="softRound"/>
        </a:sp3d>
      </dgm:spPr>
      <dgm:t>
        <a:bodyPr/>
        <a:lstStyle/>
        <a:p>
          <a:r>
            <a:rPr lang="ar-IQ" sz="1200" b="1">
              <a:solidFill>
                <a:sysClr val="window" lastClr="FFFFFF"/>
              </a:solidFill>
              <a:latin typeface="Calibri"/>
              <a:ea typeface="+mn-ea"/>
              <a:cs typeface="Arial"/>
            </a:rPr>
            <a:t>سياسات وممارسات التنو</a:t>
          </a:r>
          <a:r>
            <a:rPr lang="ar-IQ" sz="1100">
              <a:solidFill>
                <a:sysClr val="window" lastClr="FFFFFF"/>
              </a:solidFill>
              <a:latin typeface="Calibri"/>
              <a:ea typeface="+mn-ea"/>
              <a:cs typeface="Arial"/>
            </a:rPr>
            <a:t>ع</a:t>
          </a:r>
          <a:endParaRPr lang="en-US" sz="1100">
            <a:solidFill>
              <a:sysClr val="window" lastClr="FFFFFF"/>
            </a:solidFill>
            <a:latin typeface="Calibri"/>
            <a:ea typeface="+mn-ea"/>
            <a:cs typeface="+mn-cs"/>
          </a:endParaRPr>
        </a:p>
      </dgm:t>
    </dgm:pt>
    <dgm:pt modelId="{9A63C3FF-F83E-4A81-9106-ED7CE665ADCE}" type="parTrans" cxnId="{D9219FA5-5469-47F5-BD7C-94482CB2BADE}">
      <dgm:prSet/>
      <dgm:spPr>
        <a:xfrm rot="5400000">
          <a:off x="2787062" y="1761422"/>
          <a:ext cx="217074" cy="22324"/>
        </a:xfrm>
        <a:noFill/>
        <a:ln w="25400" cap="flat" cmpd="sng" algn="ctr">
          <a:solidFill>
            <a:srgbClr val="C0504D">
              <a:hueOff val="0"/>
              <a:satOff val="0"/>
              <a:lumOff val="0"/>
              <a:alphaOff val="0"/>
            </a:srgbClr>
          </a:solidFill>
          <a:prstDash val="solid"/>
        </a:ln>
        <a:effectLst/>
        <a:sp3d z="-40000" prstMaterial="matte"/>
      </dgm:spPr>
      <dgm:t>
        <a:bodyPr/>
        <a:lstStyle/>
        <a:p>
          <a:endParaRPr lang="en-US">
            <a:solidFill>
              <a:sysClr val="windowText" lastClr="000000">
                <a:hueOff val="0"/>
                <a:satOff val="0"/>
                <a:lumOff val="0"/>
                <a:alphaOff val="0"/>
              </a:sysClr>
            </a:solidFill>
            <a:latin typeface="Calibri"/>
            <a:ea typeface="+mn-ea"/>
            <a:cs typeface="+mn-cs"/>
          </a:endParaRPr>
        </a:p>
      </dgm:t>
    </dgm:pt>
    <dgm:pt modelId="{D3778333-19E3-457D-9C08-F01663AE76EF}" type="sibTrans" cxnId="{D9219FA5-5469-47F5-BD7C-94482CB2BADE}">
      <dgm:prSet/>
      <dgm:spPr/>
      <dgm:t>
        <a:bodyPr/>
        <a:lstStyle/>
        <a:p>
          <a:endParaRPr lang="en-US"/>
        </a:p>
      </dgm:t>
    </dgm:pt>
    <dgm:pt modelId="{46B98627-559A-430B-8EF2-FAA6CA4AD099}">
      <dgm:prSet phldrT="[Text]" custT="1"/>
      <dgm:spPr>
        <a:xfrm>
          <a:off x="1601158" y="945802"/>
          <a:ext cx="718244" cy="718244"/>
        </a:xfrm>
        <a:solidFill>
          <a:srgbClr val="4BACC6">
            <a:hueOff val="0"/>
            <a:satOff val="0"/>
            <a:lumOff val="0"/>
            <a:alphaOff val="0"/>
          </a:srgbClr>
        </a:solidFill>
        <a:ln>
          <a:noFill/>
        </a:ln>
        <a:effectLst/>
        <a:scene3d>
          <a:camera prst="orthographicFront"/>
          <a:lightRig rig="chilly" dir="t"/>
        </a:scene3d>
        <a:sp3d prstMaterial="translucentPowder">
          <a:bevelT w="127000" h="25400" prst="softRound"/>
        </a:sp3d>
      </dgm:spPr>
      <dgm:t>
        <a:bodyPr/>
        <a:lstStyle/>
        <a:p>
          <a:r>
            <a:rPr lang="ar-IQ" sz="1400" b="1">
              <a:solidFill>
                <a:sysClr val="window" lastClr="FFFFFF"/>
              </a:solidFill>
              <a:latin typeface="Calibri"/>
              <a:ea typeface="+mn-ea"/>
              <a:cs typeface="Arial"/>
            </a:rPr>
            <a:t>بناء فرق عمل متنوع</a:t>
          </a:r>
          <a:endParaRPr lang="en-US" sz="1400" b="1">
            <a:solidFill>
              <a:sysClr val="window" lastClr="FFFFFF"/>
            </a:solidFill>
            <a:latin typeface="Calibri"/>
            <a:ea typeface="+mn-ea"/>
            <a:cs typeface="+mn-cs"/>
          </a:endParaRPr>
        </a:p>
      </dgm:t>
    </dgm:pt>
    <dgm:pt modelId="{CDA135A0-E231-4011-B8BF-2540BD83F62E}" type="parTrans" cxnId="{504A8154-B4B3-41F0-808F-EF3703708B98}">
      <dgm:prSet/>
      <dgm:spPr>
        <a:xfrm rot="10800000">
          <a:off x="2319403" y="1293762"/>
          <a:ext cx="217074" cy="22324"/>
        </a:xfrm>
        <a:noFill/>
        <a:ln w="25400" cap="flat" cmpd="sng" algn="ctr">
          <a:solidFill>
            <a:srgbClr val="C0504D">
              <a:hueOff val="0"/>
              <a:satOff val="0"/>
              <a:lumOff val="0"/>
              <a:alphaOff val="0"/>
            </a:srgbClr>
          </a:solidFill>
          <a:prstDash val="solid"/>
        </a:ln>
        <a:effectLst/>
        <a:sp3d z="-40000" prstMaterial="matte"/>
      </dgm:spPr>
      <dgm:t>
        <a:bodyPr/>
        <a:lstStyle/>
        <a:p>
          <a:endParaRPr lang="en-US">
            <a:solidFill>
              <a:sysClr val="windowText" lastClr="000000">
                <a:hueOff val="0"/>
                <a:satOff val="0"/>
                <a:lumOff val="0"/>
                <a:alphaOff val="0"/>
              </a:sysClr>
            </a:solidFill>
            <a:latin typeface="Calibri"/>
            <a:ea typeface="+mn-ea"/>
            <a:cs typeface="+mn-cs"/>
          </a:endParaRPr>
        </a:p>
      </dgm:t>
    </dgm:pt>
    <dgm:pt modelId="{C02BE57B-B440-4FF4-8174-9404FC86C15F}" type="sibTrans" cxnId="{504A8154-B4B3-41F0-808F-EF3703708B98}">
      <dgm:prSet/>
      <dgm:spPr/>
      <dgm:t>
        <a:bodyPr/>
        <a:lstStyle/>
        <a:p>
          <a:endParaRPr lang="en-US"/>
        </a:p>
      </dgm:t>
    </dgm:pt>
    <dgm:pt modelId="{F65C7846-8637-430D-814D-DF6156571376}" type="pres">
      <dgm:prSet presAssocID="{53306D02-877E-4036-91A9-72FEC8DDBBEE}" presName="cycle" presStyleCnt="0">
        <dgm:presLayoutVars>
          <dgm:chMax val="1"/>
          <dgm:dir/>
          <dgm:animLvl val="ctr"/>
          <dgm:resizeHandles val="exact"/>
        </dgm:presLayoutVars>
      </dgm:prSet>
      <dgm:spPr/>
      <dgm:t>
        <a:bodyPr/>
        <a:lstStyle/>
        <a:p>
          <a:endParaRPr lang="en-US"/>
        </a:p>
      </dgm:t>
    </dgm:pt>
    <dgm:pt modelId="{2D08E7F9-E673-4419-BCDF-DCEE89DE40ED}" type="pres">
      <dgm:prSet presAssocID="{DBA51D5A-685E-47D9-BF24-DA0CE41E69A5}" presName="centerShape" presStyleLbl="node0" presStyleIdx="0" presStyleCnt="1" custScaleX="163909"/>
      <dgm:spPr>
        <a:prstGeom prst="ellipse">
          <a:avLst/>
        </a:prstGeom>
      </dgm:spPr>
      <dgm:t>
        <a:bodyPr/>
        <a:lstStyle/>
        <a:p>
          <a:endParaRPr lang="en-US"/>
        </a:p>
      </dgm:t>
    </dgm:pt>
    <dgm:pt modelId="{5F91FA24-921E-4125-A3AE-AF1FF019EF07}" type="pres">
      <dgm:prSet presAssocID="{BAE98BD2-A04D-447E-932B-769B1C8E56D1}" presName="Name9" presStyleLbl="parChTrans1D2" presStyleIdx="0" presStyleCnt="4"/>
      <dgm:spPr>
        <a:custGeom>
          <a:avLst/>
          <a:gdLst/>
          <a:ahLst/>
          <a:cxnLst/>
          <a:rect l="0" t="0" r="0" b="0"/>
          <a:pathLst>
            <a:path>
              <a:moveTo>
                <a:pt x="0" y="14567"/>
              </a:moveTo>
              <a:lnTo>
                <a:pt x="266519" y="14567"/>
              </a:lnTo>
            </a:path>
          </a:pathLst>
        </a:custGeom>
      </dgm:spPr>
      <dgm:t>
        <a:bodyPr/>
        <a:lstStyle/>
        <a:p>
          <a:endParaRPr lang="en-US"/>
        </a:p>
      </dgm:t>
    </dgm:pt>
    <dgm:pt modelId="{59E86EA2-3730-4A31-A97B-948858EF728F}" type="pres">
      <dgm:prSet presAssocID="{BAE98BD2-A04D-447E-932B-769B1C8E56D1}" presName="connTx" presStyleLbl="parChTrans1D2" presStyleIdx="0" presStyleCnt="4"/>
      <dgm:spPr/>
      <dgm:t>
        <a:bodyPr/>
        <a:lstStyle/>
        <a:p>
          <a:endParaRPr lang="en-US"/>
        </a:p>
      </dgm:t>
    </dgm:pt>
    <dgm:pt modelId="{CDB340B3-D387-4873-BC60-FA9CEB568EB7}" type="pres">
      <dgm:prSet presAssocID="{71EEDBDE-00FD-4800-9E91-C68FD59540C6}" presName="node" presStyleLbl="node1" presStyleIdx="0" presStyleCnt="4" custScaleX="169387">
        <dgm:presLayoutVars>
          <dgm:bulletEnabled val="1"/>
        </dgm:presLayoutVars>
      </dgm:prSet>
      <dgm:spPr>
        <a:prstGeom prst="ellipse">
          <a:avLst/>
        </a:prstGeom>
      </dgm:spPr>
      <dgm:t>
        <a:bodyPr/>
        <a:lstStyle/>
        <a:p>
          <a:endParaRPr lang="en-US"/>
        </a:p>
      </dgm:t>
    </dgm:pt>
    <dgm:pt modelId="{AE2027F4-10B9-406D-8A47-58ED089F5D5F}" type="pres">
      <dgm:prSet presAssocID="{4019D12B-B953-4285-90BC-B3E118CAC42B}" presName="Name9" presStyleLbl="parChTrans1D2" presStyleIdx="1" presStyleCnt="4"/>
      <dgm:spPr>
        <a:custGeom>
          <a:avLst/>
          <a:gdLst/>
          <a:ahLst/>
          <a:cxnLst/>
          <a:rect l="0" t="0" r="0" b="0"/>
          <a:pathLst>
            <a:path>
              <a:moveTo>
                <a:pt x="0" y="14567"/>
              </a:moveTo>
              <a:lnTo>
                <a:pt x="266519" y="14567"/>
              </a:lnTo>
            </a:path>
          </a:pathLst>
        </a:custGeom>
      </dgm:spPr>
      <dgm:t>
        <a:bodyPr/>
        <a:lstStyle/>
        <a:p>
          <a:endParaRPr lang="en-US"/>
        </a:p>
      </dgm:t>
    </dgm:pt>
    <dgm:pt modelId="{5718F934-9422-4D85-A6F9-FF36AD29C4C7}" type="pres">
      <dgm:prSet presAssocID="{4019D12B-B953-4285-90BC-B3E118CAC42B}" presName="connTx" presStyleLbl="parChTrans1D2" presStyleIdx="1" presStyleCnt="4"/>
      <dgm:spPr/>
      <dgm:t>
        <a:bodyPr/>
        <a:lstStyle/>
        <a:p>
          <a:endParaRPr lang="en-US"/>
        </a:p>
      </dgm:t>
    </dgm:pt>
    <dgm:pt modelId="{08DB922E-B8BE-4C90-BBA3-A7D63B4826AE}" type="pres">
      <dgm:prSet presAssocID="{30183365-BAA8-46AE-9FDB-F013321AD72C}" presName="node" presStyleLbl="node1" presStyleIdx="1" presStyleCnt="4" custScaleX="143850" custRadScaleRad="142484" custRadScaleInc="-1134">
        <dgm:presLayoutVars>
          <dgm:bulletEnabled val="1"/>
        </dgm:presLayoutVars>
      </dgm:prSet>
      <dgm:spPr>
        <a:prstGeom prst="ellipse">
          <a:avLst/>
        </a:prstGeom>
      </dgm:spPr>
      <dgm:t>
        <a:bodyPr/>
        <a:lstStyle/>
        <a:p>
          <a:endParaRPr lang="en-US"/>
        </a:p>
      </dgm:t>
    </dgm:pt>
    <dgm:pt modelId="{05E438FF-1235-434D-8224-00E5318B8E78}" type="pres">
      <dgm:prSet presAssocID="{9A63C3FF-F83E-4A81-9106-ED7CE665ADCE}" presName="Name9" presStyleLbl="parChTrans1D2" presStyleIdx="2" presStyleCnt="4"/>
      <dgm:spPr>
        <a:custGeom>
          <a:avLst/>
          <a:gdLst/>
          <a:ahLst/>
          <a:cxnLst/>
          <a:rect l="0" t="0" r="0" b="0"/>
          <a:pathLst>
            <a:path>
              <a:moveTo>
                <a:pt x="0" y="14567"/>
              </a:moveTo>
              <a:lnTo>
                <a:pt x="266519" y="14567"/>
              </a:lnTo>
            </a:path>
          </a:pathLst>
        </a:custGeom>
      </dgm:spPr>
      <dgm:t>
        <a:bodyPr/>
        <a:lstStyle/>
        <a:p>
          <a:endParaRPr lang="en-US"/>
        </a:p>
      </dgm:t>
    </dgm:pt>
    <dgm:pt modelId="{EA8E4DAA-8B51-4130-95A5-2BB290DE9ACA}" type="pres">
      <dgm:prSet presAssocID="{9A63C3FF-F83E-4A81-9106-ED7CE665ADCE}" presName="connTx" presStyleLbl="parChTrans1D2" presStyleIdx="2" presStyleCnt="4"/>
      <dgm:spPr/>
      <dgm:t>
        <a:bodyPr/>
        <a:lstStyle/>
        <a:p>
          <a:endParaRPr lang="en-US"/>
        </a:p>
      </dgm:t>
    </dgm:pt>
    <dgm:pt modelId="{1537C9C0-FEB8-446B-BAFB-7D2477324D1B}" type="pres">
      <dgm:prSet presAssocID="{48329920-8652-41B4-A291-64D4EAAACCFC}" presName="node" presStyleLbl="node1" presStyleIdx="2" presStyleCnt="4" custScaleX="174756" custRadScaleRad="101800" custRadScaleInc="-1588">
        <dgm:presLayoutVars>
          <dgm:bulletEnabled val="1"/>
        </dgm:presLayoutVars>
      </dgm:prSet>
      <dgm:spPr>
        <a:prstGeom prst="ellipse">
          <a:avLst/>
        </a:prstGeom>
      </dgm:spPr>
      <dgm:t>
        <a:bodyPr/>
        <a:lstStyle/>
        <a:p>
          <a:endParaRPr lang="en-US"/>
        </a:p>
      </dgm:t>
    </dgm:pt>
    <dgm:pt modelId="{949F0723-7DE0-4F98-8B96-367C4A9A49C5}" type="pres">
      <dgm:prSet presAssocID="{CDA135A0-E231-4011-B8BF-2540BD83F62E}" presName="Name9" presStyleLbl="parChTrans1D2" presStyleIdx="3" presStyleCnt="4"/>
      <dgm:spPr>
        <a:custGeom>
          <a:avLst/>
          <a:gdLst/>
          <a:ahLst/>
          <a:cxnLst/>
          <a:rect l="0" t="0" r="0" b="0"/>
          <a:pathLst>
            <a:path>
              <a:moveTo>
                <a:pt x="0" y="14567"/>
              </a:moveTo>
              <a:lnTo>
                <a:pt x="266519" y="14567"/>
              </a:lnTo>
            </a:path>
          </a:pathLst>
        </a:custGeom>
      </dgm:spPr>
      <dgm:t>
        <a:bodyPr/>
        <a:lstStyle/>
        <a:p>
          <a:endParaRPr lang="en-US"/>
        </a:p>
      </dgm:t>
    </dgm:pt>
    <dgm:pt modelId="{F8E0E1F5-3017-4124-BFD8-CCA357002572}" type="pres">
      <dgm:prSet presAssocID="{CDA135A0-E231-4011-B8BF-2540BD83F62E}" presName="connTx" presStyleLbl="parChTrans1D2" presStyleIdx="3" presStyleCnt="4"/>
      <dgm:spPr/>
      <dgm:t>
        <a:bodyPr/>
        <a:lstStyle/>
        <a:p>
          <a:endParaRPr lang="en-US"/>
        </a:p>
      </dgm:t>
    </dgm:pt>
    <dgm:pt modelId="{EB788101-3B59-41A2-BF7D-8F34C9A1D031}" type="pres">
      <dgm:prSet presAssocID="{46B98627-559A-430B-8EF2-FAA6CA4AD099}" presName="node" presStyleLbl="node1" presStyleIdx="3" presStyleCnt="4" custScaleX="161892" custRadScaleRad="144492" custRadScaleInc="3357">
        <dgm:presLayoutVars>
          <dgm:bulletEnabled val="1"/>
        </dgm:presLayoutVars>
      </dgm:prSet>
      <dgm:spPr>
        <a:prstGeom prst="ellipse">
          <a:avLst/>
        </a:prstGeom>
      </dgm:spPr>
      <dgm:t>
        <a:bodyPr/>
        <a:lstStyle/>
        <a:p>
          <a:endParaRPr lang="en-US"/>
        </a:p>
      </dgm:t>
    </dgm:pt>
  </dgm:ptLst>
  <dgm:cxnLst>
    <dgm:cxn modelId="{AFF15FEF-19F6-4872-BE02-3D95CF9F7753}" srcId="{53306D02-877E-4036-91A9-72FEC8DDBBEE}" destId="{DBA51D5A-685E-47D9-BF24-DA0CE41E69A5}" srcOrd="0" destOrd="0" parTransId="{E9FF8156-5774-43A2-950A-5FF35B88CD82}" sibTransId="{CC0D5649-030D-4AF0-A89A-5B24E9525E6D}"/>
    <dgm:cxn modelId="{E63633E1-4B72-4A0D-BA04-5FC22282F74B}" srcId="{DBA51D5A-685E-47D9-BF24-DA0CE41E69A5}" destId="{71EEDBDE-00FD-4800-9E91-C68FD59540C6}" srcOrd="0" destOrd="0" parTransId="{BAE98BD2-A04D-447E-932B-769B1C8E56D1}" sibTransId="{BA295853-AB93-41F3-ADD4-274651C8007F}"/>
    <dgm:cxn modelId="{D9219FA5-5469-47F5-BD7C-94482CB2BADE}" srcId="{DBA51D5A-685E-47D9-BF24-DA0CE41E69A5}" destId="{48329920-8652-41B4-A291-64D4EAAACCFC}" srcOrd="2" destOrd="0" parTransId="{9A63C3FF-F83E-4A81-9106-ED7CE665ADCE}" sibTransId="{D3778333-19E3-457D-9C08-F01663AE76EF}"/>
    <dgm:cxn modelId="{4A779FE1-2352-4504-B2EF-26B70E0665CF}" type="presOf" srcId="{48329920-8652-41B4-A291-64D4EAAACCFC}" destId="{1537C9C0-FEB8-446B-BAFB-7D2477324D1B}" srcOrd="0" destOrd="0" presId="urn:microsoft.com/office/officeart/2005/8/layout/radial1"/>
    <dgm:cxn modelId="{F6D50714-98C1-4EC6-88EE-5ECB465FC5CF}" type="presOf" srcId="{46B98627-559A-430B-8EF2-FAA6CA4AD099}" destId="{EB788101-3B59-41A2-BF7D-8F34C9A1D031}" srcOrd="0" destOrd="0" presId="urn:microsoft.com/office/officeart/2005/8/layout/radial1"/>
    <dgm:cxn modelId="{8A02F2D5-54D1-4EF4-8A85-7BA60FC162E4}" type="presOf" srcId="{30183365-BAA8-46AE-9FDB-F013321AD72C}" destId="{08DB922E-B8BE-4C90-BBA3-A7D63B4826AE}" srcOrd="0" destOrd="0" presId="urn:microsoft.com/office/officeart/2005/8/layout/radial1"/>
    <dgm:cxn modelId="{286324B8-840C-4E93-8022-EF60C6895AB3}" type="presOf" srcId="{53306D02-877E-4036-91A9-72FEC8DDBBEE}" destId="{F65C7846-8637-430D-814D-DF6156571376}" srcOrd="0" destOrd="0" presId="urn:microsoft.com/office/officeart/2005/8/layout/radial1"/>
    <dgm:cxn modelId="{2D88244C-3E84-4B5D-92F3-2F3CAE10274B}" srcId="{DBA51D5A-685E-47D9-BF24-DA0CE41E69A5}" destId="{30183365-BAA8-46AE-9FDB-F013321AD72C}" srcOrd="1" destOrd="0" parTransId="{4019D12B-B953-4285-90BC-B3E118CAC42B}" sibTransId="{88E47B15-6687-42D1-8975-BC668148FB02}"/>
    <dgm:cxn modelId="{58BC7FE0-85EF-4405-BD72-24327C8F1E1E}" type="presOf" srcId="{BAE98BD2-A04D-447E-932B-769B1C8E56D1}" destId="{5F91FA24-921E-4125-A3AE-AF1FF019EF07}" srcOrd="0" destOrd="0" presId="urn:microsoft.com/office/officeart/2005/8/layout/radial1"/>
    <dgm:cxn modelId="{8C173AAE-A4FC-40EF-BF7C-494B127466B3}" type="presOf" srcId="{CDA135A0-E231-4011-B8BF-2540BD83F62E}" destId="{949F0723-7DE0-4F98-8B96-367C4A9A49C5}" srcOrd="0" destOrd="0" presId="urn:microsoft.com/office/officeart/2005/8/layout/radial1"/>
    <dgm:cxn modelId="{EA42E497-2D5A-478C-AF0C-A5C50AC6F087}" type="presOf" srcId="{71EEDBDE-00FD-4800-9E91-C68FD59540C6}" destId="{CDB340B3-D387-4873-BC60-FA9CEB568EB7}" srcOrd="0" destOrd="0" presId="urn:microsoft.com/office/officeart/2005/8/layout/radial1"/>
    <dgm:cxn modelId="{CE2C7F49-9AD2-4629-97C2-83CCBDCAB811}" type="presOf" srcId="{BAE98BD2-A04D-447E-932B-769B1C8E56D1}" destId="{59E86EA2-3730-4A31-A97B-948858EF728F}" srcOrd="1" destOrd="0" presId="urn:microsoft.com/office/officeart/2005/8/layout/radial1"/>
    <dgm:cxn modelId="{A77FE91D-C652-40EA-9ECB-C1A4C89AB744}" type="presOf" srcId="{4019D12B-B953-4285-90BC-B3E118CAC42B}" destId="{AE2027F4-10B9-406D-8A47-58ED089F5D5F}" srcOrd="0" destOrd="0" presId="urn:microsoft.com/office/officeart/2005/8/layout/radial1"/>
    <dgm:cxn modelId="{0CBEBCAB-17A7-4D5F-A44A-8D1A9B011BD5}" type="presOf" srcId="{CDA135A0-E231-4011-B8BF-2540BD83F62E}" destId="{F8E0E1F5-3017-4124-BFD8-CCA357002572}" srcOrd="1" destOrd="0" presId="urn:microsoft.com/office/officeart/2005/8/layout/radial1"/>
    <dgm:cxn modelId="{1A40DE2A-1BA6-4F9D-A422-2299F765CB99}" type="presOf" srcId="{DBA51D5A-685E-47D9-BF24-DA0CE41E69A5}" destId="{2D08E7F9-E673-4419-BCDF-DCEE89DE40ED}" srcOrd="0" destOrd="0" presId="urn:microsoft.com/office/officeart/2005/8/layout/radial1"/>
    <dgm:cxn modelId="{EB7AF010-1A0A-401B-9350-AF89C3803098}" type="presOf" srcId="{9A63C3FF-F83E-4A81-9106-ED7CE665ADCE}" destId="{EA8E4DAA-8B51-4130-95A5-2BB290DE9ACA}" srcOrd="1" destOrd="0" presId="urn:microsoft.com/office/officeart/2005/8/layout/radial1"/>
    <dgm:cxn modelId="{EF54B3FD-5710-4AA9-BC45-A5EC5451DBCD}" type="presOf" srcId="{9A63C3FF-F83E-4A81-9106-ED7CE665ADCE}" destId="{05E438FF-1235-434D-8224-00E5318B8E78}" srcOrd="0" destOrd="0" presId="urn:microsoft.com/office/officeart/2005/8/layout/radial1"/>
    <dgm:cxn modelId="{8AE263B4-5556-4EA0-B221-07E782410F0D}" type="presOf" srcId="{4019D12B-B953-4285-90BC-B3E118CAC42B}" destId="{5718F934-9422-4D85-A6F9-FF36AD29C4C7}" srcOrd="1" destOrd="0" presId="urn:microsoft.com/office/officeart/2005/8/layout/radial1"/>
    <dgm:cxn modelId="{504A8154-B4B3-41F0-808F-EF3703708B98}" srcId="{DBA51D5A-685E-47D9-BF24-DA0CE41E69A5}" destId="{46B98627-559A-430B-8EF2-FAA6CA4AD099}" srcOrd="3" destOrd="0" parTransId="{CDA135A0-E231-4011-B8BF-2540BD83F62E}" sibTransId="{C02BE57B-B440-4FF4-8174-9404FC86C15F}"/>
    <dgm:cxn modelId="{ACFE9C3F-D3EA-4F08-9840-FEAA78B41839}" type="presParOf" srcId="{F65C7846-8637-430D-814D-DF6156571376}" destId="{2D08E7F9-E673-4419-BCDF-DCEE89DE40ED}" srcOrd="0" destOrd="0" presId="urn:microsoft.com/office/officeart/2005/8/layout/radial1"/>
    <dgm:cxn modelId="{AB8A7E6E-A2A1-4A43-AD73-ACDC4C1E85CA}" type="presParOf" srcId="{F65C7846-8637-430D-814D-DF6156571376}" destId="{5F91FA24-921E-4125-A3AE-AF1FF019EF07}" srcOrd="1" destOrd="0" presId="urn:microsoft.com/office/officeart/2005/8/layout/radial1"/>
    <dgm:cxn modelId="{F70B889B-A3BC-4A39-91C7-B2B8FD906D57}" type="presParOf" srcId="{5F91FA24-921E-4125-A3AE-AF1FF019EF07}" destId="{59E86EA2-3730-4A31-A97B-948858EF728F}" srcOrd="0" destOrd="0" presId="urn:microsoft.com/office/officeart/2005/8/layout/radial1"/>
    <dgm:cxn modelId="{86B3F45A-8682-43D1-A7FD-15A7BAB875D4}" type="presParOf" srcId="{F65C7846-8637-430D-814D-DF6156571376}" destId="{CDB340B3-D387-4873-BC60-FA9CEB568EB7}" srcOrd="2" destOrd="0" presId="urn:microsoft.com/office/officeart/2005/8/layout/radial1"/>
    <dgm:cxn modelId="{AE179B06-5B59-458D-9870-C06D0E8876CA}" type="presParOf" srcId="{F65C7846-8637-430D-814D-DF6156571376}" destId="{AE2027F4-10B9-406D-8A47-58ED089F5D5F}" srcOrd="3" destOrd="0" presId="urn:microsoft.com/office/officeart/2005/8/layout/radial1"/>
    <dgm:cxn modelId="{DA8E825E-1205-47BC-B486-E019B02F206A}" type="presParOf" srcId="{AE2027F4-10B9-406D-8A47-58ED089F5D5F}" destId="{5718F934-9422-4D85-A6F9-FF36AD29C4C7}" srcOrd="0" destOrd="0" presId="urn:microsoft.com/office/officeart/2005/8/layout/radial1"/>
    <dgm:cxn modelId="{E9CC90EF-85F2-4173-B33B-30C829D65F58}" type="presParOf" srcId="{F65C7846-8637-430D-814D-DF6156571376}" destId="{08DB922E-B8BE-4C90-BBA3-A7D63B4826AE}" srcOrd="4" destOrd="0" presId="urn:microsoft.com/office/officeart/2005/8/layout/radial1"/>
    <dgm:cxn modelId="{CD8863B5-A22F-4B8B-8E0E-D4B9FE06477E}" type="presParOf" srcId="{F65C7846-8637-430D-814D-DF6156571376}" destId="{05E438FF-1235-434D-8224-00E5318B8E78}" srcOrd="5" destOrd="0" presId="urn:microsoft.com/office/officeart/2005/8/layout/radial1"/>
    <dgm:cxn modelId="{9015B5D9-9026-45A2-B53C-189CD07139B4}" type="presParOf" srcId="{05E438FF-1235-434D-8224-00E5318B8E78}" destId="{EA8E4DAA-8B51-4130-95A5-2BB290DE9ACA}" srcOrd="0" destOrd="0" presId="urn:microsoft.com/office/officeart/2005/8/layout/radial1"/>
    <dgm:cxn modelId="{31B1608A-847A-490C-8ADC-24DCFEC14121}" type="presParOf" srcId="{F65C7846-8637-430D-814D-DF6156571376}" destId="{1537C9C0-FEB8-446B-BAFB-7D2477324D1B}" srcOrd="6" destOrd="0" presId="urn:microsoft.com/office/officeart/2005/8/layout/radial1"/>
    <dgm:cxn modelId="{976407FA-3682-41ED-A29D-87A4ED3A9F56}" type="presParOf" srcId="{F65C7846-8637-430D-814D-DF6156571376}" destId="{949F0723-7DE0-4F98-8B96-367C4A9A49C5}" srcOrd="7" destOrd="0" presId="urn:microsoft.com/office/officeart/2005/8/layout/radial1"/>
    <dgm:cxn modelId="{BFA5CFFC-3C46-406B-99B0-F011F0C5FA99}" type="presParOf" srcId="{949F0723-7DE0-4F98-8B96-367C4A9A49C5}" destId="{F8E0E1F5-3017-4124-BFD8-CCA357002572}" srcOrd="0" destOrd="0" presId="urn:microsoft.com/office/officeart/2005/8/layout/radial1"/>
    <dgm:cxn modelId="{D52B8523-41D5-4BF6-BEE3-027372B9078F}" type="presParOf" srcId="{F65C7846-8637-430D-814D-DF6156571376}" destId="{EB788101-3B59-41A2-BF7D-8F34C9A1D031}" srcOrd="8" destOrd="0" presId="urn:microsoft.com/office/officeart/2005/8/layout/radial1"/>
  </dgm:cxnLst>
  <dgm:bg/>
  <dgm:whole>
    <a:ln>
      <a:solidFill>
        <a:schemeClr val="tx1"/>
      </a:solidFill>
      <a:prstDash val="solid"/>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4.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1">
        <a:schemeClr val="bg1"/>
      </p:bgRef>
    </p:bg>
    <p:spTree>
      <p:nvGrpSpPr>
        <p:cNvPr id="1" name=""/>
        <p:cNvGrpSpPr/>
        <p:nvPr/>
      </p:nvGrpSpPr>
      <p:grpSpPr>
        <a:xfrm>
          <a:off x="0" y="0"/>
          <a:ext cx="0" cy="0"/>
          <a:chOff x="0" y="0"/>
          <a:chExt cx="0" cy="0"/>
        </a:xfrm>
      </p:grpSpPr>
      <p:sp>
        <p:nvSpPr>
          <p:cNvPr id="8" name="عنوان 7"/>
          <p:cNvSpPr>
            <a:spLocks noGrp="1"/>
          </p:cNvSpPr>
          <p:nvPr>
            <p:ph type="ctrTitle"/>
          </p:nvPr>
        </p:nvSpPr>
        <p:spPr>
          <a:xfrm>
            <a:off x="2286000" y="3124200"/>
            <a:ext cx="6172200" cy="1894362"/>
          </a:xfrm>
        </p:spPr>
        <p:txBody>
          <a:bodyPr/>
          <a:lstStyle>
            <a:lvl1pPr>
              <a:defRPr b="1"/>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bwMode="auto">
          <a:xfrm rot="5400000">
            <a:off x="7764621" y="1174097"/>
            <a:ext cx="2286000" cy="381000"/>
          </a:xfrm>
        </p:spPr>
        <p:txBody>
          <a:bodyPr/>
          <a:lstStyle/>
          <a:p>
            <a:fld id="{1B8ABB09-4A1D-463E-8065-109CC2B7EFAA}" type="datetimeFigureOut">
              <a:rPr lang="ar-SA" smtClean="0"/>
              <a:t>19/03/1447</a:t>
            </a:fld>
            <a:endParaRPr lang="ar-SA"/>
          </a:p>
        </p:txBody>
      </p:sp>
      <p:sp>
        <p:nvSpPr>
          <p:cNvPr id="17" name="عنصر نائب للتذييل 16"/>
          <p:cNvSpPr>
            <a:spLocks noGrp="1"/>
          </p:cNvSpPr>
          <p:nvPr>
            <p:ph type="ftr" sz="quarter" idx="11"/>
          </p:nvPr>
        </p:nvSpPr>
        <p:spPr bwMode="auto">
          <a:xfrm rot="5400000">
            <a:off x="7077269" y="4181669"/>
            <a:ext cx="3657600" cy="384048"/>
          </a:xfrm>
        </p:spPr>
        <p:txBody>
          <a:bodyPr/>
          <a:lstStyle/>
          <a:p>
            <a:endParaRPr lang="ar-SA"/>
          </a:p>
        </p:txBody>
      </p:sp>
      <p:sp>
        <p:nvSpPr>
          <p:cNvPr id="10" name="مستطيل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مستطيل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مستطيل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رابط مستقيم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رابط مستقيم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رابط مستقيم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رابط مستقيم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رابط مستقيم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رابط مستقيم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مستطيل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شكل بيضاوي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شكل بيضاوي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شكل بيضاوي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شكل بيضاوي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شكل بيضاوي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عنصر نائب لرقم الشريحة 28"/>
          <p:cNvSpPr>
            <a:spLocks noGrp="1"/>
          </p:cNvSpPr>
          <p:nvPr>
            <p:ph type="sldNum" sz="quarter" idx="12"/>
          </p:nvPr>
        </p:nvSpPr>
        <p:spPr bwMode="auto">
          <a:xfrm>
            <a:off x="1325544" y="4928702"/>
            <a:ext cx="609600" cy="517524"/>
          </a:xfrm>
        </p:spPr>
        <p:txBody>
          <a:bodyPr/>
          <a:lstStyle/>
          <a:p>
            <a:fld id="{0B34F065-1154-456A-91E3-76DE8E75E17B}" type="slidenum">
              <a:rPr lang="ar-SA" smtClean="0"/>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19/03/1447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9"/>
            <a:ext cx="16764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19/03/1447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8" name="عنصر نائب للمحتوى 7"/>
          <p:cNvSpPr>
            <a:spLocks noGrp="1"/>
          </p:cNvSpPr>
          <p:nvPr>
            <p:ph sz="quarter" idx="1"/>
          </p:nvPr>
        </p:nvSpPr>
        <p:spPr>
          <a:xfrm>
            <a:off x="457200" y="1600200"/>
            <a:ext cx="7467600" cy="4873752"/>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4"/>
          </p:nvPr>
        </p:nvSpPr>
        <p:spPr/>
        <p:txBody>
          <a:bodyPr rtlCol="0"/>
          <a:lstStyle/>
          <a:p>
            <a:fld id="{1B8ABB09-4A1D-463E-8065-109CC2B7EFAA}" type="datetimeFigureOut">
              <a:rPr lang="ar-SA" smtClean="0"/>
              <a:t>19/03/1447</a:t>
            </a:fld>
            <a:endParaRPr lang="ar-SA"/>
          </a:p>
        </p:txBody>
      </p:sp>
      <p:sp>
        <p:nvSpPr>
          <p:cNvPr id="9" name="عنصر نائب لرقم الشريحة 8"/>
          <p:cNvSpPr>
            <a:spLocks noGrp="1"/>
          </p:cNvSpPr>
          <p:nvPr>
            <p:ph type="sldNum" sz="quarter" idx="15"/>
          </p:nvPr>
        </p:nvSpPr>
        <p:spPr/>
        <p:txBody>
          <a:bodyPr rtlCol="0"/>
          <a:lstStyle/>
          <a:p>
            <a:fld id="{0B34F065-1154-456A-91E3-76DE8E75E17B}" type="slidenum">
              <a:rPr lang="ar-SA" smtClean="0"/>
              <a:t>‹#›</a:t>
            </a:fld>
            <a:endParaRPr lang="ar-SA"/>
          </a:p>
        </p:txBody>
      </p:sp>
      <p:sp>
        <p:nvSpPr>
          <p:cNvPr id="10" name="عنصر نائب للتذييل 9"/>
          <p:cNvSpPr>
            <a:spLocks noGrp="1"/>
          </p:cNvSpPr>
          <p:nvPr>
            <p:ph type="ftr" sz="quarter" idx="16"/>
          </p:nvPr>
        </p:nvSpPr>
        <p:spPr/>
        <p:txBody>
          <a:bodyPr rtlCol="0"/>
          <a:lstStyle/>
          <a:p>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286000" y="2895600"/>
            <a:ext cx="6172200" cy="2053590"/>
          </a:xfrm>
        </p:spPr>
        <p:txBody>
          <a:bodyPr/>
          <a:lstStyle>
            <a:lvl1pPr algn="l">
              <a:buNone/>
              <a:defRPr sz="3000" b="1" cap="sm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bwMode="auto">
          <a:xfrm rot="5400000">
            <a:off x="7763256" y="1170432"/>
            <a:ext cx="2286000" cy="381000"/>
          </a:xfrm>
        </p:spPr>
        <p:txBody>
          <a:bodyPr/>
          <a:lstStyle/>
          <a:p>
            <a:fld id="{1B8ABB09-4A1D-463E-8065-109CC2B7EFAA}" type="datetimeFigureOut">
              <a:rPr lang="ar-SA" smtClean="0"/>
              <a:t>19/03/1447</a:t>
            </a:fld>
            <a:endParaRPr lang="ar-SA"/>
          </a:p>
        </p:txBody>
      </p:sp>
      <p:sp>
        <p:nvSpPr>
          <p:cNvPr id="5" name="عنصر نائب للتذييل 4"/>
          <p:cNvSpPr>
            <a:spLocks noGrp="1"/>
          </p:cNvSpPr>
          <p:nvPr>
            <p:ph type="ftr" sz="quarter" idx="11"/>
          </p:nvPr>
        </p:nvSpPr>
        <p:spPr bwMode="auto">
          <a:xfrm rot="5400000">
            <a:off x="7077456" y="4178808"/>
            <a:ext cx="3657600" cy="384048"/>
          </a:xfrm>
        </p:spPr>
        <p:txBody>
          <a:bodyPr/>
          <a:lstStyle/>
          <a:p>
            <a:endParaRPr lang="ar-SA"/>
          </a:p>
        </p:txBody>
      </p:sp>
      <p:sp>
        <p:nvSpPr>
          <p:cNvPr id="9" name="مستطيل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رابط مستقيم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رابط مستقيم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رابط مستقيم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رابط مستقيم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رابط مستقيم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مستطيل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شكل بيضاوي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شكل بيضاوي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شكل بيضاوي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شكل بيضاوي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شكل بيضاوي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رابط مستقيم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عنصر نائب لرقم الشريحة 5"/>
          <p:cNvSpPr>
            <a:spLocks noGrp="1"/>
          </p:cNvSpPr>
          <p:nvPr>
            <p:ph type="sldNum" sz="quarter" idx="12"/>
          </p:nvPr>
        </p:nvSpPr>
        <p:spPr bwMode="auto">
          <a:xfrm>
            <a:off x="1340616" y="4928702"/>
            <a:ext cx="609600" cy="517524"/>
          </a:xfrm>
        </p:spPr>
        <p:txBody>
          <a:bodyPr/>
          <a:lstStyle/>
          <a:p>
            <a:fld id="{0B34F065-1154-456A-91E3-76DE8E75E17B}"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19/03/1447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
        <p:nvSpPr>
          <p:cNvPr id="9" name="عنصر نائب للمحتوى 8"/>
          <p:cNvSpPr>
            <a:spLocks noGrp="1"/>
          </p:cNvSpPr>
          <p:nvPr>
            <p:ph sz="quarter" idx="1"/>
          </p:nvPr>
        </p:nvSpPr>
        <p:spPr>
          <a:xfrm>
            <a:off x="457200" y="1600200"/>
            <a:ext cx="3657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1" name="عنصر نائب للمحتوى 10"/>
          <p:cNvSpPr>
            <a:spLocks noGrp="1"/>
          </p:cNvSpPr>
          <p:nvPr>
            <p:ph sz="quarter" idx="2"/>
          </p:nvPr>
        </p:nvSpPr>
        <p:spPr>
          <a:xfrm>
            <a:off x="4270248" y="1600200"/>
            <a:ext cx="3657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7543800" cy="1143000"/>
          </a:xfrm>
        </p:spPr>
        <p:txBody>
          <a:bodyPr anchor="b"/>
          <a:lstStyle>
            <a:lvl1pPr>
              <a:defRPr/>
            </a:lvl1pPr>
          </a:lstStyle>
          <a:p>
            <a:r>
              <a:rPr kumimoji="0" lang="ar-SA" smtClean="0"/>
              <a:t>انقر لتحرير نمط العنوان الرئيسي</a:t>
            </a:r>
            <a:endParaRPr kumimoji="0" lang="en-US"/>
          </a:p>
        </p:txBody>
      </p:sp>
      <p:sp>
        <p:nvSpPr>
          <p:cNvPr id="7" name="عنصر نائب للتاريخ 6"/>
          <p:cNvSpPr>
            <a:spLocks noGrp="1"/>
          </p:cNvSpPr>
          <p:nvPr>
            <p:ph type="dt" sz="half" idx="10"/>
          </p:nvPr>
        </p:nvSpPr>
        <p:spPr/>
        <p:txBody>
          <a:bodyPr/>
          <a:lstStyle/>
          <a:p>
            <a:fld id="{1B8ABB09-4A1D-463E-8065-109CC2B7EFAA}" type="datetimeFigureOut">
              <a:rPr lang="ar-SA" smtClean="0"/>
              <a:t>19/03/1447</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
        <p:nvSpPr>
          <p:cNvPr id="11" name="عنصر نائب للمحتوى 10"/>
          <p:cNvSpPr>
            <a:spLocks noGrp="1"/>
          </p:cNvSpPr>
          <p:nvPr>
            <p:ph sz="quarter" idx="2"/>
          </p:nvPr>
        </p:nvSpPr>
        <p:spPr>
          <a:xfrm>
            <a:off x="457200" y="2362200"/>
            <a:ext cx="3657600" cy="38862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quarter" idx="4"/>
          </p:nvPr>
        </p:nvSpPr>
        <p:spPr>
          <a:xfrm>
            <a:off x="4371975" y="2362200"/>
            <a:ext cx="3657600" cy="38862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2" name="عنصر نائب للنص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
        <p:nvSpPr>
          <p:cNvPr id="14" name="عنصر نائب للنص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6" name="عنصر نائب للتاريخ 5"/>
          <p:cNvSpPr>
            <a:spLocks noGrp="1"/>
          </p:cNvSpPr>
          <p:nvPr>
            <p:ph type="dt" sz="half" idx="10"/>
          </p:nvPr>
        </p:nvSpPr>
        <p:spPr/>
        <p:txBody>
          <a:bodyPr rtlCol="0"/>
          <a:lstStyle/>
          <a:p>
            <a:fld id="{1B8ABB09-4A1D-463E-8065-109CC2B7EFAA}" type="datetimeFigureOut">
              <a:rPr lang="ar-SA" smtClean="0"/>
              <a:t>19/03/1447</a:t>
            </a:fld>
            <a:endParaRPr lang="ar-SA"/>
          </a:p>
        </p:txBody>
      </p:sp>
      <p:sp>
        <p:nvSpPr>
          <p:cNvPr id="7" name="عنصر نائب لرقم الشريحة 6"/>
          <p:cNvSpPr>
            <a:spLocks noGrp="1"/>
          </p:cNvSpPr>
          <p:nvPr>
            <p:ph type="sldNum" sz="quarter" idx="11"/>
          </p:nvPr>
        </p:nvSpPr>
        <p:spPr/>
        <p:txBody>
          <a:bodyPr rtlCol="0"/>
          <a:lstStyle/>
          <a:p>
            <a:fld id="{0B34F065-1154-456A-91E3-76DE8E75E17B}" type="slidenum">
              <a:rPr lang="ar-SA" smtClean="0"/>
              <a:t>‹#›</a:t>
            </a:fld>
            <a:endParaRPr lang="ar-SA"/>
          </a:p>
        </p:txBody>
      </p:sp>
      <p:sp>
        <p:nvSpPr>
          <p:cNvPr id="8" name="عنصر نائب للتذييل 7"/>
          <p:cNvSpPr>
            <a:spLocks noGrp="1"/>
          </p:cNvSpPr>
          <p:nvPr>
            <p:ph type="ftr" sz="quarter" idx="12"/>
          </p:nvPr>
        </p:nvSpPr>
        <p:spPr/>
        <p:txBody>
          <a:bodyPr rtlCol="0"/>
          <a:lstStyle/>
          <a:p>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19/03/1447</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1">
        <a:schemeClr val="bg1"/>
      </p:bgRef>
    </p:bg>
    <p:spTree>
      <p:nvGrpSpPr>
        <p:cNvPr id="1" name=""/>
        <p:cNvGrpSpPr/>
        <p:nvPr/>
      </p:nvGrpSpPr>
      <p:grpSpPr>
        <a:xfrm>
          <a:off x="0" y="0"/>
          <a:ext cx="0" cy="0"/>
          <a:chOff x="0" y="0"/>
          <a:chExt cx="0" cy="0"/>
        </a:xfrm>
      </p:grpSpPr>
      <p:sp>
        <p:nvSpPr>
          <p:cNvPr id="10" name="رابط مستقيم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عنوان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8" name="رابط مستقيم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رابط مستقيم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رابط مستقيم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مستطيل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رابط مستقيم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شكل بيضاوي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عنصر نائب للمحتوى 17"/>
          <p:cNvSpPr>
            <a:spLocks noGrp="1"/>
          </p:cNvSpPr>
          <p:nvPr>
            <p:ph sz="quarter" idx="1"/>
          </p:nvPr>
        </p:nvSpPr>
        <p:spPr>
          <a:xfrm>
            <a:off x="304800" y="274320"/>
            <a:ext cx="5638800" cy="6327648"/>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1" name="عنصر نائب للتاريخ 20"/>
          <p:cNvSpPr>
            <a:spLocks noGrp="1"/>
          </p:cNvSpPr>
          <p:nvPr>
            <p:ph type="dt" sz="half" idx="14"/>
          </p:nvPr>
        </p:nvSpPr>
        <p:spPr/>
        <p:txBody>
          <a:bodyPr rtlCol="0"/>
          <a:lstStyle/>
          <a:p>
            <a:fld id="{1B8ABB09-4A1D-463E-8065-109CC2B7EFAA}" type="datetimeFigureOut">
              <a:rPr lang="ar-SA" smtClean="0"/>
              <a:t>19/03/1447</a:t>
            </a:fld>
            <a:endParaRPr lang="ar-SA"/>
          </a:p>
        </p:txBody>
      </p:sp>
      <p:sp>
        <p:nvSpPr>
          <p:cNvPr id="22" name="عنصر نائب لرقم الشريحة 21"/>
          <p:cNvSpPr>
            <a:spLocks noGrp="1"/>
          </p:cNvSpPr>
          <p:nvPr>
            <p:ph type="sldNum" sz="quarter" idx="15"/>
          </p:nvPr>
        </p:nvSpPr>
        <p:spPr/>
        <p:txBody>
          <a:bodyPr rtlCol="0"/>
          <a:lstStyle/>
          <a:p>
            <a:fld id="{0B34F065-1154-456A-91E3-76DE8E75E17B}" type="slidenum">
              <a:rPr lang="ar-SA" smtClean="0"/>
              <a:t>‹#›</a:t>
            </a:fld>
            <a:endParaRPr lang="ar-SA"/>
          </a:p>
        </p:txBody>
      </p:sp>
      <p:sp>
        <p:nvSpPr>
          <p:cNvPr id="23" name="عنصر نائب للتذييل 22"/>
          <p:cNvSpPr>
            <a:spLocks noGrp="1"/>
          </p:cNvSpPr>
          <p:nvPr>
            <p:ph type="ftr" sz="quarter" idx="16"/>
          </p:nvPr>
        </p:nvSpPr>
        <p:spPr/>
        <p:txBody>
          <a:bodyPr rtlCol="0"/>
          <a:lstStyle/>
          <a:p>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رابط مستقيم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بيضاوي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عنوان 1"/>
          <p:cNvSpPr>
            <a:spLocks noGrp="1"/>
          </p:cNvSpPr>
          <p:nvPr>
            <p:ph type="title"/>
          </p:nvPr>
        </p:nvSpPr>
        <p:spPr>
          <a:xfrm rot="5400000">
            <a:off x="3350133" y="3200400"/>
            <a:ext cx="6309360" cy="457200"/>
          </a:xfrm>
        </p:spPr>
        <p:txBody>
          <a:bodyPr anchor="b"/>
          <a:lstStyle>
            <a:lvl1pPr algn="l">
              <a:buNone/>
              <a:defRPr sz="2000" b="1"/>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ar-SA" smtClean="0"/>
              <a:t>انقر فوق الأيقونة لإضافة صورة</a:t>
            </a:r>
            <a:endParaRPr kumimoji="0" lang="en-US" dirty="0"/>
          </a:p>
        </p:txBody>
      </p:sp>
      <p:sp>
        <p:nvSpPr>
          <p:cNvPr id="4" name="عنصر نائب للنص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10" name="رابط مستقيم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مستطيل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رابط مستقيم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رابط مستقيم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رابط مستقيم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عنصر نائب للتاريخ 16"/>
          <p:cNvSpPr>
            <a:spLocks noGrp="1"/>
          </p:cNvSpPr>
          <p:nvPr>
            <p:ph type="dt" sz="half" idx="10"/>
          </p:nvPr>
        </p:nvSpPr>
        <p:spPr/>
        <p:txBody>
          <a:bodyPr rtlCol="0"/>
          <a:lstStyle/>
          <a:p>
            <a:fld id="{1B8ABB09-4A1D-463E-8065-109CC2B7EFAA}" type="datetimeFigureOut">
              <a:rPr lang="ar-SA" smtClean="0"/>
              <a:t>19/03/1447</a:t>
            </a:fld>
            <a:endParaRPr lang="ar-SA"/>
          </a:p>
        </p:txBody>
      </p:sp>
      <p:sp>
        <p:nvSpPr>
          <p:cNvPr id="18" name="عنصر نائب لرقم الشريحة 17"/>
          <p:cNvSpPr>
            <a:spLocks noGrp="1"/>
          </p:cNvSpPr>
          <p:nvPr>
            <p:ph type="sldNum" sz="quarter" idx="11"/>
          </p:nvPr>
        </p:nvSpPr>
        <p:spPr/>
        <p:txBody>
          <a:bodyPr rtlCol="0"/>
          <a:lstStyle/>
          <a:p>
            <a:fld id="{0B34F065-1154-456A-91E3-76DE8E75E17B}" type="slidenum">
              <a:rPr lang="ar-SA" smtClean="0"/>
              <a:t>‹#›</a:t>
            </a:fld>
            <a:endParaRPr lang="ar-SA"/>
          </a:p>
        </p:txBody>
      </p:sp>
      <p:sp>
        <p:nvSpPr>
          <p:cNvPr id="21" name="عنصر نائب للتذييل 20"/>
          <p:cNvSpPr>
            <a:spLocks noGrp="1"/>
          </p:cNvSpPr>
          <p:nvPr>
            <p:ph type="ftr" sz="quarter" idx="12"/>
          </p:nvPr>
        </p:nvSpPr>
        <p:spPr/>
        <p:txBody>
          <a:bodyPr rtlCol="0"/>
          <a:lstStyle/>
          <a:p>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رابط مستقيم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عنصر نائب للعنوان 21"/>
          <p:cNvSpPr>
            <a:spLocks noGrp="1"/>
          </p:cNvSpPr>
          <p:nvPr>
            <p:ph type="title"/>
          </p:nvPr>
        </p:nvSpPr>
        <p:spPr>
          <a:xfrm>
            <a:off x="457200" y="274638"/>
            <a:ext cx="7467600" cy="1143000"/>
          </a:xfrm>
          <a:prstGeom prst="rect">
            <a:avLst/>
          </a:prstGeom>
        </p:spPr>
        <p:txBody>
          <a:bodyPr vert="horz" anchor="b">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B8ABB09-4A1D-463E-8065-109CC2B7EFAA}" type="datetimeFigureOut">
              <a:rPr lang="ar-SA" smtClean="0"/>
              <a:t>19/03/1447</a:t>
            </a:fld>
            <a:endParaRPr lang="ar-SA"/>
          </a:p>
        </p:txBody>
      </p:sp>
      <p:sp>
        <p:nvSpPr>
          <p:cNvPr id="3" name="عنصر نائب للتذييل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ar-SA"/>
          </a:p>
        </p:txBody>
      </p:sp>
      <p:sp>
        <p:nvSpPr>
          <p:cNvPr id="7" name="رابط مستقيم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رابط مستقيم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مستطيل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رابط مستقيم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شكل بيضاوي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عنصر نائب لرقم الشريحة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صورة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790" y="457200"/>
            <a:ext cx="2105026" cy="1543050"/>
          </a:xfrm>
          <a:prstGeom prst="rect">
            <a:avLst/>
          </a:prstGeom>
          <a:noFill/>
          <a:extLst>
            <a:ext uri="{909E8E84-426E-40DD-AFC4-6F175D3DCCD1}">
              <a14:hiddenFill xmlns:a14="http://schemas.microsoft.com/office/drawing/2010/main">
                <a:solidFill>
                  <a:srgbClr val="FFFFFF"/>
                </a:solidFill>
              </a14:hiddenFill>
            </a:ext>
          </a:extLst>
        </p:spPr>
      </p:pic>
      <p:sp>
        <p:nvSpPr>
          <p:cNvPr id="5" name="مربع نص 2"/>
          <p:cNvSpPr txBox="1">
            <a:spLocks noChangeArrowheads="1"/>
          </p:cNvSpPr>
          <p:nvPr/>
        </p:nvSpPr>
        <p:spPr bwMode="auto">
          <a:xfrm flipH="1">
            <a:off x="5903540" y="620688"/>
            <a:ext cx="2628900" cy="139065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r" rtl="1">
              <a:lnSpc>
                <a:spcPct val="115000"/>
              </a:lnSpc>
              <a:spcAft>
                <a:spcPts val="0"/>
              </a:spcAft>
            </a:pPr>
            <a:r>
              <a:rPr lang="ar-IQ" sz="1600" b="1" dirty="0">
                <a:effectLst/>
                <a:latin typeface="Calibri"/>
                <a:ea typeface="Calibri"/>
                <a:cs typeface="Times New Roman"/>
              </a:rPr>
              <a:t>وزارة التعليم العالي والبحث العلمي</a:t>
            </a:r>
            <a:endParaRPr lang="en-US" sz="1100" dirty="0">
              <a:effectLst/>
              <a:latin typeface="Calibri"/>
              <a:ea typeface="Calibri"/>
              <a:cs typeface="Arial"/>
            </a:endParaRPr>
          </a:p>
          <a:p>
            <a:pPr algn="r" rtl="1">
              <a:lnSpc>
                <a:spcPct val="115000"/>
              </a:lnSpc>
              <a:spcAft>
                <a:spcPts val="0"/>
              </a:spcAft>
            </a:pPr>
            <a:r>
              <a:rPr lang="ar-IQ" sz="1600" b="1" dirty="0">
                <a:effectLst/>
                <a:latin typeface="Calibri"/>
                <a:ea typeface="Calibri"/>
                <a:cs typeface="Times New Roman"/>
              </a:rPr>
              <a:t>الجامعة المستنصرية</a:t>
            </a:r>
            <a:endParaRPr lang="en-US" sz="1100" dirty="0">
              <a:effectLst/>
              <a:latin typeface="Calibri"/>
              <a:ea typeface="Calibri"/>
              <a:cs typeface="Arial"/>
            </a:endParaRPr>
          </a:p>
          <a:p>
            <a:pPr algn="r" rtl="1">
              <a:lnSpc>
                <a:spcPct val="115000"/>
              </a:lnSpc>
              <a:spcAft>
                <a:spcPts val="0"/>
              </a:spcAft>
            </a:pPr>
            <a:r>
              <a:rPr lang="ar-IQ" sz="1600" b="1" dirty="0">
                <a:effectLst/>
                <a:latin typeface="Calibri"/>
                <a:ea typeface="Calibri"/>
                <a:cs typeface="Times New Roman"/>
              </a:rPr>
              <a:t> كلية الادارة والاقتصاد</a:t>
            </a:r>
            <a:endParaRPr lang="en-US" sz="1100" dirty="0">
              <a:effectLst/>
              <a:latin typeface="Calibri"/>
              <a:ea typeface="Calibri"/>
              <a:cs typeface="Arial"/>
            </a:endParaRPr>
          </a:p>
          <a:p>
            <a:pPr algn="r" rtl="1">
              <a:lnSpc>
                <a:spcPct val="115000"/>
              </a:lnSpc>
              <a:spcAft>
                <a:spcPts val="0"/>
              </a:spcAft>
            </a:pPr>
            <a:r>
              <a:rPr lang="ar-IQ" sz="1600" b="1" dirty="0">
                <a:effectLst/>
                <a:latin typeface="Calibri"/>
                <a:ea typeface="Calibri"/>
                <a:cs typeface="Times New Roman"/>
              </a:rPr>
              <a:t>قسم ادارة الاعمال </a:t>
            </a:r>
            <a:endParaRPr lang="en-US" sz="1100" dirty="0">
              <a:effectLst/>
              <a:latin typeface="Calibri"/>
              <a:ea typeface="Calibri"/>
              <a:cs typeface="Arial"/>
            </a:endParaRPr>
          </a:p>
          <a:p>
            <a:pPr algn="r" rtl="1">
              <a:lnSpc>
                <a:spcPct val="115000"/>
              </a:lnSpc>
              <a:spcAft>
                <a:spcPts val="0"/>
              </a:spcAft>
            </a:pPr>
            <a:r>
              <a:rPr lang="ar-IQ" sz="1600" b="1" dirty="0">
                <a:effectLst/>
                <a:latin typeface="Calibri"/>
                <a:ea typeface="Calibri"/>
                <a:cs typeface="Times New Roman"/>
              </a:rPr>
              <a:t>الدراسات العليا</a:t>
            </a:r>
            <a:r>
              <a:rPr lang="ar-IQ" sz="1600" dirty="0">
                <a:effectLst/>
                <a:latin typeface="Calibri"/>
                <a:ea typeface="Calibri"/>
                <a:cs typeface="Times New Roman"/>
              </a:rPr>
              <a:t> </a:t>
            </a:r>
            <a:endParaRPr lang="en-US" sz="1100" dirty="0">
              <a:effectLst/>
              <a:latin typeface="Calibri"/>
              <a:ea typeface="Calibri"/>
              <a:cs typeface="Arial"/>
            </a:endParaRPr>
          </a:p>
          <a:p>
            <a:pPr algn="l" rtl="1">
              <a:lnSpc>
                <a:spcPct val="115000"/>
              </a:lnSpc>
              <a:spcAft>
                <a:spcPts val="1000"/>
              </a:spcAft>
            </a:pPr>
            <a:r>
              <a:rPr lang="en-US" sz="1100" dirty="0">
                <a:effectLst/>
                <a:latin typeface="Calibri"/>
                <a:ea typeface="Calibri"/>
                <a:cs typeface="Arial"/>
              </a:rPr>
              <a:t> </a:t>
            </a:r>
          </a:p>
        </p:txBody>
      </p:sp>
      <p:sp>
        <p:nvSpPr>
          <p:cNvPr id="6" name=" 50"/>
          <p:cNvSpPr txBox="1">
            <a:spLocks/>
          </p:cNvSpPr>
          <p:nvPr/>
        </p:nvSpPr>
        <p:spPr bwMode="auto">
          <a:xfrm>
            <a:off x="810790" y="2276872"/>
            <a:ext cx="7721650" cy="2232248"/>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rot="0" vert="horz" wrap="square" lIns="91440" tIns="45720" rIns="91440" bIns="45720" anchor="t" anchorCtr="0" upright="1">
            <a:noAutofit/>
          </a:bodyPr>
          <a:lstStyle/>
          <a:p>
            <a:pPr algn="ctr" rtl="1">
              <a:lnSpc>
                <a:spcPct val="115000"/>
              </a:lnSpc>
              <a:spcAft>
                <a:spcPts val="1000"/>
              </a:spcAft>
            </a:pPr>
            <a:r>
              <a:rPr lang="ar-IQ" sz="2400" b="1" dirty="0">
                <a:solidFill>
                  <a:srgbClr val="3333CC"/>
                </a:solidFill>
                <a:effectLst/>
                <a:latin typeface="Calibri"/>
                <a:ea typeface="Calibri"/>
                <a:cs typeface="Hacen Tehran"/>
              </a:rPr>
              <a:t> </a:t>
            </a:r>
            <a:endParaRPr lang="en-US" sz="1100" dirty="0">
              <a:effectLst/>
              <a:latin typeface="Calibri"/>
              <a:ea typeface="Calibri"/>
              <a:cs typeface="Arial"/>
            </a:endParaRPr>
          </a:p>
          <a:p>
            <a:pPr algn="ctr"/>
            <a:r>
              <a:rPr lang="ar-IQ" sz="2400" b="1" dirty="0"/>
              <a:t>محاضرة في مادة إدارة الموارد البشرية</a:t>
            </a:r>
            <a:endParaRPr lang="en-US" sz="2400" dirty="0"/>
          </a:p>
          <a:p>
            <a:pPr algn="ctr"/>
            <a:r>
              <a:rPr lang="ar-IQ" sz="2400" b="1" dirty="0"/>
              <a:t>إدارة المواهب +إدارة الذات+ إدارة التنوع </a:t>
            </a:r>
            <a:endParaRPr lang="en-US" sz="2400" dirty="0"/>
          </a:p>
          <a:p>
            <a:pPr algn="ctr"/>
            <a:r>
              <a:rPr lang="en-US" sz="2400" b="1" dirty="0"/>
              <a:t>Talent Management +Managing Oneself+ Diversity Management</a:t>
            </a:r>
            <a:endParaRPr lang="en-US" sz="2400" dirty="0"/>
          </a:p>
        </p:txBody>
      </p:sp>
      <p:sp>
        <p:nvSpPr>
          <p:cNvPr id="4"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8" name="مستطيل 7"/>
          <p:cNvSpPr/>
          <p:nvPr/>
        </p:nvSpPr>
        <p:spPr>
          <a:xfrm>
            <a:off x="1034360" y="4653136"/>
            <a:ext cx="6489968" cy="1754326"/>
          </a:xfrm>
          <a:prstGeom prst="rect">
            <a:avLst/>
          </a:prstGeom>
        </p:spPr>
        <p:txBody>
          <a:bodyPr wrap="square">
            <a:spAutoFit/>
          </a:bodyPr>
          <a:lstStyle/>
          <a:p>
            <a:pPr algn="ctr"/>
            <a:r>
              <a:rPr lang="ar-IQ" sz="2000" b="1" dirty="0"/>
              <a:t>مقدمة الى </a:t>
            </a:r>
            <a:endParaRPr lang="en-US" sz="2000" b="1" dirty="0"/>
          </a:p>
          <a:p>
            <a:pPr algn="ctr"/>
            <a:r>
              <a:rPr lang="ar-IQ" sz="2400" b="1" dirty="0">
                <a:solidFill>
                  <a:srgbClr val="FF0000"/>
                </a:solidFill>
              </a:rPr>
              <a:t>( أ . د سمية عباس مجيد )</a:t>
            </a:r>
            <a:endParaRPr lang="en-US" sz="2400" b="1" dirty="0">
              <a:solidFill>
                <a:srgbClr val="FF0000"/>
              </a:solidFill>
            </a:endParaRPr>
          </a:p>
          <a:p>
            <a:pPr algn="ctr"/>
            <a:r>
              <a:rPr lang="ar-IQ" sz="2000" b="1" dirty="0"/>
              <a:t>وهي جزء من متطلبات شهادة الدكتوراه في ادارة </a:t>
            </a:r>
            <a:r>
              <a:rPr lang="ar-IQ" sz="2000" b="1" dirty="0" smtClean="0"/>
              <a:t>الاعمال/</a:t>
            </a:r>
            <a:r>
              <a:rPr lang="ar-IQ" sz="2000" b="1" dirty="0"/>
              <a:t>الكورس </a:t>
            </a:r>
            <a:r>
              <a:rPr lang="ar-IQ" sz="2000" b="1" dirty="0" smtClean="0"/>
              <a:t>الأول</a:t>
            </a:r>
            <a:endParaRPr lang="en-US" sz="2000" b="1" dirty="0"/>
          </a:p>
          <a:p>
            <a:pPr algn="ctr"/>
            <a:r>
              <a:rPr lang="ar-IQ" sz="2000" b="1" dirty="0" smtClean="0"/>
              <a:t>من قبل طلبة الدكتوراه</a:t>
            </a:r>
          </a:p>
          <a:p>
            <a:pPr algn="ctr"/>
            <a:r>
              <a:rPr lang="ar-IQ" sz="2400" b="1" dirty="0" smtClean="0">
                <a:solidFill>
                  <a:srgbClr val="FF0000"/>
                </a:solidFill>
              </a:rPr>
              <a:t> </a:t>
            </a:r>
            <a:endParaRPr lang="en-US" sz="2400" b="1" dirty="0">
              <a:solidFill>
                <a:srgbClr val="FF0000"/>
              </a:solidFill>
            </a:endParaRPr>
          </a:p>
        </p:txBody>
      </p:sp>
    </p:spTree>
    <p:extLst>
      <p:ext uri="{BB962C8B-B14F-4D97-AF65-F5344CB8AC3E}">
        <p14:creationId xmlns:p14="http://schemas.microsoft.com/office/powerpoint/2010/main" val="16999006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a:t>ثانياً: اهمية ادارة الذات </a:t>
            </a:r>
            <a:r>
              <a:rPr lang="en-US" dirty="0"/>
              <a:t/>
            </a:r>
            <a:br>
              <a:rPr lang="en-US" dirty="0"/>
            </a:br>
            <a:endParaRPr lang="ar-SA" dirty="0"/>
          </a:p>
        </p:txBody>
      </p:sp>
      <p:sp>
        <p:nvSpPr>
          <p:cNvPr id="3" name="عنصر نائب للمحتوى 2"/>
          <p:cNvSpPr>
            <a:spLocks noGrp="1"/>
          </p:cNvSpPr>
          <p:nvPr>
            <p:ph sz="quarter" idx="1"/>
          </p:nvPr>
        </p:nvSpPr>
        <p:spPr/>
        <p:txBody>
          <a:bodyPr>
            <a:normAutofit fontScale="92500"/>
          </a:bodyPr>
          <a:lstStyle/>
          <a:p>
            <a:pPr lvl="0" algn="just"/>
            <a:r>
              <a:rPr lang="ar-SA" dirty="0"/>
              <a:t>المساهمة في إمكانية القيام بالمهام في الوقت المحدد من خلال المساهمة في تطوير المسؤولية الشخصية للفرد اتجاه </a:t>
            </a:r>
            <a:r>
              <a:rPr lang="ar-SA" dirty="0" smtClean="0"/>
              <a:t>الآخرين</a:t>
            </a:r>
            <a:endParaRPr lang="ar-IQ" dirty="0" smtClean="0"/>
          </a:p>
          <a:p>
            <a:pPr lvl="0" algn="just"/>
            <a:r>
              <a:rPr lang="ar-SA" dirty="0" smtClean="0"/>
              <a:t> </a:t>
            </a:r>
            <a:r>
              <a:rPr lang="ar-SA" dirty="0"/>
              <a:t>تجعل الفرد أكثر قدرة على التعامل مع حالات التغيير السريعة في ضوء الغموض والبيئة التنافسية للمنظمة </a:t>
            </a:r>
            <a:r>
              <a:rPr lang="ar-IQ" dirty="0"/>
              <a:t>.</a:t>
            </a:r>
            <a:endParaRPr lang="en-US" dirty="0"/>
          </a:p>
          <a:p>
            <a:pPr lvl="0" algn="just"/>
            <a:r>
              <a:rPr lang="ar-SA" dirty="0" smtClean="0"/>
              <a:t>تمثل </a:t>
            </a:r>
            <a:r>
              <a:rPr lang="ar-SA" dirty="0"/>
              <a:t>استثمار أمثل للطاقات والإمكانيات والمهارات الكامنة ذات التألق والإبداع مركزين أهدافهم على أهداف المنظمة باطار من الاخلاص والفهم وحسن التعامل مع </a:t>
            </a:r>
            <a:r>
              <a:rPr lang="ar-SA" dirty="0" smtClean="0"/>
              <a:t>المشاكل.</a:t>
            </a:r>
            <a:endParaRPr lang="en-US" dirty="0"/>
          </a:p>
          <a:p>
            <a:pPr lvl="0" algn="just"/>
            <a:r>
              <a:rPr lang="ar-SA" dirty="0"/>
              <a:t> تكون مدعاة لتطوير المنظمات بتطوير مسارات أفرادها العاملين عبر سلسلة من الخطوات تعكس في معرفة مساعيهم وأهداف مساراتهم طويلة الأمد .</a:t>
            </a:r>
            <a:endParaRPr lang="en-US" dirty="0"/>
          </a:p>
          <a:p>
            <a:pPr lvl="0" algn="just"/>
            <a:r>
              <a:rPr lang="ar-SA" dirty="0"/>
              <a:t>تحقيق النجاح للمنظمة من خلال اشعار الموظفين بتقديرهم لذاتهم ، وتعزيز إيمانهم بإمكانياتهم وبأنهم بذلوا طاقاتهم لتحقيق النجاح في عملهم . </a:t>
            </a:r>
            <a:endParaRPr lang="en-US" dirty="0"/>
          </a:p>
          <a:p>
            <a:pPr algn="just"/>
            <a:r>
              <a:rPr lang="ar-SA" dirty="0"/>
              <a:t>يقلل من الرقابة الخارجية على الموظفين ، ويؤكد التزامهم بالعمل ، ويوفر القدرة على خفض التكاليف ، من خلال الحد من الحاجة إلى المشرفين </a:t>
            </a:r>
          </a:p>
        </p:txBody>
      </p:sp>
    </p:spTree>
    <p:extLst>
      <p:ext uri="{BB962C8B-B14F-4D97-AF65-F5344CB8AC3E}">
        <p14:creationId xmlns:p14="http://schemas.microsoft.com/office/powerpoint/2010/main" val="3376870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a:t>ثالثاً: نظريات ادارة الذات</a:t>
            </a:r>
            <a:r>
              <a:rPr lang="en-US" dirty="0"/>
              <a:t/>
            </a:r>
            <a:br>
              <a:rPr lang="en-US" dirty="0"/>
            </a:br>
            <a:endParaRPr lang="ar-SA" dirty="0"/>
          </a:p>
        </p:txBody>
      </p:sp>
      <p:graphicFrame>
        <p:nvGraphicFramePr>
          <p:cNvPr id="4" name="عنصر نائب للمحتوى 3"/>
          <p:cNvGraphicFramePr>
            <a:graphicFrameLocks noGrp="1"/>
          </p:cNvGraphicFramePr>
          <p:nvPr>
            <p:ph sz="quarter" idx="1"/>
            <p:extLst>
              <p:ext uri="{D42A27DB-BD31-4B8C-83A1-F6EECF244321}">
                <p14:modId xmlns:p14="http://schemas.microsoft.com/office/powerpoint/2010/main" val="275892805"/>
              </p:ext>
            </p:extLst>
          </p:nvPr>
        </p:nvGraphicFramePr>
        <p:xfrm>
          <a:off x="457200" y="1600200"/>
          <a:ext cx="74676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876754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b="1" dirty="0"/>
              <a:t>رابعاً: </a:t>
            </a:r>
            <a:r>
              <a:rPr lang="ar-IQ" b="1" dirty="0" smtClean="0"/>
              <a:t>كفايات </a:t>
            </a:r>
            <a:r>
              <a:rPr lang="ar-IQ" b="1" dirty="0"/>
              <a:t>ادارة </a:t>
            </a:r>
            <a:r>
              <a:rPr lang="ar-IQ" b="1" dirty="0" smtClean="0"/>
              <a:t>الذات</a:t>
            </a:r>
            <a:r>
              <a:rPr lang="en-US" dirty="0"/>
              <a:t/>
            </a:r>
            <a:br>
              <a:rPr lang="en-US" dirty="0"/>
            </a:br>
            <a:endParaRPr lang="ar-SA" dirty="0"/>
          </a:p>
        </p:txBody>
      </p:sp>
      <p:graphicFrame>
        <p:nvGraphicFramePr>
          <p:cNvPr id="7" name="رسم تخطيطي 6"/>
          <p:cNvGraphicFramePr/>
          <p:nvPr>
            <p:extLst>
              <p:ext uri="{D42A27DB-BD31-4B8C-83A1-F6EECF244321}">
                <p14:modId xmlns:p14="http://schemas.microsoft.com/office/powerpoint/2010/main" val="3821625855"/>
              </p:ext>
            </p:extLst>
          </p:nvPr>
        </p:nvGraphicFramePr>
        <p:xfrm>
          <a:off x="1187624" y="1889442"/>
          <a:ext cx="6023436" cy="39878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379577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chor="ctr"/>
          <a:lstStyle/>
          <a:p>
            <a:pPr algn="ctr"/>
            <a:r>
              <a:rPr lang="ar-SA" b="1" dirty="0"/>
              <a:t>خامساً: إجراءات وخطوات إدارة الذات </a:t>
            </a:r>
            <a:endParaRPr lang="ar-SA" dirty="0"/>
          </a:p>
        </p:txBody>
      </p:sp>
      <p:graphicFrame>
        <p:nvGraphicFramePr>
          <p:cNvPr id="6" name="رسم تخطيطي 5"/>
          <p:cNvGraphicFramePr/>
          <p:nvPr>
            <p:extLst>
              <p:ext uri="{D42A27DB-BD31-4B8C-83A1-F6EECF244321}">
                <p14:modId xmlns:p14="http://schemas.microsoft.com/office/powerpoint/2010/main" val="811804724"/>
              </p:ext>
            </p:extLst>
          </p:nvPr>
        </p:nvGraphicFramePr>
        <p:xfrm>
          <a:off x="1932940" y="1889442"/>
          <a:ext cx="5278120" cy="40598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18664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chor="ctr">
            <a:normAutofit fontScale="90000"/>
          </a:bodyPr>
          <a:lstStyle/>
          <a:p>
            <a:pPr algn="ctr"/>
            <a:r>
              <a:rPr lang="ar-SA" sz="4000" b="1" dirty="0"/>
              <a:t>سادساً: معوقات إدارة </a:t>
            </a:r>
            <a:r>
              <a:rPr lang="ar-SA" sz="4000" b="1" dirty="0" smtClean="0"/>
              <a:t>الذات</a:t>
            </a:r>
            <a:r>
              <a:rPr lang="en-US" dirty="0"/>
              <a:t/>
            </a:r>
            <a:br>
              <a:rPr lang="en-US" dirty="0"/>
            </a:br>
            <a:endParaRPr lang="ar-SA" dirty="0"/>
          </a:p>
        </p:txBody>
      </p:sp>
      <p:sp>
        <p:nvSpPr>
          <p:cNvPr id="3" name="عنصر نائب للمحتوى 2"/>
          <p:cNvSpPr>
            <a:spLocks noGrp="1"/>
          </p:cNvSpPr>
          <p:nvPr>
            <p:ph sz="quarter" idx="1"/>
          </p:nvPr>
        </p:nvSpPr>
        <p:spPr/>
        <p:txBody>
          <a:bodyPr>
            <a:normAutofit fontScale="92500" lnSpcReduction="10000"/>
          </a:bodyPr>
          <a:lstStyle/>
          <a:p>
            <a:pPr marL="231775" lvl="0" indent="-231775" algn="just">
              <a:buFont typeface="+mj-lt"/>
              <a:buAutoNum type="arabicPeriod"/>
            </a:pPr>
            <a:r>
              <a:rPr lang="ar-SA" dirty="0" smtClean="0"/>
              <a:t>صعوبة </a:t>
            </a:r>
            <a:r>
              <a:rPr lang="ar-SA" dirty="0"/>
              <a:t>تحقيق الرغبات والطموحات الشخصية.</a:t>
            </a:r>
            <a:endParaRPr lang="en-US" dirty="0"/>
          </a:p>
          <a:p>
            <a:pPr marL="231775" lvl="0" indent="-231775" algn="just">
              <a:buFont typeface="+mj-lt"/>
              <a:buAutoNum type="arabicPeriod"/>
            </a:pPr>
            <a:r>
              <a:rPr lang="ar-SA" dirty="0"/>
              <a:t> تأثير الآخرين على تطلعات الشخص وتعامله مع ذاته</a:t>
            </a:r>
            <a:endParaRPr lang="en-US" dirty="0"/>
          </a:p>
          <a:p>
            <a:pPr marL="231775" lvl="0" indent="-231775" algn="just">
              <a:buFont typeface="+mj-lt"/>
              <a:buAutoNum type="arabicPeriod"/>
            </a:pPr>
            <a:r>
              <a:rPr lang="ar-SA" dirty="0"/>
              <a:t>الاعتقاد أن إدارة الذات ليست مهمة .</a:t>
            </a:r>
            <a:endParaRPr lang="en-US" dirty="0"/>
          </a:p>
          <a:p>
            <a:pPr marL="231775" lvl="0" indent="-231775" algn="just">
              <a:buFont typeface="+mj-lt"/>
              <a:buAutoNum type="arabicPeriod"/>
            </a:pPr>
            <a:r>
              <a:rPr lang="ar-SA" dirty="0"/>
              <a:t>الإيمان بمعرفة التوجهات الشخصية مقدمًا ، وأنه ليست هناك حاجة للمراجعة والوقوف عندها ، أي عدم وجود علاقة لإدارة الذات بتحقيق التطلعات.</a:t>
            </a:r>
            <a:endParaRPr lang="en-US" dirty="0"/>
          </a:p>
          <a:p>
            <a:pPr marL="231775" lvl="0" indent="-231775" algn="just">
              <a:buFont typeface="+mj-lt"/>
              <a:buAutoNum type="arabicPeriod"/>
            </a:pPr>
            <a:r>
              <a:rPr lang="ar-SA" dirty="0"/>
              <a:t> عدم تحديد خطط وأهداف لمراحل الحياة القادمة ، وعدم الإيمان بإمكانية تحقيق الهدف ، والتكاسل والتأجيل في تنفيذ ما تم التخطيط له، والنسيان بسبب عدم وجود أهداف موثقة ودقيقة بحيث تتراكم الأعباء.</a:t>
            </a:r>
            <a:endParaRPr lang="en-US" dirty="0"/>
          </a:p>
          <a:p>
            <a:pPr marL="231775" lvl="0" indent="-231775" algn="just">
              <a:buFont typeface="+mj-lt"/>
              <a:buAutoNum type="arabicPeriod"/>
            </a:pPr>
            <a:r>
              <a:rPr lang="ar-SA" dirty="0"/>
              <a:t>عدم استشارة أهل الخبرة للاستفادة من تجاربهم.</a:t>
            </a:r>
            <a:endParaRPr lang="en-US" dirty="0"/>
          </a:p>
          <a:p>
            <a:pPr marL="231775" lvl="0" indent="-231775" algn="just">
              <a:buFont typeface="+mj-lt"/>
              <a:buAutoNum type="arabicPeriod"/>
            </a:pPr>
            <a:r>
              <a:rPr lang="ar-SA" dirty="0" smtClean="0"/>
              <a:t>إضاعة </a:t>
            </a:r>
            <a:r>
              <a:rPr lang="ar-SA" dirty="0"/>
              <a:t>الوقت أو عدم القدرة على حسن إدارته بشكل جيد ، فيما يساعد على تشتت الجهود الساعية لتحقيق الأهداف والغايات.</a:t>
            </a:r>
            <a:endParaRPr lang="en-US" dirty="0"/>
          </a:p>
          <a:p>
            <a:pPr marL="231775" lvl="0" indent="-231775" algn="just">
              <a:buFont typeface="+mj-lt"/>
              <a:buAutoNum type="arabicPeriod"/>
            </a:pPr>
            <a:r>
              <a:rPr lang="ar-SA" dirty="0"/>
              <a:t>التوقف عن المطالعة وعدم متابعة ما استجد من المعرفة والعلوم بمختلف المجالات. </a:t>
            </a:r>
            <a:endParaRPr lang="en-US" dirty="0"/>
          </a:p>
          <a:p>
            <a:endParaRPr lang="ar-SA" dirty="0"/>
          </a:p>
        </p:txBody>
      </p:sp>
    </p:spTree>
    <p:extLst>
      <p:ext uri="{BB962C8B-B14F-4D97-AF65-F5344CB8AC3E}">
        <p14:creationId xmlns:p14="http://schemas.microsoft.com/office/powerpoint/2010/main" val="35408589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chor="ctr"/>
          <a:lstStyle/>
          <a:p>
            <a:pPr algn="r"/>
            <a:r>
              <a:rPr lang="ar-IQ" b="1" u="sng" dirty="0"/>
              <a:t>اولا :- مفهوم التنوع في ادارة الموارد </a:t>
            </a:r>
            <a:r>
              <a:rPr lang="ar-IQ" b="1" u="sng" dirty="0" smtClean="0"/>
              <a:t>البشرية</a:t>
            </a:r>
            <a:endParaRPr lang="ar-SA" dirty="0"/>
          </a:p>
        </p:txBody>
      </p:sp>
      <p:sp>
        <p:nvSpPr>
          <p:cNvPr id="3" name="عنصر نائب للمحتوى 2"/>
          <p:cNvSpPr>
            <a:spLocks noGrp="1"/>
          </p:cNvSpPr>
          <p:nvPr>
            <p:ph sz="quarter" idx="1"/>
          </p:nvPr>
        </p:nvSpPr>
        <p:spPr/>
        <p:txBody>
          <a:bodyPr/>
          <a:lstStyle/>
          <a:p>
            <a:pPr algn="just"/>
            <a:r>
              <a:rPr lang="ar-IQ" dirty="0" smtClean="0"/>
              <a:t>تعمل </a:t>
            </a:r>
            <a:r>
              <a:rPr lang="ar-IQ" dirty="0"/>
              <a:t>ادارة التنوع كحالة او عملية اتخاذ قرارات مناسبة في وسط او خضم الفروقات او التشابه والتوتر والتعقيدات, وان التمييز بين التنوع وادارة التنوع مهما , فاذا لم تدار عملية التنوع بصورة مناسبة فستخسر المنظمة الكثير ولا يكتب لها البقاء </a:t>
            </a:r>
            <a:r>
              <a:rPr lang="ar-IQ" dirty="0" smtClean="0"/>
              <a:t>لأمد </a:t>
            </a:r>
            <a:r>
              <a:rPr lang="ar-IQ" dirty="0"/>
              <a:t>طويل </a:t>
            </a:r>
            <a:endParaRPr lang="ar-IQ" dirty="0" smtClean="0"/>
          </a:p>
          <a:p>
            <a:pPr algn="just"/>
            <a:r>
              <a:rPr lang="ar-IQ" dirty="0"/>
              <a:t>ان إدارة التنوع تعني تهيئة البيئة التنظيمية لانطلاق هذه الموارد وتطويرها ومفهوم إدارة التنوع على وفق ذلك يتجاوز المفهوم الضيق الذي يعالج القضايا المرتبطة باختلاف العرق أو الفروق بين الجنسين أو أي اختلافات فردية وفاقاً للقوانين والتشريعات ، كذلك يتجاوز مفهوم </a:t>
            </a:r>
            <a:r>
              <a:rPr lang="ar-IQ" dirty="0" err="1"/>
              <a:t>التكافو</a:t>
            </a:r>
            <a:r>
              <a:rPr lang="ar-IQ" dirty="0"/>
              <a:t> الذي يشير إلى معاملة جميع العاملين في المنظمة معاملة متساوية .</a:t>
            </a:r>
            <a:endParaRPr lang="en-US" dirty="0"/>
          </a:p>
          <a:p>
            <a:pPr algn="just"/>
            <a:endParaRPr lang="ar-SA" dirty="0"/>
          </a:p>
        </p:txBody>
      </p:sp>
    </p:spTree>
    <p:extLst>
      <p:ext uri="{BB962C8B-B14F-4D97-AF65-F5344CB8AC3E}">
        <p14:creationId xmlns:p14="http://schemas.microsoft.com/office/powerpoint/2010/main" val="37934835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b="1" u="sng" dirty="0"/>
              <a:t>ثانيا : - اهمية ادارة تنوع الموارد البشرية </a:t>
            </a:r>
            <a:r>
              <a:rPr lang="en-US" dirty="0"/>
              <a:t/>
            </a:r>
            <a:br>
              <a:rPr lang="en-US" dirty="0"/>
            </a:br>
            <a:endParaRPr lang="ar-SA" dirty="0"/>
          </a:p>
        </p:txBody>
      </p:sp>
      <p:sp>
        <p:nvSpPr>
          <p:cNvPr id="3" name="عنصر نائب للمحتوى 2"/>
          <p:cNvSpPr>
            <a:spLocks noGrp="1"/>
          </p:cNvSpPr>
          <p:nvPr>
            <p:ph sz="quarter" idx="1"/>
          </p:nvPr>
        </p:nvSpPr>
        <p:spPr/>
        <p:txBody>
          <a:bodyPr/>
          <a:lstStyle/>
          <a:p>
            <a:pPr algn="just"/>
            <a:r>
              <a:rPr lang="ar-IQ" dirty="0" smtClean="0"/>
              <a:t>يحدد </a:t>
            </a:r>
            <a:r>
              <a:rPr lang="ar-IQ" dirty="0"/>
              <a:t>(</a:t>
            </a:r>
            <a:r>
              <a:rPr lang="en-US" dirty="0" err="1"/>
              <a:t>Mondy</a:t>
            </a:r>
            <a:r>
              <a:rPr lang="en-US" dirty="0"/>
              <a:t> , 2016:86</a:t>
            </a:r>
            <a:r>
              <a:rPr lang="ar-IQ" dirty="0"/>
              <a:t> ) اهمية  إدارة تنوع الموارد البشرية في  توفير وتشجيع التطوير المستمر للقوى العاملة المتنوعة من خلال الجمع بين هذه القوى العاملة الفعلية والاختلافات بين العاملين لتحقيق أقصى إنتاجية لأن كل شخص يمتلك  ثقافة وخبرة عمل فريدة من نوعها  ويقول الخبراء حول التنوع أن أرباب العمل بحاجة إلى التطوير و الصبر والانفتاح والقبول والثقافة والوعي ،  تركز إدارة التنوع على مبدأ أن جميع العاملين بغض النظر عن أي منهم يحق لهُ الحصول على نفس الامتيازات وكذلك إشراك الأشخاص المختلفين والمتشابهين و كل هذا من اجل المنظمة وتحقيق أهدافها</a:t>
            </a:r>
            <a:r>
              <a:rPr lang="en-US" dirty="0"/>
              <a:t>.</a:t>
            </a:r>
          </a:p>
          <a:p>
            <a:endParaRPr lang="ar-SA" dirty="0"/>
          </a:p>
        </p:txBody>
      </p:sp>
    </p:spTree>
    <p:extLst>
      <p:ext uri="{BB962C8B-B14F-4D97-AF65-F5344CB8AC3E}">
        <p14:creationId xmlns:p14="http://schemas.microsoft.com/office/powerpoint/2010/main" val="403326753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b="1" u="sng" dirty="0"/>
              <a:t>ثالثا : - اهداف ادارة تنوع الموارد البشرية</a:t>
            </a:r>
            <a:r>
              <a:rPr lang="ar-IQ" u="sng" dirty="0"/>
              <a:t> </a:t>
            </a:r>
            <a:r>
              <a:rPr lang="en-US" dirty="0"/>
              <a:t/>
            </a:r>
            <a:br>
              <a:rPr lang="en-US" dirty="0"/>
            </a:br>
            <a:endParaRPr lang="ar-SA" dirty="0"/>
          </a:p>
        </p:txBody>
      </p:sp>
      <p:sp>
        <p:nvSpPr>
          <p:cNvPr id="3" name="عنصر نائب للمحتوى 2"/>
          <p:cNvSpPr>
            <a:spLocks noGrp="1"/>
          </p:cNvSpPr>
          <p:nvPr>
            <p:ph sz="quarter" idx="1"/>
          </p:nvPr>
        </p:nvSpPr>
        <p:spPr/>
        <p:txBody>
          <a:bodyPr/>
          <a:lstStyle/>
          <a:p>
            <a:pPr lvl="0"/>
            <a:r>
              <a:rPr lang="ar-IQ" dirty="0"/>
              <a:t>ضمان تعظيم جميع القدرات لجميع الموظفين بطريقة تسهم في أهداف المنظمة وتحقيق إمكاناتهم الحقيقية  من خلال فعلية إدارة التنوع </a:t>
            </a:r>
            <a:r>
              <a:rPr lang="en-US" dirty="0"/>
              <a:t>.</a:t>
            </a:r>
          </a:p>
          <a:p>
            <a:pPr lvl="0"/>
            <a:r>
              <a:rPr lang="ar-IQ" dirty="0"/>
              <a:t>زيادة التزام الموظف والمعنويات والتحفيز .</a:t>
            </a:r>
            <a:endParaRPr lang="en-US" dirty="0"/>
          </a:p>
          <a:p>
            <a:pPr lvl="0"/>
            <a:r>
              <a:rPr lang="ar-IQ" dirty="0"/>
              <a:t>جذب أشخاص ذوي قدرات متفاوتة إلى المنظمة وزيادة الإبداع والابتكار </a:t>
            </a:r>
            <a:r>
              <a:rPr lang="en-US" dirty="0"/>
              <a:t>.</a:t>
            </a:r>
          </a:p>
          <a:p>
            <a:pPr lvl="0"/>
            <a:r>
              <a:rPr lang="ar-IQ" dirty="0"/>
              <a:t>تحسين فهمهم لاحتياجات العملاء والحصول على المعلومات حول العملاء المحتملين</a:t>
            </a:r>
            <a:r>
              <a:rPr lang="en-US" dirty="0"/>
              <a:t>.</a:t>
            </a:r>
          </a:p>
          <a:p>
            <a:pPr lvl="0"/>
            <a:r>
              <a:rPr lang="en-US" dirty="0"/>
              <a:t> </a:t>
            </a:r>
            <a:r>
              <a:rPr lang="ar-IQ" dirty="0"/>
              <a:t>العمالة المتنوعة تحقق </a:t>
            </a:r>
            <a:r>
              <a:rPr lang="ar-IQ" dirty="0" err="1"/>
              <a:t>مبزة</a:t>
            </a:r>
            <a:r>
              <a:rPr lang="ar-IQ" dirty="0"/>
              <a:t> تنافسية ومزايا للشركات من خلال توفير وصول سهل للأسواق المختلفة</a:t>
            </a:r>
            <a:r>
              <a:rPr lang="en-US" dirty="0"/>
              <a:t>.</a:t>
            </a:r>
          </a:p>
          <a:p>
            <a:pPr marL="0" indent="0">
              <a:buNone/>
            </a:pPr>
            <a:endParaRPr lang="ar-SA" dirty="0"/>
          </a:p>
        </p:txBody>
      </p:sp>
    </p:spTree>
    <p:extLst>
      <p:ext uri="{BB962C8B-B14F-4D97-AF65-F5344CB8AC3E}">
        <p14:creationId xmlns:p14="http://schemas.microsoft.com/office/powerpoint/2010/main" val="28458357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b="1" u="sng" dirty="0"/>
              <a:t>رابعا - مزايا ادارة التنوع </a:t>
            </a:r>
            <a:r>
              <a:rPr lang="ar-IQ" b="1" u="sng" dirty="0"/>
              <a:t> الموارد البشرية</a:t>
            </a:r>
            <a:r>
              <a:rPr lang="en-US" dirty="0"/>
              <a:t/>
            </a:r>
            <a:br>
              <a:rPr lang="en-US" dirty="0"/>
            </a:br>
            <a:endParaRPr lang="ar-SA" dirty="0"/>
          </a:p>
        </p:txBody>
      </p:sp>
      <p:graphicFrame>
        <p:nvGraphicFramePr>
          <p:cNvPr id="4" name="رسم تخطيطي 3"/>
          <p:cNvGraphicFramePr/>
          <p:nvPr>
            <p:extLst>
              <p:ext uri="{D42A27DB-BD31-4B8C-83A1-F6EECF244321}">
                <p14:modId xmlns:p14="http://schemas.microsoft.com/office/powerpoint/2010/main" val="48301376"/>
              </p:ext>
            </p:extLst>
          </p:nvPr>
        </p:nvGraphicFramePr>
        <p:xfrm>
          <a:off x="1259632" y="1484784"/>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457070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b="1" u="sng" dirty="0"/>
              <a:t>خامسا - اليات التنوع في ادارة الموارد البشرية</a:t>
            </a:r>
            <a:r>
              <a:rPr lang="en-US" dirty="0"/>
              <a:t/>
            </a:r>
            <a:br>
              <a:rPr lang="en-US" dirty="0"/>
            </a:br>
            <a:endParaRPr lang="ar-SA" dirty="0"/>
          </a:p>
        </p:txBody>
      </p:sp>
      <p:graphicFrame>
        <p:nvGraphicFramePr>
          <p:cNvPr id="5" name="Diagram 17"/>
          <p:cNvGraphicFramePr/>
          <p:nvPr>
            <p:extLst>
              <p:ext uri="{D42A27DB-BD31-4B8C-83A1-F6EECF244321}">
                <p14:modId xmlns:p14="http://schemas.microsoft.com/office/powerpoint/2010/main" val="1205829982"/>
              </p:ext>
            </p:extLst>
          </p:nvPr>
        </p:nvGraphicFramePr>
        <p:xfrm>
          <a:off x="1043608" y="2124074"/>
          <a:ext cx="6423992" cy="36091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811904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1066130"/>
          </a:xfrm>
        </p:spPr>
        <p:txBody>
          <a:bodyPr anchor="ctr"/>
          <a:lstStyle/>
          <a:p>
            <a:pPr algn="r"/>
            <a:r>
              <a:rPr lang="ar-SA" dirty="0"/>
              <a:t>تعريفات إدارة المواهب</a:t>
            </a:r>
          </a:p>
        </p:txBody>
      </p:sp>
      <p:sp>
        <p:nvSpPr>
          <p:cNvPr id="3" name="عنصر نائب للمحتوى 2"/>
          <p:cNvSpPr>
            <a:spLocks noGrp="1"/>
          </p:cNvSpPr>
          <p:nvPr>
            <p:ph sz="quarter" idx="1"/>
          </p:nvPr>
        </p:nvSpPr>
        <p:spPr/>
        <p:txBody>
          <a:bodyPr/>
          <a:lstStyle/>
          <a:p>
            <a:pPr algn="just"/>
            <a:r>
              <a:rPr lang="en-US" dirty="0">
                <a:ea typeface="Calibri"/>
                <a:cs typeface="Times New Roman"/>
              </a:rPr>
              <a:t> </a:t>
            </a:r>
            <a:r>
              <a:rPr lang="ar-IQ" dirty="0">
                <a:ea typeface="Calibri"/>
              </a:rPr>
              <a:t>عرفها </a:t>
            </a:r>
            <a:r>
              <a:rPr lang="en-US" dirty="0">
                <a:ea typeface="Calibri"/>
                <a:cs typeface="Times New Roman"/>
              </a:rPr>
              <a:t>* </a:t>
            </a:r>
            <a:r>
              <a:rPr lang="en-US" dirty="0" err="1"/>
              <a:t>Darwish</a:t>
            </a:r>
            <a:r>
              <a:rPr lang="en-US" dirty="0"/>
              <a:t> 2017 </a:t>
            </a:r>
            <a:r>
              <a:rPr lang="en-US" dirty="0">
                <a:ea typeface="Calibri"/>
                <a:cs typeface="Times New Roman"/>
              </a:rPr>
              <a:t>*  </a:t>
            </a:r>
            <a:r>
              <a:rPr lang="ar-SA" dirty="0">
                <a:ea typeface="Calibri"/>
              </a:rPr>
              <a:t>تنفيذ استراتيجيّات متكاملة مصمّمة لتحسين التّوظيف والتّطوير والاحتفاظ بالأشخاص ذوي المهارات العالية والاستعداد لتلبية الاحتياجات التّنظيميّة الحاليّة والمستقبليّة</a:t>
            </a:r>
            <a:r>
              <a:rPr lang="ar-IQ" dirty="0">
                <a:ea typeface="Calibri"/>
              </a:rPr>
              <a:t>.</a:t>
            </a:r>
          </a:p>
          <a:p>
            <a:pPr algn="just"/>
            <a:r>
              <a:rPr lang="ar-IQ" dirty="0"/>
              <a:t>عرفها * </a:t>
            </a:r>
            <a:r>
              <a:rPr lang="en-US" dirty="0" err="1">
                <a:latin typeface="Times New Roman"/>
                <a:ea typeface="Calibri"/>
              </a:rPr>
              <a:t>Dessler</a:t>
            </a:r>
            <a:r>
              <a:rPr lang="en-US" dirty="0">
                <a:latin typeface="Times New Roman"/>
                <a:ea typeface="Calibri"/>
              </a:rPr>
              <a:t> ,2020</a:t>
            </a:r>
            <a:r>
              <a:rPr lang="ar-IQ" dirty="0">
                <a:latin typeface="Times New Roman"/>
                <a:ea typeface="Calibri"/>
              </a:rPr>
              <a:t> * </a:t>
            </a:r>
            <a:r>
              <a:rPr lang="ar-SA" dirty="0">
                <a:ea typeface="Calibri"/>
              </a:rPr>
              <a:t>عمليّة متكاملة وموجّهة نحو الهدف لتخطيط وتوظيف وتطوير وإدارة أداء العاملين.</a:t>
            </a:r>
            <a:endParaRPr lang="ar-IQ" dirty="0">
              <a:ea typeface="Calibri"/>
            </a:endParaRPr>
          </a:p>
          <a:p>
            <a:pPr algn="just"/>
            <a:r>
              <a:rPr lang="ar-IQ" dirty="0"/>
              <a:t>عرفها * </a:t>
            </a:r>
            <a:r>
              <a:rPr lang="en-US" dirty="0" err="1">
                <a:latin typeface="Times New Roman"/>
                <a:ea typeface="Calibri"/>
              </a:rPr>
              <a:t>Windi</a:t>
            </a:r>
            <a:r>
              <a:rPr lang="en-US" dirty="0">
                <a:latin typeface="Times New Roman"/>
                <a:ea typeface="Calibri"/>
              </a:rPr>
              <a:t> et al, 2021</a:t>
            </a:r>
            <a:r>
              <a:rPr lang="ar-IQ" dirty="0">
                <a:latin typeface="Times New Roman"/>
                <a:ea typeface="Calibri"/>
              </a:rPr>
              <a:t> * </a:t>
            </a:r>
            <a:r>
              <a:rPr lang="ar-SA" dirty="0">
                <a:ea typeface="Calibri"/>
              </a:rPr>
              <a:t>عمليّة تطوير اليات جذب الموارد البشريّة عالية الجودة وتطويرها والاحتفاظ  بها </a:t>
            </a:r>
            <a:endParaRPr lang="ar-IQ" dirty="0">
              <a:ea typeface="Calibri"/>
            </a:endParaRPr>
          </a:p>
          <a:p>
            <a:pPr algn="just"/>
            <a:r>
              <a:rPr lang="ar-IQ" dirty="0"/>
              <a:t>عرفها* </a:t>
            </a:r>
            <a:r>
              <a:rPr lang="en-US" dirty="0" err="1">
                <a:latin typeface="Times New Roman"/>
                <a:ea typeface="Calibri"/>
              </a:rPr>
              <a:t>Sottile</a:t>
            </a:r>
            <a:r>
              <a:rPr lang="en-US" dirty="0">
                <a:latin typeface="Times New Roman"/>
                <a:ea typeface="Calibri"/>
              </a:rPr>
              <a:t> ,2021</a:t>
            </a:r>
            <a:r>
              <a:rPr lang="ar-IQ" dirty="0">
                <a:latin typeface="Times New Roman"/>
                <a:ea typeface="Calibri"/>
              </a:rPr>
              <a:t>* </a:t>
            </a:r>
            <a:r>
              <a:rPr lang="ar-SA" dirty="0">
                <a:ea typeface="Calibri"/>
              </a:rPr>
              <a:t>عمليّة تعزيز قدرة المنظّمة على جذب الأفراد وتطويرهم والاحتفاظ بهم لتمكين وتحقيق أهداف العمل الحاليّة والمستقبليّة. </a:t>
            </a:r>
            <a:endParaRPr lang="ar-IQ" dirty="0">
              <a:ea typeface="Calibri"/>
            </a:endParaRPr>
          </a:p>
          <a:p>
            <a:pPr algn="just"/>
            <a:r>
              <a:rPr lang="ar-IQ" dirty="0"/>
              <a:t>عرفها *</a:t>
            </a:r>
            <a:r>
              <a:rPr lang="en-US" dirty="0">
                <a:latin typeface="Times New Roman"/>
                <a:ea typeface="Calibri"/>
              </a:rPr>
              <a:t> Abdel </a:t>
            </a:r>
            <a:r>
              <a:rPr lang="en-US" dirty="0" err="1">
                <a:latin typeface="Times New Roman"/>
                <a:ea typeface="Calibri"/>
              </a:rPr>
              <a:t>Azem</a:t>
            </a:r>
            <a:r>
              <a:rPr lang="en-US" dirty="0">
                <a:latin typeface="Times New Roman"/>
                <a:ea typeface="Calibri"/>
              </a:rPr>
              <a:t> et al, 2021</a:t>
            </a:r>
            <a:r>
              <a:rPr lang="ar-IQ" dirty="0">
                <a:latin typeface="Times New Roman"/>
                <a:ea typeface="Calibri"/>
              </a:rPr>
              <a:t> *</a:t>
            </a:r>
            <a:r>
              <a:rPr lang="ar-SA" dirty="0">
                <a:ea typeface="Calibri"/>
              </a:rPr>
              <a:t> تحديد وتطوير وامتلاك موظفين ذوي إمكانات عالية يساعدون المنظّمة على تحقيق أهدافها.  </a:t>
            </a:r>
            <a:endParaRPr lang="ar-IQ" dirty="0"/>
          </a:p>
          <a:p>
            <a:endParaRPr lang="ar-SA" dirty="0"/>
          </a:p>
        </p:txBody>
      </p:sp>
    </p:spTree>
    <p:extLst>
      <p:ext uri="{BB962C8B-B14F-4D97-AF65-F5344CB8AC3E}">
        <p14:creationId xmlns:p14="http://schemas.microsoft.com/office/powerpoint/2010/main" val="14377727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457200" y="764704"/>
            <a:ext cx="7467600" cy="5709248"/>
          </a:xfrm>
        </p:spPr>
        <p:txBody>
          <a:bodyPr>
            <a:normAutofit/>
          </a:bodyPr>
          <a:lstStyle/>
          <a:p>
            <a:pPr marL="0" indent="0" algn="ctr">
              <a:buNone/>
            </a:pPr>
            <a:endParaRPr lang="ar-IQ" sz="8800" dirty="0" smtClean="0"/>
          </a:p>
          <a:p>
            <a:pPr marL="0" indent="0" algn="ctr">
              <a:buNone/>
            </a:pPr>
            <a:r>
              <a:rPr lang="ar-IQ" sz="8800" dirty="0" smtClean="0"/>
              <a:t>شكراً لإصغائكم </a:t>
            </a:r>
            <a:endParaRPr lang="ar-SA" sz="8800" dirty="0"/>
          </a:p>
        </p:txBody>
      </p:sp>
    </p:spTree>
    <p:extLst>
      <p:ext uri="{BB962C8B-B14F-4D97-AF65-F5344CB8AC3E}">
        <p14:creationId xmlns:p14="http://schemas.microsoft.com/office/powerpoint/2010/main" val="16992032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3779912" y="362377"/>
            <a:ext cx="3206676" cy="461665"/>
          </a:xfrm>
          <a:prstGeom prst="rect">
            <a:avLst/>
          </a:prstGeom>
        </p:spPr>
        <p:txBody>
          <a:bodyPr wrap="square">
            <a:spAutoFit/>
          </a:bodyPr>
          <a:lstStyle/>
          <a:p>
            <a:pPr lvl="0" algn="ctr"/>
            <a:r>
              <a:rPr lang="ar-IQ" sz="2400" b="1" dirty="0">
                <a:solidFill>
                  <a:srgbClr val="FF0000"/>
                </a:solidFill>
                <a:latin typeface="Calibri"/>
                <a:ea typeface="Calibri"/>
              </a:rPr>
              <a:t>مناهج تحديد المواهب</a:t>
            </a:r>
            <a:endParaRPr lang="ar-IQ" sz="2400" dirty="0">
              <a:solidFill>
                <a:srgbClr val="000000"/>
              </a:solidFill>
            </a:endParaRPr>
          </a:p>
        </p:txBody>
      </p:sp>
      <p:sp>
        <p:nvSpPr>
          <p:cNvPr id="5" name="مستطيل 4"/>
          <p:cNvSpPr/>
          <p:nvPr/>
        </p:nvSpPr>
        <p:spPr>
          <a:xfrm>
            <a:off x="2195736" y="1032173"/>
            <a:ext cx="5998939" cy="2343655"/>
          </a:xfrm>
          <a:prstGeom prst="rect">
            <a:avLst/>
          </a:prstGeom>
        </p:spPr>
        <p:txBody>
          <a:bodyPr wrap="square">
            <a:spAutoFit/>
          </a:bodyPr>
          <a:lstStyle/>
          <a:p>
            <a:pPr marL="342900" lvl="0" indent="-342900">
              <a:lnSpc>
                <a:spcPct val="150000"/>
              </a:lnSpc>
              <a:buFont typeface="+mj-cs"/>
              <a:buAutoNum type="arabic1Minus"/>
            </a:pPr>
            <a:r>
              <a:rPr lang="ar-SA" sz="2000" b="1" dirty="0">
                <a:solidFill>
                  <a:srgbClr val="000000"/>
                </a:solidFill>
                <a:latin typeface="Calibri"/>
                <a:ea typeface="Calibri"/>
              </a:rPr>
              <a:t>الموهبة هي لمجموعة محددة من الموظفين أو جميع </a:t>
            </a:r>
            <a:r>
              <a:rPr lang="ar-SA" sz="2000" b="1" dirty="0" smtClean="0">
                <a:solidFill>
                  <a:srgbClr val="000000"/>
                </a:solidFill>
                <a:latin typeface="Calibri"/>
                <a:ea typeface="Calibri"/>
              </a:rPr>
              <a:t>الموظفين</a:t>
            </a:r>
            <a:endParaRPr lang="ar-IQ" sz="2000" b="1" dirty="0">
              <a:solidFill>
                <a:srgbClr val="000000"/>
              </a:solidFill>
              <a:latin typeface="Calibri"/>
              <a:ea typeface="Calibri"/>
              <a:cs typeface="Arial"/>
            </a:endParaRPr>
          </a:p>
          <a:p>
            <a:pPr marL="457200" lvl="0" indent="-457200">
              <a:lnSpc>
                <a:spcPct val="150000"/>
              </a:lnSpc>
              <a:buAutoNum type="arabicPeriod"/>
            </a:pPr>
            <a:r>
              <a:rPr lang="ar-IQ" sz="2000" b="1" dirty="0" smtClean="0">
                <a:latin typeface="Calibri"/>
                <a:ea typeface="Calibri"/>
              </a:rPr>
              <a:t>منهج </a:t>
            </a:r>
            <a:r>
              <a:rPr lang="ar-IQ" sz="2000" b="1" dirty="0">
                <a:latin typeface="Calibri"/>
                <a:ea typeface="Calibri"/>
              </a:rPr>
              <a:t>القيادة </a:t>
            </a:r>
            <a:r>
              <a:rPr lang="ar-IQ" sz="2000" b="1" dirty="0" smtClean="0">
                <a:latin typeface="Calibri"/>
                <a:ea typeface="Calibri"/>
              </a:rPr>
              <a:t>والأدوار العليا</a:t>
            </a:r>
          </a:p>
          <a:p>
            <a:pPr marL="457200" lvl="0" indent="-457200">
              <a:lnSpc>
                <a:spcPct val="150000"/>
              </a:lnSpc>
              <a:buAutoNum type="arabicPeriod"/>
            </a:pPr>
            <a:r>
              <a:rPr lang="ar-IQ" sz="2000" b="1" dirty="0">
                <a:latin typeface="Calibri"/>
                <a:ea typeface="Calibri"/>
              </a:rPr>
              <a:t>منهج </a:t>
            </a:r>
            <a:r>
              <a:rPr lang="ar-IQ" sz="2000" b="1" dirty="0" smtClean="0">
                <a:latin typeface="Calibri"/>
                <a:ea typeface="Calibri"/>
              </a:rPr>
              <a:t>الإمكانيات العالية</a:t>
            </a:r>
          </a:p>
          <a:p>
            <a:pPr marL="457200" lvl="0" indent="-457200">
              <a:lnSpc>
                <a:spcPct val="150000"/>
              </a:lnSpc>
              <a:buAutoNum type="arabicPeriod"/>
            </a:pPr>
            <a:r>
              <a:rPr lang="ar-IQ" sz="2000" b="1" dirty="0">
                <a:latin typeface="Calibri"/>
                <a:ea typeface="Calibri"/>
              </a:rPr>
              <a:t>منهج جميع </a:t>
            </a:r>
            <a:r>
              <a:rPr lang="ar-IQ" sz="2000" b="1" dirty="0" smtClean="0">
                <a:latin typeface="Calibri"/>
                <a:ea typeface="Calibri"/>
              </a:rPr>
              <a:t>الموظفين</a:t>
            </a:r>
          </a:p>
          <a:p>
            <a:pPr marL="457200" lvl="0" indent="-457200">
              <a:lnSpc>
                <a:spcPct val="150000"/>
              </a:lnSpc>
              <a:buAutoNum type="arabicPeriod"/>
            </a:pPr>
            <a:r>
              <a:rPr lang="ar-IQ" sz="2000" b="1" dirty="0">
                <a:latin typeface="Calibri"/>
                <a:ea typeface="Calibri"/>
              </a:rPr>
              <a:t>منهج مجموعات </a:t>
            </a:r>
            <a:r>
              <a:rPr lang="ar-IQ" sz="2000" b="1" dirty="0" smtClean="0">
                <a:latin typeface="Calibri"/>
                <a:ea typeface="Calibri"/>
              </a:rPr>
              <a:t>المواهب</a:t>
            </a:r>
            <a:endParaRPr lang="ar-IQ" sz="2000" b="1" dirty="0" smtClean="0">
              <a:solidFill>
                <a:srgbClr val="000000"/>
              </a:solidFill>
              <a:latin typeface="Calibri"/>
              <a:ea typeface="Calibri"/>
              <a:cs typeface="Arial"/>
            </a:endParaRPr>
          </a:p>
        </p:txBody>
      </p:sp>
      <p:sp>
        <p:nvSpPr>
          <p:cNvPr id="6" name="مستطيل 5"/>
          <p:cNvSpPr/>
          <p:nvPr/>
        </p:nvSpPr>
        <p:spPr>
          <a:xfrm>
            <a:off x="2671811" y="3501008"/>
            <a:ext cx="5422875" cy="1477328"/>
          </a:xfrm>
          <a:prstGeom prst="rect">
            <a:avLst/>
          </a:prstGeom>
        </p:spPr>
        <p:txBody>
          <a:bodyPr wrap="square">
            <a:spAutoFit/>
          </a:bodyPr>
          <a:lstStyle/>
          <a:p>
            <a:pPr lvl="0">
              <a:lnSpc>
                <a:spcPct val="150000"/>
              </a:lnSpc>
            </a:pPr>
            <a:r>
              <a:rPr lang="ar-IQ" sz="2000" b="1" dirty="0">
                <a:solidFill>
                  <a:srgbClr val="000000"/>
                </a:solidFill>
                <a:latin typeface="Calibri"/>
                <a:ea typeface="Calibri"/>
              </a:rPr>
              <a:t>ب- الموهبة الفطرية و الموهبة </a:t>
            </a:r>
            <a:r>
              <a:rPr lang="ar-IQ" sz="2000" b="1" dirty="0" smtClean="0">
                <a:solidFill>
                  <a:srgbClr val="000000"/>
                </a:solidFill>
                <a:latin typeface="Calibri"/>
                <a:ea typeface="Calibri"/>
              </a:rPr>
              <a:t>المكتسبة</a:t>
            </a:r>
          </a:p>
          <a:p>
            <a:pPr marL="457200" lvl="0" indent="-457200">
              <a:lnSpc>
                <a:spcPct val="150000"/>
              </a:lnSpc>
              <a:buAutoNum type="arabicPeriod"/>
            </a:pPr>
            <a:r>
              <a:rPr lang="ar-IQ" sz="2000" b="1" dirty="0" smtClean="0">
                <a:latin typeface="Calibri"/>
                <a:ea typeface="Calibri"/>
              </a:rPr>
              <a:t>الموهبة </a:t>
            </a:r>
            <a:r>
              <a:rPr lang="ar-IQ" sz="2000" b="1" dirty="0">
                <a:latin typeface="Calibri"/>
                <a:ea typeface="Calibri"/>
              </a:rPr>
              <a:t>الفطرية</a:t>
            </a:r>
            <a:r>
              <a:rPr lang="ar-IQ" sz="2000" dirty="0">
                <a:latin typeface="Calibri"/>
                <a:ea typeface="Calibri"/>
              </a:rPr>
              <a:t> </a:t>
            </a:r>
            <a:endParaRPr lang="ar-IQ" sz="2000" dirty="0" smtClean="0">
              <a:latin typeface="Calibri"/>
              <a:ea typeface="Calibri"/>
            </a:endParaRPr>
          </a:p>
          <a:p>
            <a:pPr marL="457200" lvl="0" indent="-457200">
              <a:lnSpc>
                <a:spcPct val="150000"/>
              </a:lnSpc>
              <a:buAutoNum type="arabicPeriod"/>
            </a:pPr>
            <a:r>
              <a:rPr lang="ar-IQ" sz="2000" b="1" dirty="0">
                <a:latin typeface="Calibri"/>
                <a:ea typeface="Calibri"/>
              </a:rPr>
              <a:t>الموهبة </a:t>
            </a:r>
            <a:r>
              <a:rPr lang="ar-IQ" sz="2000" b="1" dirty="0" smtClean="0">
                <a:latin typeface="Calibri"/>
                <a:ea typeface="Calibri"/>
              </a:rPr>
              <a:t>المكتسبة</a:t>
            </a:r>
            <a:endParaRPr lang="ar-IQ" sz="2000" b="1" dirty="0" smtClean="0">
              <a:solidFill>
                <a:srgbClr val="000000"/>
              </a:solidFill>
              <a:latin typeface="Calibri"/>
              <a:ea typeface="Calibri"/>
            </a:endParaRPr>
          </a:p>
        </p:txBody>
      </p:sp>
    </p:spTree>
    <p:extLst>
      <p:ext uri="{BB962C8B-B14F-4D97-AF65-F5344CB8AC3E}">
        <p14:creationId xmlns:p14="http://schemas.microsoft.com/office/powerpoint/2010/main" val="2654312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4983384" y="411247"/>
            <a:ext cx="2876108" cy="830997"/>
          </a:xfrm>
          <a:prstGeom prst="rect">
            <a:avLst/>
          </a:prstGeom>
        </p:spPr>
        <p:txBody>
          <a:bodyPr wrap="none">
            <a:spAutoFit/>
          </a:bodyPr>
          <a:lstStyle/>
          <a:p>
            <a:pPr lvl="0" algn="just">
              <a:lnSpc>
                <a:spcPct val="150000"/>
              </a:lnSpc>
            </a:pPr>
            <a:r>
              <a:rPr lang="ar-SA" sz="3200" b="1" dirty="0" smtClean="0">
                <a:solidFill>
                  <a:srgbClr val="FF0000"/>
                </a:solidFill>
                <a:latin typeface="Calibri"/>
                <a:ea typeface="Calibri"/>
              </a:rPr>
              <a:t>أهميّة </a:t>
            </a:r>
            <a:r>
              <a:rPr lang="ar-SA" sz="3200" b="1" dirty="0">
                <a:solidFill>
                  <a:srgbClr val="FF0000"/>
                </a:solidFill>
                <a:latin typeface="Calibri"/>
                <a:ea typeface="Calibri"/>
              </a:rPr>
              <a:t>إدارة المواهب</a:t>
            </a:r>
            <a:endParaRPr lang="en-US" sz="3200" dirty="0">
              <a:solidFill>
                <a:srgbClr val="000000"/>
              </a:solidFill>
              <a:latin typeface="Calibri"/>
              <a:ea typeface="Calibri"/>
              <a:cs typeface="Arial"/>
            </a:endParaRPr>
          </a:p>
        </p:txBody>
      </p:sp>
      <p:sp>
        <p:nvSpPr>
          <p:cNvPr id="5" name="مستطيل 4"/>
          <p:cNvSpPr/>
          <p:nvPr/>
        </p:nvSpPr>
        <p:spPr>
          <a:xfrm>
            <a:off x="3923929" y="1558410"/>
            <a:ext cx="4176464" cy="2802690"/>
          </a:xfrm>
          <a:prstGeom prst="rect">
            <a:avLst/>
          </a:prstGeom>
        </p:spPr>
        <p:txBody>
          <a:bodyPr wrap="square">
            <a:spAutoFit/>
          </a:bodyPr>
          <a:lstStyle/>
          <a:p>
            <a:pPr marL="342900" lvl="0" indent="-342900">
              <a:lnSpc>
                <a:spcPct val="150000"/>
              </a:lnSpc>
              <a:buAutoNum type="arabicPeriod"/>
            </a:pPr>
            <a:r>
              <a:rPr lang="ar-SA" sz="2400" b="1" dirty="0" smtClean="0">
                <a:solidFill>
                  <a:srgbClr val="000000"/>
                </a:solidFill>
                <a:latin typeface="Calibri"/>
                <a:ea typeface="Calibri"/>
              </a:rPr>
              <a:t>تحسين الأداء</a:t>
            </a:r>
            <a:endParaRPr lang="ar-IQ" sz="2400" b="1" dirty="0" smtClean="0">
              <a:solidFill>
                <a:srgbClr val="000000"/>
              </a:solidFill>
              <a:latin typeface="Calibri"/>
              <a:ea typeface="Calibri"/>
            </a:endParaRPr>
          </a:p>
          <a:p>
            <a:pPr marL="342900" lvl="0" indent="-342900">
              <a:lnSpc>
                <a:spcPct val="150000"/>
              </a:lnSpc>
              <a:buAutoNum type="arabicPeriod"/>
            </a:pPr>
            <a:r>
              <a:rPr lang="ar-SA" sz="2400" b="1" dirty="0">
                <a:latin typeface="Calibri"/>
                <a:ea typeface="Calibri"/>
              </a:rPr>
              <a:t>تعزيز </a:t>
            </a:r>
            <a:r>
              <a:rPr lang="ar-SA" sz="2400" b="1" dirty="0" smtClean="0">
                <a:latin typeface="Calibri"/>
                <a:ea typeface="Calibri"/>
              </a:rPr>
              <a:t>الابتكار</a:t>
            </a:r>
            <a:endParaRPr lang="ar-IQ" sz="2400" b="1" dirty="0" smtClean="0">
              <a:latin typeface="Calibri"/>
              <a:ea typeface="Calibri"/>
            </a:endParaRPr>
          </a:p>
          <a:p>
            <a:pPr marL="342900" lvl="0" indent="-342900">
              <a:lnSpc>
                <a:spcPct val="150000"/>
              </a:lnSpc>
              <a:buAutoNum type="arabicPeriod"/>
            </a:pPr>
            <a:r>
              <a:rPr lang="ar-SA" sz="2400" b="1" dirty="0">
                <a:latin typeface="Calibri"/>
                <a:ea typeface="Calibri"/>
              </a:rPr>
              <a:t>تخفيض معدل </a:t>
            </a:r>
            <a:r>
              <a:rPr lang="ar-SA" sz="2400" b="1" dirty="0" smtClean="0">
                <a:latin typeface="Calibri"/>
                <a:ea typeface="Calibri"/>
              </a:rPr>
              <a:t>الدوران</a:t>
            </a:r>
            <a:endParaRPr lang="ar-IQ" sz="2400" b="1" dirty="0" smtClean="0">
              <a:latin typeface="Calibri"/>
              <a:ea typeface="Calibri"/>
            </a:endParaRPr>
          </a:p>
          <a:p>
            <a:pPr marL="342900" lvl="0" indent="-342900">
              <a:lnSpc>
                <a:spcPct val="150000"/>
              </a:lnSpc>
              <a:buAutoNum type="arabicPeriod"/>
            </a:pPr>
            <a:r>
              <a:rPr lang="ar-SA" sz="2400" b="1" dirty="0">
                <a:latin typeface="Calibri"/>
                <a:ea typeface="Calibri"/>
              </a:rPr>
              <a:t>بناء ثقافة تنظيمية </a:t>
            </a:r>
            <a:r>
              <a:rPr lang="ar-SA" sz="2400" b="1" dirty="0" smtClean="0">
                <a:latin typeface="Calibri"/>
                <a:ea typeface="Calibri"/>
              </a:rPr>
              <a:t>قوية</a:t>
            </a:r>
            <a:endParaRPr lang="ar-IQ" sz="2400" b="1" dirty="0" smtClean="0">
              <a:latin typeface="Calibri"/>
              <a:ea typeface="Calibri"/>
            </a:endParaRPr>
          </a:p>
          <a:p>
            <a:pPr marL="342900" lvl="0" indent="-342900">
              <a:lnSpc>
                <a:spcPct val="150000"/>
              </a:lnSpc>
              <a:buAutoNum type="arabicPeriod"/>
            </a:pPr>
            <a:r>
              <a:rPr lang="ar-IQ" sz="2400" b="1" dirty="0">
                <a:latin typeface="Calibri"/>
                <a:ea typeface="Calibri"/>
              </a:rPr>
              <a:t>تطوير القيادة</a:t>
            </a:r>
            <a:r>
              <a:rPr lang="ar-IQ" sz="2400" dirty="0">
                <a:latin typeface="Calibri"/>
                <a:ea typeface="Calibri"/>
              </a:rPr>
              <a:t> </a:t>
            </a:r>
            <a:endParaRPr lang="en-US" sz="2400" b="1" dirty="0" smtClean="0">
              <a:solidFill>
                <a:srgbClr val="000000"/>
              </a:solidFill>
              <a:latin typeface="Calibri"/>
              <a:ea typeface="Calibri"/>
            </a:endParaRPr>
          </a:p>
        </p:txBody>
      </p:sp>
    </p:spTree>
    <p:extLst>
      <p:ext uri="{BB962C8B-B14F-4D97-AF65-F5344CB8AC3E}">
        <p14:creationId xmlns:p14="http://schemas.microsoft.com/office/powerpoint/2010/main" val="3064687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4479633" y="368385"/>
            <a:ext cx="2352839" cy="738664"/>
          </a:xfrm>
          <a:prstGeom prst="rect">
            <a:avLst/>
          </a:prstGeom>
        </p:spPr>
        <p:txBody>
          <a:bodyPr wrap="square">
            <a:spAutoFit/>
          </a:bodyPr>
          <a:lstStyle/>
          <a:p>
            <a:pPr lvl="0" algn="just">
              <a:lnSpc>
                <a:spcPct val="150000"/>
              </a:lnSpc>
            </a:pPr>
            <a:r>
              <a:rPr lang="ar-IQ" sz="2800" b="1" dirty="0">
                <a:solidFill>
                  <a:srgbClr val="FF0000"/>
                </a:solidFill>
                <a:latin typeface="Calibri"/>
                <a:ea typeface="Calibri"/>
              </a:rPr>
              <a:t>أنواع المواهب</a:t>
            </a:r>
            <a:endParaRPr lang="en-US" sz="2800" dirty="0">
              <a:solidFill>
                <a:srgbClr val="000000"/>
              </a:solidFill>
              <a:latin typeface="Calibri"/>
              <a:ea typeface="Calibri"/>
              <a:cs typeface="Arial"/>
            </a:endParaRPr>
          </a:p>
        </p:txBody>
      </p:sp>
      <p:sp>
        <p:nvSpPr>
          <p:cNvPr id="5" name="مستطيل 4"/>
          <p:cNvSpPr/>
          <p:nvPr/>
        </p:nvSpPr>
        <p:spPr>
          <a:xfrm>
            <a:off x="5071302" y="1196460"/>
            <a:ext cx="3101098" cy="2862322"/>
          </a:xfrm>
          <a:prstGeom prst="rect">
            <a:avLst/>
          </a:prstGeom>
        </p:spPr>
        <p:txBody>
          <a:bodyPr wrap="square">
            <a:spAutoFit/>
          </a:bodyPr>
          <a:lstStyle/>
          <a:p>
            <a:pPr marL="457200" lvl="0" indent="-457200">
              <a:lnSpc>
                <a:spcPct val="150000"/>
              </a:lnSpc>
              <a:buAutoNum type="arabicPeriod"/>
            </a:pPr>
            <a:r>
              <a:rPr lang="ar-IQ" sz="2400" b="1" dirty="0" smtClean="0">
                <a:solidFill>
                  <a:srgbClr val="000000"/>
                </a:solidFill>
                <a:latin typeface="Calibri"/>
                <a:ea typeface="Calibri"/>
              </a:rPr>
              <a:t>مواهب قياديّة</a:t>
            </a:r>
          </a:p>
          <a:p>
            <a:pPr marL="457200" lvl="0" indent="-457200">
              <a:lnSpc>
                <a:spcPct val="150000"/>
              </a:lnSpc>
              <a:buAutoNum type="arabicPeriod"/>
            </a:pPr>
            <a:r>
              <a:rPr lang="ar-IQ" sz="2400" b="1" dirty="0">
                <a:latin typeface="Calibri"/>
                <a:ea typeface="Calibri"/>
              </a:rPr>
              <a:t>مواهب </a:t>
            </a:r>
            <a:r>
              <a:rPr lang="ar-IQ" sz="2400" b="1" dirty="0" smtClean="0">
                <a:latin typeface="Calibri"/>
                <a:ea typeface="Calibri"/>
              </a:rPr>
              <a:t>أساسية</a:t>
            </a:r>
          </a:p>
          <a:p>
            <a:pPr marL="457200" lvl="0" indent="-457200">
              <a:lnSpc>
                <a:spcPct val="150000"/>
              </a:lnSpc>
              <a:buAutoNum type="arabicPeriod"/>
            </a:pPr>
            <a:r>
              <a:rPr lang="ar-IQ" sz="2400" b="1" dirty="0">
                <a:latin typeface="Calibri"/>
                <a:ea typeface="Calibri"/>
              </a:rPr>
              <a:t>مواهب </a:t>
            </a:r>
            <a:r>
              <a:rPr lang="ar-IQ" sz="2400" b="1" dirty="0" smtClean="0">
                <a:latin typeface="Calibri"/>
                <a:ea typeface="Calibri"/>
              </a:rPr>
              <a:t>جوهريّة</a:t>
            </a:r>
          </a:p>
          <a:p>
            <a:pPr marL="457200" lvl="0" indent="-457200">
              <a:lnSpc>
                <a:spcPct val="150000"/>
              </a:lnSpc>
              <a:buAutoNum type="arabicPeriod"/>
            </a:pPr>
            <a:r>
              <a:rPr lang="ar-IQ" sz="2400" b="1" dirty="0">
                <a:latin typeface="Calibri"/>
                <a:ea typeface="Calibri"/>
              </a:rPr>
              <a:t>مواهب </a:t>
            </a:r>
            <a:r>
              <a:rPr lang="ar-IQ" sz="2400" b="1" dirty="0" smtClean="0">
                <a:latin typeface="Calibri"/>
                <a:ea typeface="Calibri"/>
              </a:rPr>
              <a:t>داعمة</a:t>
            </a:r>
          </a:p>
          <a:p>
            <a:pPr marL="457200" lvl="0" indent="-457200">
              <a:lnSpc>
                <a:spcPct val="150000"/>
              </a:lnSpc>
              <a:buAutoNum type="arabicPeriod"/>
            </a:pPr>
            <a:r>
              <a:rPr lang="ar-IQ" sz="2400" b="1" dirty="0">
                <a:latin typeface="Calibri"/>
                <a:ea typeface="Calibri"/>
              </a:rPr>
              <a:t>المواهب غير المتوافقة</a:t>
            </a:r>
            <a:r>
              <a:rPr lang="ar-IQ" sz="2400" dirty="0">
                <a:latin typeface="Calibri"/>
                <a:ea typeface="Calibri"/>
              </a:rPr>
              <a:t> </a:t>
            </a:r>
            <a:endParaRPr lang="ar-IQ" sz="2400" dirty="0">
              <a:solidFill>
                <a:srgbClr val="000000"/>
              </a:solidFill>
            </a:endParaRPr>
          </a:p>
        </p:txBody>
      </p:sp>
    </p:spTree>
    <p:extLst>
      <p:ext uri="{BB962C8B-B14F-4D97-AF65-F5344CB8AC3E}">
        <p14:creationId xmlns:p14="http://schemas.microsoft.com/office/powerpoint/2010/main" val="33781566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5746793" y="316597"/>
            <a:ext cx="2092239" cy="646331"/>
          </a:xfrm>
          <a:prstGeom prst="rect">
            <a:avLst/>
          </a:prstGeom>
        </p:spPr>
        <p:txBody>
          <a:bodyPr wrap="none">
            <a:spAutoFit/>
          </a:bodyPr>
          <a:lstStyle/>
          <a:p>
            <a:pPr lvl="0" algn="just">
              <a:lnSpc>
                <a:spcPct val="150000"/>
              </a:lnSpc>
            </a:pPr>
            <a:r>
              <a:rPr lang="ar-IQ" sz="2400" b="1" dirty="0">
                <a:solidFill>
                  <a:srgbClr val="FF0000"/>
                </a:solidFill>
                <a:latin typeface="Calibri"/>
                <a:ea typeface="Calibri"/>
              </a:rPr>
              <a:t>أبعاد إدارة المواهب</a:t>
            </a:r>
            <a:endParaRPr lang="en-US" sz="2400" dirty="0">
              <a:solidFill>
                <a:srgbClr val="000000"/>
              </a:solidFill>
              <a:latin typeface="Calibri"/>
              <a:ea typeface="Calibri"/>
              <a:cs typeface="Arial"/>
            </a:endParaRPr>
          </a:p>
        </p:txBody>
      </p:sp>
      <p:grpSp>
        <p:nvGrpSpPr>
          <p:cNvPr id="5" name="لوحة قماشية 1"/>
          <p:cNvGrpSpPr/>
          <p:nvPr/>
        </p:nvGrpSpPr>
        <p:grpSpPr>
          <a:xfrm>
            <a:off x="1187624" y="1124744"/>
            <a:ext cx="6161630" cy="3672408"/>
            <a:chOff x="0" y="0"/>
            <a:chExt cx="5486400" cy="3200400"/>
          </a:xfrm>
        </p:grpSpPr>
        <p:sp>
          <p:nvSpPr>
            <p:cNvPr id="6" name="مستطيل 5"/>
            <p:cNvSpPr/>
            <p:nvPr/>
          </p:nvSpPr>
          <p:spPr>
            <a:xfrm>
              <a:off x="0" y="0"/>
              <a:ext cx="5486400" cy="3200400"/>
            </a:xfrm>
            <a:prstGeom prst="rect">
              <a:avLst/>
            </a:prstGeom>
          </p:spPr>
        </p:sp>
        <p:pic>
          <p:nvPicPr>
            <p:cNvPr id="7" name="صورة 6"/>
            <p:cNvPicPr>
              <a:picLocks noChangeAspect="1"/>
            </p:cNvPicPr>
            <p:nvPr/>
          </p:nvPicPr>
          <p:blipFill>
            <a:blip r:embed="rId2"/>
            <a:stretch>
              <a:fillRect/>
            </a:stretch>
          </p:blipFill>
          <p:spPr>
            <a:xfrm>
              <a:off x="0" y="0"/>
              <a:ext cx="5486400" cy="32004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grpSp>
    </p:spTree>
    <p:extLst>
      <p:ext uri="{BB962C8B-B14F-4D97-AF65-F5344CB8AC3E}">
        <p14:creationId xmlns:p14="http://schemas.microsoft.com/office/powerpoint/2010/main" val="2745665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3491880" y="332086"/>
            <a:ext cx="4132883" cy="553998"/>
          </a:xfrm>
          <a:prstGeom prst="rect">
            <a:avLst/>
          </a:prstGeom>
        </p:spPr>
        <p:txBody>
          <a:bodyPr wrap="square">
            <a:spAutoFit/>
          </a:bodyPr>
          <a:lstStyle/>
          <a:p>
            <a:pPr lvl="0" algn="just">
              <a:lnSpc>
                <a:spcPct val="150000"/>
              </a:lnSpc>
            </a:pPr>
            <a:r>
              <a:rPr lang="ar-SA" sz="2000" b="1" dirty="0">
                <a:solidFill>
                  <a:srgbClr val="FF0000"/>
                </a:solidFill>
                <a:latin typeface="Calibri"/>
                <a:ea typeface="Calibri"/>
              </a:rPr>
              <a:t>التحديات التي تواجه </a:t>
            </a:r>
            <a:r>
              <a:rPr lang="ar-SA" sz="2000" b="1" dirty="0" err="1">
                <a:solidFill>
                  <a:srgbClr val="FF0000"/>
                </a:solidFill>
                <a:latin typeface="Calibri"/>
                <a:ea typeface="Calibri"/>
              </a:rPr>
              <a:t>ادارة</a:t>
            </a:r>
            <a:r>
              <a:rPr lang="ar-SA" sz="2000" b="1" dirty="0">
                <a:solidFill>
                  <a:srgbClr val="FF0000"/>
                </a:solidFill>
                <a:latin typeface="Calibri"/>
                <a:ea typeface="Calibri"/>
              </a:rPr>
              <a:t> المواهب</a:t>
            </a:r>
            <a:endParaRPr lang="en-US" sz="2000" dirty="0">
              <a:solidFill>
                <a:srgbClr val="000000"/>
              </a:solidFill>
              <a:latin typeface="Calibri"/>
              <a:ea typeface="Calibri"/>
              <a:cs typeface="Arial"/>
            </a:endParaRPr>
          </a:p>
        </p:txBody>
      </p:sp>
      <p:sp>
        <p:nvSpPr>
          <p:cNvPr id="5" name="مستطيل 4"/>
          <p:cNvSpPr/>
          <p:nvPr/>
        </p:nvSpPr>
        <p:spPr>
          <a:xfrm>
            <a:off x="1043608" y="1259175"/>
            <a:ext cx="6912768" cy="2862322"/>
          </a:xfrm>
          <a:prstGeom prst="rect">
            <a:avLst/>
          </a:prstGeom>
        </p:spPr>
        <p:txBody>
          <a:bodyPr wrap="square">
            <a:spAutoFit/>
          </a:bodyPr>
          <a:lstStyle/>
          <a:p>
            <a:pPr marL="342900" lvl="0" indent="-342900" algn="just">
              <a:lnSpc>
                <a:spcPct val="150000"/>
              </a:lnSpc>
              <a:buFont typeface="+mj-lt"/>
              <a:buAutoNum type="arabicPeriod"/>
            </a:pPr>
            <a:r>
              <a:rPr lang="ar-SA" sz="2000" b="1" dirty="0">
                <a:latin typeface="Calibri"/>
                <a:ea typeface="Calibri"/>
              </a:rPr>
              <a:t>المنافسة على المواهب</a:t>
            </a:r>
            <a:r>
              <a:rPr lang="en-US" sz="2000" b="1" dirty="0" smtClean="0">
                <a:effectLst/>
                <a:latin typeface="Calibri"/>
                <a:ea typeface="Calibri"/>
                <a:cs typeface="Arial"/>
              </a:rPr>
              <a:t>: </a:t>
            </a:r>
            <a:r>
              <a:rPr lang="ar-SA" sz="2000" b="1" dirty="0">
                <a:latin typeface="Calibri"/>
                <a:ea typeface="Calibri"/>
              </a:rPr>
              <a:t>تتنافس العديد من الشركات على أفضل الكفاءات، مما يجعل استقطابهم تحدياً</a:t>
            </a:r>
            <a:r>
              <a:rPr lang="en-US" sz="2000" b="1" dirty="0" smtClean="0">
                <a:effectLst/>
                <a:latin typeface="Calibri"/>
                <a:ea typeface="Calibri"/>
                <a:cs typeface="Arial"/>
              </a:rPr>
              <a:t>.</a:t>
            </a:r>
          </a:p>
          <a:p>
            <a:pPr marL="342900" lvl="0" indent="-342900" algn="just">
              <a:lnSpc>
                <a:spcPct val="150000"/>
              </a:lnSpc>
              <a:buFont typeface="+mj-lt"/>
              <a:buAutoNum type="arabicPeriod"/>
            </a:pPr>
            <a:r>
              <a:rPr lang="ar-SA" sz="2000" b="1" dirty="0">
                <a:latin typeface="Calibri"/>
                <a:ea typeface="Calibri"/>
              </a:rPr>
              <a:t>تغير احتياجات السوق</a:t>
            </a:r>
            <a:r>
              <a:rPr lang="en-US" sz="2000" b="1" dirty="0" smtClean="0">
                <a:effectLst/>
                <a:latin typeface="Calibri"/>
                <a:ea typeface="Calibri"/>
                <a:cs typeface="Arial"/>
              </a:rPr>
              <a:t>: </a:t>
            </a:r>
            <a:r>
              <a:rPr lang="ar-SA" sz="2000" b="1" dirty="0">
                <a:latin typeface="Calibri"/>
                <a:ea typeface="Calibri"/>
              </a:rPr>
              <a:t>تطور متطلبات السوق بشكل سريع يتطلب من المؤسسات التكيف باستمرار</a:t>
            </a:r>
            <a:r>
              <a:rPr lang="en-US" sz="2000" b="1" dirty="0" smtClean="0">
                <a:effectLst/>
                <a:latin typeface="Calibri"/>
                <a:ea typeface="Calibri"/>
                <a:cs typeface="Arial"/>
              </a:rPr>
              <a:t>.</a:t>
            </a:r>
            <a:endParaRPr lang="ar-IQ" sz="2000" b="1" dirty="0" smtClean="0">
              <a:effectLst/>
              <a:latin typeface="Calibri"/>
              <a:ea typeface="Calibri"/>
              <a:cs typeface="Arial"/>
            </a:endParaRPr>
          </a:p>
          <a:p>
            <a:pPr marL="342900" lvl="0" indent="-342900" algn="just">
              <a:lnSpc>
                <a:spcPct val="150000"/>
              </a:lnSpc>
              <a:buFont typeface="+mj-lt"/>
              <a:buAutoNum type="arabicPeriod"/>
            </a:pPr>
            <a:r>
              <a:rPr lang="ar-SA" sz="2000" b="1" dirty="0">
                <a:solidFill>
                  <a:srgbClr val="000000"/>
                </a:solidFill>
                <a:latin typeface="Calibri"/>
                <a:ea typeface="Calibri"/>
              </a:rPr>
              <a:t>تنوع القوى العاملة</a:t>
            </a:r>
            <a:r>
              <a:rPr lang="en-US" sz="2000" b="1" dirty="0">
                <a:solidFill>
                  <a:srgbClr val="000000"/>
                </a:solidFill>
                <a:latin typeface="Calibri"/>
                <a:ea typeface="Calibri"/>
                <a:cs typeface="Arial"/>
              </a:rPr>
              <a:t>: </a:t>
            </a:r>
            <a:r>
              <a:rPr lang="ar-SA" sz="2000" b="1" dirty="0">
                <a:solidFill>
                  <a:srgbClr val="000000"/>
                </a:solidFill>
                <a:latin typeface="Calibri"/>
                <a:ea typeface="Calibri"/>
              </a:rPr>
              <a:t>إدارة التنوع الثقافي والمهني بين الموظفين لتلبية احتياجات </a:t>
            </a:r>
            <a:r>
              <a:rPr lang="ar-SA" sz="2000" b="1" dirty="0" smtClean="0">
                <a:solidFill>
                  <a:srgbClr val="000000"/>
                </a:solidFill>
                <a:latin typeface="Calibri"/>
                <a:ea typeface="Calibri"/>
              </a:rPr>
              <a:t>متنوعة</a:t>
            </a:r>
            <a:endParaRPr lang="ar-IQ" sz="2000" b="1" dirty="0" smtClean="0">
              <a:effectLst/>
              <a:latin typeface="Calibri"/>
              <a:ea typeface="Calibri"/>
              <a:cs typeface="Arial"/>
            </a:endParaRPr>
          </a:p>
        </p:txBody>
      </p:sp>
    </p:spTree>
    <p:extLst>
      <p:ext uri="{BB962C8B-B14F-4D97-AF65-F5344CB8AC3E}">
        <p14:creationId xmlns:p14="http://schemas.microsoft.com/office/powerpoint/2010/main" val="27856508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3203848" y="341611"/>
            <a:ext cx="4127227" cy="646331"/>
          </a:xfrm>
          <a:prstGeom prst="rect">
            <a:avLst/>
          </a:prstGeom>
        </p:spPr>
        <p:txBody>
          <a:bodyPr wrap="square">
            <a:spAutoFit/>
          </a:bodyPr>
          <a:lstStyle/>
          <a:p>
            <a:pPr lvl="0" algn="just">
              <a:lnSpc>
                <a:spcPct val="150000"/>
              </a:lnSpc>
            </a:pPr>
            <a:r>
              <a:rPr lang="ar-SA" sz="2400" b="1" dirty="0">
                <a:solidFill>
                  <a:srgbClr val="FF0000"/>
                </a:solidFill>
                <a:latin typeface="Calibri"/>
                <a:ea typeface="Calibri"/>
              </a:rPr>
              <a:t>استراتيجيات فعالة في </a:t>
            </a:r>
            <a:r>
              <a:rPr lang="ar-SA" sz="2400" b="1" dirty="0" err="1">
                <a:solidFill>
                  <a:srgbClr val="FF0000"/>
                </a:solidFill>
                <a:latin typeface="Calibri"/>
                <a:ea typeface="Calibri"/>
              </a:rPr>
              <a:t>ادارة</a:t>
            </a:r>
            <a:r>
              <a:rPr lang="ar-SA" sz="2400" b="1" dirty="0">
                <a:solidFill>
                  <a:srgbClr val="FF0000"/>
                </a:solidFill>
                <a:latin typeface="Calibri"/>
                <a:ea typeface="Calibri"/>
              </a:rPr>
              <a:t> المواهب</a:t>
            </a:r>
            <a:endParaRPr lang="en-US" sz="2400" dirty="0">
              <a:solidFill>
                <a:srgbClr val="000000"/>
              </a:solidFill>
              <a:latin typeface="Calibri"/>
              <a:ea typeface="Calibri"/>
              <a:cs typeface="Arial"/>
            </a:endParaRPr>
          </a:p>
        </p:txBody>
      </p:sp>
      <p:sp>
        <p:nvSpPr>
          <p:cNvPr id="5" name="مستطيل 4"/>
          <p:cNvSpPr/>
          <p:nvPr/>
        </p:nvSpPr>
        <p:spPr>
          <a:xfrm>
            <a:off x="3635896" y="1196460"/>
            <a:ext cx="5026330" cy="2862322"/>
          </a:xfrm>
          <a:prstGeom prst="rect">
            <a:avLst/>
          </a:prstGeom>
        </p:spPr>
        <p:txBody>
          <a:bodyPr wrap="square">
            <a:spAutoFit/>
          </a:bodyPr>
          <a:lstStyle/>
          <a:p>
            <a:pPr marL="457200" lvl="0" indent="-457200">
              <a:lnSpc>
                <a:spcPct val="150000"/>
              </a:lnSpc>
              <a:buAutoNum type="arabicPeriod"/>
            </a:pPr>
            <a:r>
              <a:rPr lang="ar-SA" sz="2400" b="1" dirty="0" smtClean="0">
                <a:solidFill>
                  <a:srgbClr val="000000"/>
                </a:solidFill>
                <a:latin typeface="Calibri"/>
                <a:ea typeface="Calibri"/>
              </a:rPr>
              <a:t>تطوير </a:t>
            </a:r>
            <a:r>
              <a:rPr lang="ar-SA" sz="2400" b="1" dirty="0">
                <a:solidFill>
                  <a:srgbClr val="000000"/>
                </a:solidFill>
                <a:latin typeface="Calibri"/>
                <a:ea typeface="Calibri"/>
              </a:rPr>
              <a:t>برامج تدريب </a:t>
            </a:r>
            <a:r>
              <a:rPr lang="ar-SA" sz="2400" b="1" dirty="0" smtClean="0">
                <a:solidFill>
                  <a:srgbClr val="000000"/>
                </a:solidFill>
                <a:latin typeface="Calibri"/>
                <a:ea typeface="Calibri"/>
              </a:rPr>
              <a:t>مستمرة</a:t>
            </a:r>
            <a:endParaRPr lang="ar-IQ" sz="2400" b="1" dirty="0" smtClean="0">
              <a:solidFill>
                <a:srgbClr val="000000"/>
              </a:solidFill>
              <a:latin typeface="Calibri"/>
              <a:ea typeface="Calibri"/>
            </a:endParaRPr>
          </a:p>
          <a:p>
            <a:pPr marL="457200" lvl="0" indent="-457200">
              <a:lnSpc>
                <a:spcPct val="150000"/>
              </a:lnSpc>
              <a:buAutoNum type="arabicPeriod"/>
            </a:pPr>
            <a:r>
              <a:rPr lang="ar-SA" sz="2400" b="1" dirty="0">
                <a:latin typeface="Calibri"/>
                <a:ea typeface="Calibri"/>
              </a:rPr>
              <a:t>تعزيز بيئة </a:t>
            </a:r>
            <a:r>
              <a:rPr lang="ar-SA" sz="2400" b="1" dirty="0" smtClean="0">
                <a:latin typeface="Calibri"/>
                <a:ea typeface="Calibri"/>
              </a:rPr>
              <a:t>العمل</a:t>
            </a:r>
            <a:endParaRPr lang="ar-IQ" sz="2400" b="1" dirty="0" smtClean="0">
              <a:latin typeface="Calibri"/>
              <a:ea typeface="Calibri"/>
            </a:endParaRPr>
          </a:p>
          <a:p>
            <a:pPr marL="457200" lvl="0" indent="-457200">
              <a:lnSpc>
                <a:spcPct val="150000"/>
              </a:lnSpc>
              <a:buAutoNum type="arabicPeriod"/>
            </a:pPr>
            <a:r>
              <a:rPr lang="ar-SA" sz="2400" b="1" dirty="0">
                <a:latin typeface="Calibri"/>
                <a:ea typeface="Calibri"/>
              </a:rPr>
              <a:t>استخدام </a:t>
            </a:r>
            <a:r>
              <a:rPr lang="ar-SA" sz="2400" b="1" dirty="0" smtClean="0">
                <a:latin typeface="Calibri"/>
                <a:ea typeface="Calibri"/>
              </a:rPr>
              <a:t>التكنولوجيا</a:t>
            </a:r>
            <a:endParaRPr lang="en-US" sz="2400" b="1" dirty="0">
              <a:latin typeface="Calibri"/>
              <a:ea typeface="Calibri"/>
            </a:endParaRPr>
          </a:p>
          <a:p>
            <a:pPr marL="457200" lvl="0" indent="-457200">
              <a:lnSpc>
                <a:spcPct val="150000"/>
              </a:lnSpc>
              <a:buAutoNum type="arabicPeriod"/>
            </a:pPr>
            <a:r>
              <a:rPr lang="ar-SA" sz="2400" b="1" dirty="0">
                <a:latin typeface="Calibri"/>
                <a:ea typeface="Calibri"/>
              </a:rPr>
              <a:t>استراتيجيات </a:t>
            </a:r>
            <a:r>
              <a:rPr lang="ar-SA" sz="2400" b="1" dirty="0" smtClean="0">
                <a:latin typeface="Calibri"/>
                <a:ea typeface="Calibri"/>
              </a:rPr>
              <a:t>الاحتفاظ</a:t>
            </a:r>
            <a:endParaRPr lang="en-US" sz="2400" b="1" dirty="0" smtClean="0">
              <a:latin typeface="Calibri"/>
              <a:ea typeface="Calibri"/>
            </a:endParaRPr>
          </a:p>
          <a:p>
            <a:pPr marL="457200" lvl="0" indent="-457200">
              <a:lnSpc>
                <a:spcPct val="150000"/>
              </a:lnSpc>
              <a:buAutoNum type="arabicPeriod"/>
            </a:pPr>
            <a:r>
              <a:rPr lang="ar-SA" sz="2400" b="1" dirty="0">
                <a:latin typeface="Calibri"/>
                <a:ea typeface="Calibri"/>
              </a:rPr>
              <a:t>تعزيز ثقافة الشمولية</a:t>
            </a:r>
            <a:endParaRPr lang="en-US" sz="2400" b="1" dirty="0" smtClean="0">
              <a:effectLst/>
              <a:latin typeface="Calibri"/>
              <a:ea typeface="Calibri"/>
              <a:cs typeface="Arial"/>
            </a:endParaRPr>
          </a:p>
        </p:txBody>
      </p:sp>
    </p:spTree>
    <p:extLst>
      <p:ext uri="{BB962C8B-B14F-4D97-AF65-F5344CB8AC3E}">
        <p14:creationId xmlns:p14="http://schemas.microsoft.com/office/powerpoint/2010/main" val="3116597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chor="ctr"/>
          <a:lstStyle/>
          <a:p>
            <a:pPr algn="r"/>
            <a:r>
              <a:rPr lang="ar-IQ" b="1" dirty="0" smtClean="0"/>
              <a:t>ولاً</a:t>
            </a:r>
            <a:r>
              <a:rPr lang="ar-IQ" b="1" dirty="0"/>
              <a:t>: </a:t>
            </a:r>
            <a:r>
              <a:rPr lang="ar-SA" b="1" dirty="0"/>
              <a:t>مفهوم ادارة </a:t>
            </a:r>
            <a:r>
              <a:rPr lang="ar-SA" b="1" dirty="0" smtClean="0"/>
              <a:t>الذات</a:t>
            </a:r>
            <a:endParaRPr lang="ar-SA" dirty="0"/>
          </a:p>
        </p:txBody>
      </p:sp>
      <p:sp>
        <p:nvSpPr>
          <p:cNvPr id="3" name="عنصر نائب للمحتوى 2"/>
          <p:cNvSpPr>
            <a:spLocks noGrp="1"/>
          </p:cNvSpPr>
          <p:nvPr>
            <p:ph sz="quarter" idx="1"/>
          </p:nvPr>
        </p:nvSpPr>
        <p:spPr/>
        <p:txBody>
          <a:bodyPr/>
          <a:lstStyle/>
          <a:p>
            <a:pPr algn="just"/>
            <a:r>
              <a:rPr lang="ar-SA" dirty="0"/>
              <a:t>ان مفهوم ادارة الذات يعتبر من المصطلحات السيكولوجية والذي يستخدم لوصف عملية الانجاز الذاتي والشخصي، وهو من المهارات والاستراتيجيات التي تمكن الفرد من تنظيم انشطته الخاصة وبفاعلية لتحقيق الاهداف، ويتكون مصطلح ادارة الذات من كلمتين الأولى الادارة وتعني توجيه الامكانات الى الية استخدام معينة تضمن تحقيق الاهداف ، والثانية الذات وانها اتجاهات ومشاعر الفرد عن </a:t>
            </a:r>
            <a:r>
              <a:rPr lang="ar-SA" dirty="0" smtClean="0"/>
              <a:t>نفسه</a:t>
            </a:r>
            <a:endParaRPr lang="ar-IQ" dirty="0" smtClean="0"/>
          </a:p>
          <a:p>
            <a:pPr algn="just"/>
            <a:r>
              <a:rPr lang="ar-SA" dirty="0"/>
              <a:t>اذ يعني ادارة الذات القدرة على التحكم و السيطرة الداخلية على الانفعالات و المشاعر والعواطف في المواقف و الاحداث المزعجة اذ عرفت بتنظيم الفرد لذاته </a:t>
            </a:r>
            <a:r>
              <a:rPr lang="ar-SA" dirty="0" err="1"/>
              <a:t>لانجاز</a:t>
            </a:r>
            <a:r>
              <a:rPr lang="ar-SA" dirty="0"/>
              <a:t> الاهداف المحددة لتحقيق اقصى قدر من الاداء للعمليات التنظيمية </a:t>
            </a:r>
          </a:p>
        </p:txBody>
      </p:sp>
    </p:spTree>
    <p:extLst>
      <p:ext uri="{BB962C8B-B14F-4D97-AF65-F5344CB8AC3E}">
        <p14:creationId xmlns:p14="http://schemas.microsoft.com/office/powerpoint/2010/main" val="21829103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شربية">
  <a:themeElements>
    <a:clrScheme name="مشربية">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مشربية">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مشربية">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70</TotalTime>
  <Words>1037</Words>
  <Application>Microsoft Office PowerPoint</Application>
  <PresentationFormat>On-screen Show (4:3)</PresentationFormat>
  <Paragraphs>117</Paragraphs>
  <Slides>20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Arial</vt:lpstr>
      <vt:lpstr>Calibri</vt:lpstr>
      <vt:lpstr>Century Schoolbook</vt:lpstr>
      <vt:lpstr>Hacen Tehran</vt:lpstr>
      <vt:lpstr>Times New Roman</vt:lpstr>
      <vt:lpstr>Wingdings</vt:lpstr>
      <vt:lpstr>Wingdings 2</vt:lpstr>
      <vt:lpstr>مشربية</vt:lpstr>
      <vt:lpstr>PowerPoint Presentation</vt:lpstr>
      <vt:lpstr>تعريفات إدارة المواهب</vt:lpstr>
      <vt:lpstr>PowerPoint Presentation</vt:lpstr>
      <vt:lpstr>PowerPoint Presentation</vt:lpstr>
      <vt:lpstr>PowerPoint Presentation</vt:lpstr>
      <vt:lpstr>PowerPoint Presentation</vt:lpstr>
      <vt:lpstr>PowerPoint Presentation</vt:lpstr>
      <vt:lpstr>PowerPoint Presentation</vt:lpstr>
      <vt:lpstr>ولاً: مفهوم ادارة الذات</vt:lpstr>
      <vt:lpstr>ثانياً: اهمية ادارة الذات  </vt:lpstr>
      <vt:lpstr>ثالثاً: نظريات ادارة الذات </vt:lpstr>
      <vt:lpstr>رابعاً: كفايات ادارة الذات </vt:lpstr>
      <vt:lpstr>خامساً: إجراءات وخطوات إدارة الذات </vt:lpstr>
      <vt:lpstr>سادساً: معوقات إدارة الذات </vt:lpstr>
      <vt:lpstr>اولا :- مفهوم التنوع في ادارة الموارد البشرية</vt:lpstr>
      <vt:lpstr>ثانيا : - اهمية ادارة تنوع الموارد البشرية  </vt:lpstr>
      <vt:lpstr>ثالثا : - اهداف ادارة تنوع الموارد البشرية  </vt:lpstr>
      <vt:lpstr>رابعا - مزايا ادارة التنوع  الموارد البشرية </vt:lpstr>
      <vt:lpstr>خامسا - اليات التنوع في ادارة الموارد البشرية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الراقي</dc:creator>
  <cp:lastModifiedBy>Maher</cp:lastModifiedBy>
  <cp:revision>19</cp:revision>
  <dcterms:created xsi:type="dcterms:W3CDTF">2024-10-14T23:42:40Z</dcterms:created>
  <dcterms:modified xsi:type="dcterms:W3CDTF">2025-09-11T05:51:13Z</dcterms:modified>
</cp:coreProperties>
</file>