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ar-SA" dirty="0"/>
              <a:t>ضمائر الوصل- المحاضرة الاضافية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Relative Clauses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Relative Clauses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1-I was talking to </a:t>
            </a:r>
            <a:r>
              <a:rPr lang="en-US" dirty="0">
                <a:solidFill>
                  <a:srgbClr val="FF0000"/>
                </a:solidFill>
              </a:rPr>
              <a:t>the teacher</a:t>
            </a:r>
            <a:r>
              <a:rPr lang="en-US" dirty="0"/>
              <a:t>. Ali told me about </a:t>
            </a:r>
            <a:r>
              <a:rPr lang="en-US" dirty="0">
                <a:solidFill>
                  <a:srgbClr val="FF0000"/>
                </a:solidFill>
              </a:rPr>
              <a:t>the teacher </a:t>
            </a:r>
            <a:r>
              <a:rPr lang="en-US" dirty="0"/>
              <a:t>(</a:t>
            </a:r>
            <a:r>
              <a:rPr lang="en-US" dirty="0">
                <a:solidFill>
                  <a:srgbClr val="92D050"/>
                </a:solidFill>
              </a:rPr>
              <a:t>him</a:t>
            </a:r>
            <a:r>
              <a:rPr lang="en-US" dirty="0"/>
              <a:t>).</a:t>
            </a:r>
          </a:p>
          <a:p>
            <a:pPr algn="r"/>
            <a:r>
              <a:rPr lang="ar-SA" dirty="0"/>
              <a:t>ملاحظة مهمه جدا جدا: لا يجوز وضع اي كلمة فاصله بين الاسم المكرر وضمير الوصل </a:t>
            </a:r>
            <a:endParaRPr lang="en-US" dirty="0"/>
          </a:p>
          <a:p>
            <a:pPr algn="r"/>
            <a:r>
              <a:rPr lang="ar-SA" dirty="0"/>
              <a:t>1-نحدد الاسم المكرر في كلا الجملتين او الاسم في الاولى والضمير في الثانية  </a:t>
            </a:r>
            <a:endParaRPr lang="en-US" dirty="0"/>
          </a:p>
          <a:p>
            <a:pPr algn="r"/>
            <a:r>
              <a:rPr lang="ar-SA" dirty="0"/>
              <a:t>2-هل الاسم المكرر عاقل ام غير عاقل؟ ان كان عاقل يجب استخدام احد الضميرين التاليين:</a:t>
            </a:r>
            <a:endParaRPr lang="en-US" dirty="0"/>
          </a:p>
          <a:p>
            <a:r>
              <a:rPr lang="en-US" dirty="0"/>
              <a:t>Who/ whom </a:t>
            </a:r>
          </a:p>
          <a:p>
            <a:pPr algn="r"/>
            <a:r>
              <a:rPr lang="ar-SA" dirty="0"/>
              <a:t>نستخدم الضمير الاول مع الاسم المكرر في موقع فاعل في الجملة الثانية. اما الضمير الثاني فمع الاسم المكرر المفعول به </a:t>
            </a:r>
            <a:endParaRPr lang="en-US" dirty="0"/>
          </a:p>
          <a:p>
            <a:pPr algn="r"/>
            <a:r>
              <a:rPr lang="ar-SA" dirty="0"/>
              <a:t>مع غير العاقل يجب استخدام:</a:t>
            </a:r>
            <a:endParaRPr lang="en-US" dirty="0"/>
          </a:p>
          <a:p>
            <a:r>
              <a:rPr lang="en-US" dirty="0"/>
              <a:t>Which</a:t>
            </a:r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0485" y="5661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طريقة الربط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طريقة الربط: توجد طريقتان للربط بين الجملتين بضمير الوصل المناسب. عند الربط نعتمد على الاسم الموجود في الجملة الاولى ويتم حذف الاسم المكرر او الضمير الذي يعود على الاسم من الجملة الثانية</a:t>
            </a:r>
            <a:endParaRPr lang="en-US" dirty="0"/>
          </a:p>
          <a:p>
            <a:pPr algn="r"/>
            <a:r>
              <a:rPr lang="ar-SA" dirty="0"/>
              <a:t> </a:t>
            </a:r>
            <a:endParaRPr lang="en-US" dirty="0"/>
          </a:p>
          <a:p>
            <a:pPr algn="r"/>
            <a:endParaRPr lang="en-US" dirty="0" smtClean="0"/>
          </a:p>
          <a:p>
            <a:pPr marL="0" indent="0" algn="r">
              <a:buNone/>
            </a:pPr>
            <a:r>
              <a:rPr lang="ar-SA" dirty="0" smtClean="0"/>
              <a:t>-</a:t>
            </a:r>
            <a:r>
              <a:rPr lang="ar-SA" dirty="0"/>
              <a:t>نعتمد في اختيار طريقة الربط على موقع الاسم المكرر في الجملة الاولى وكما يلي: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 </a:t>
            </a:r>
            <a:endParaRPr lang="en-US" dirty="0"/>
          </a:p>
          <a:p>
            <a:pPr algn="r"/>
            <a:r>
              <a:rPr lang="ar-SA" dirty="0"/>
              <a:t>1-اذا كان الاسم المكرر في الجملة الاولى في موقع فاعل، يجب استخدام طريقة الربط الاولى وهي:</a:t>
            </a:r>
            <a:endParaRPr lang="en-US" dirty="0"/>
          </a:p>
          <a:p>
            <a:pPr algn="r"/>
            <a:r>
              <a:rPr lang="ar-SA" dirty="0"/>
              <a:t>الاسم المكرر + ضمير الوصل + الجملة الثانية + تكملة الاولى </a:t>
            </a:r>
            <a:endParaRPr lang="en-US" dirty="0"/>
          </a:p>
          <a:p>
            <a:pPr algn="r"/>
            <a:r>
              <a:rPr lang="ar-SA" dirty="0"/>
              <a:t>لاحظ المثال التالي:</a:t>
            </a:r>
            <a:endParaRPr lang="en-US" dirty="0"/>
          </a:p>
          <a:p>
            <a:r>
              <a:rPr lang="en-US" dirty="0"/>
              <a:t>-The man gave her some money. The man (He) was sitting there.</a:t>
            </a:r>
          </a:p>
          <a:p>
            <a:r>
              <a:rPr lang="en-US" dirty="0"/>
              <a:t>-</a:t>
            </a:r>
            <a:r>
              <a:rPr lang="en-US" dirty="0">
                <a:solidFill>
                  <a:schemeClr val="accent1"/>
                </a:solidFill>
              </a:rPr>
              <a:t>The man </a:t>
            </a:r>
            <a:r>
              <a:rPr lang="en-US" dirty="0">
                <a:solidFill>
                  <a:srgbClr val="92D050"/>
                </a:solidFill>
              </a:rPr>
              <a:t>who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was sitting there </a:t>
            </a:r>
            <a:r>
              <a:rPr lang="en-US" dirty="0">
                <a:solidFill>
                  <a:srgbClr val="0070C0"/>
                </a:solidFill>
              </a:rPr>
              <a:t>gave her some money</a:t>
            </a:r>
            <a:r>
              <a:rPr lang="en-US" dirty="0"/>
              <a:t>.</a:t>
            </a:r>
          </a:p>
          <a:p>
            <a:pPr algn="r"/>
            <a:r>
              <a:rPr lang="ar-SA" dirty="0"/>
              <a:t>لاحظ الالوان كل لون يدل على جزء من اجزاء طريقة الربط الاولى.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 </a:t>
            </a:r>
            <a:endParaRPr lang="en-US" dirty="0"/>
          </a:p>
          <a:p>
            <a:pPr algn="r"/>
            <a:r>
              <a:rPr lang="ar-SA" dirty="0"/>
              <a:t>2-اما اذا كان الاسم المكرر في موقع مفعول به فيجب استخدام طريقة الربط التالية:</a:t>
            </a:r>
            <a:endParaRPr lang="en-US" dirty="0"/>
          </a:p>
          <a:p>
            <a:pPr algn="r"/>
            <a:r>
              <a:rPr lang="ar-SA" dirty="0"/>
              <a:t>-الجملة الاولى + ضمير الوصل + الجملة الثانية (بعد حذف الاسم المكرر منها)</a:t>
            </a:r>
            <a:endParaRPr lang="en-US" dirty="0"/>
          </a:p>
          <a:p>
            <a:pPr algn="r"/>
            <a:r>
              <a:rPr lang="ar-SA" dirty="0"/>
              <a:t>لاحظ عزيزي ان ضمير الوصل يجب وضعه مباشرة بعد الاسم المكرر</a:t>
            </a:r>
            <a:endParaRPr lang="en-US" dirty="0"/>
          </a:p>
          <a:p>
            <a:pPr algn="r"/>
            <a:r>
              <a:rPr lang="ar-SA" dirty="0"/>
              <a:t>لاحظ المثال التالي:</a:t>
            </a:r>
            <a:endParaRPr lang="en-US" dirty="0"/>
          </a:p>
          <a:p>
            <a:r>
              <a:rPr lang="en-US" dirty="0"/>
              <a:t>2-I was talking to the teacher. Ali told me about the teacher (him).</a:t>
            </a:r>
          </a:p>
          <a:p>
            <a:r>
              <a:rPr lang="en-US" dirty="0"/>
              <a:t>-I was talking to the teacher whom Ali told me about.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كيف نختار ضمير الوصل للاسم العاقل؟</a:t>
            </a:r>
            <a:endParaRPr lang="en-US" dirty="0"/>
          </a:p>
          <a:p>
            <a:pPr algn="r"/>
            <a:r>
              <a:rPr lang="ar-SA" dirty="0"/>
              <a:t>نعتمد هنا على موقع الاسم في الجملة الثانية وكما يلي:</a:t>
            </a:r>
            <a:endParaRPr lang="en-US" dirty="0"/>
          </a:p>
          <a:p>
            <a:pPr algn="r"/>
            <a:r>
              <a:rPr lang="ar-SA" dirty="0"/>
              <a:t>1-ان كان فاعل فيجب ان نختار:</a:t>
            </a:r>
            <a:endParaRPr lang="en-US" dirty="0"/>
          </a:p>
          <a:p>
            <a:r>
              <a:rPr lang="en-US" dirty="0"/>
              <a:t>Who</a:t>
            </a:r>
          </a:p>
          <a:p>
            <a:pPr algn="r"/>
            <a:r>
              <a:rPr lang="ar-SA" dirty="0"/>
              <a:t>2-ان كان مفعول به فيجب ان نختار:</a:t>
            </a:r>
            <a:endParaRPr lang="en-US" dirty="0"/>
          </a:p>
          <a:p>
            <a:r>
              <a:rPr lang="en-US" dirty="0"/>
              <a:t>Whom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Whose</a:t>
            </a:r>
          </a:p>
          <a:p>
            <a:pPr algn="r"/>
            <a:r>
              <a:rPr lang="ar-SA" dirty="0"/>
              <a:t>ضمير الوصل الاخر يستخدم للتملك للعاقل وغير العاقل. تكون طريقة الربط هي نفسها الطرق السابقة لكن الاختلاف هنا هو الاتي:</a:t>
            </a:r>
            <a:endParaRPr lang="en-US" dirty="0"/>
          </a:p>
          <a:p>
            <a:pPr algn="r"/>
            <a:r>
              <a:rPr lang="ar-SA" dirty="0"/>
              <a:t>-نجد الاسم المكرر في الجملة الثانية في حالة التملك وبعده الاسم المملوك او نجد ضمير تملك وبعده الاسم المملوك وكما يلي:</a:t>
            </a:r>
            <a:endParaRPr lang="en-US" dirty="0"/>
          </a:p>
          <a:p>
            <a:r>
              <a:rPr lang="en-US" dirty="0"/>
              <a:t>Ali’s car, the girl’s book, the boys’ house, …</a:t>
            </a:r>
          </a:p>
          <a:p>
            <a:r>
              <a:rPr lang="en-US" dirty="0"/>
              <a:t>His car, her bag, their class, its food, …</a:t>
            </a:r>
          </a:p>
          <a:p>
            <a:pPr algn="r"/>
            <a:r>
              <a:rPr lang="ar-SA" dirty="0"/>
              <a:t>-عند الربط نحذف الاسم المكرر من الجملة الثانية ونضع ضمير الوصل مكانه ثم نضع الاسم المملوك بعد ضمير الوصل مباشرة. لاحظ الامثلة التالية: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5425" y="5966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Some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1-He met John last night. You took John’s book.</a:t>
            </a:r>
          </a:p>
          <a:p>
            <a:pPr algn="r"/>
            <a:r>
              <a:rPr lang="ar-SA" dirty="0"/>
              <a:t>لاحظ حل المثال اعلاه سيكون كما يلي:</a:t>
            </a:r>
            <a:endParaRPr lang="en-US" dirty="0"/>
          </a:p>
          <a:p>
            <a:r>
              <a:rPr lang="en-US" dirty="0"/>
              <a:t>-He met John whose book you took last night.</a:t>
            </a:r>
          </a:p>
          <a:p>
            <a:pPr algn="r"/>
            <a:r>
              <a:rPr lang="ar-SA" dirty="0"/>
              <a:t>ملاحظه: قد يخطأ الطالب في حل </a:t>
            </a:r>
            <a:r>
              <a:rPr lang="ar-SA" dirty="0" smtClean="0"/>
              <a:t>المثال </a:t>
            </a:r>
            <a:r>
              <a:rPr lang="ar-SA" dirty="0"/>
              <a:t>اعلاه وكما يلي: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-He met John last night whose book you took.</a:t>
            </a:r>
          </a:p>
          <a:p>
            <a:pPr algn="r"/>
            <a:r>
              <a:rPr lang="ar-SA" dirty="0"/>
              <a:t>هل بامكانكم ان تعرفوا اين الخطأ؟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2-The doctor travelled to Basra. Dania bought his car three weeks ago.</a:t>
            </a:r>
          </a:p>
          <a:p>
            <a:pPr algn="r"/>
            <a:r>
              <a:rPr lang="ar-SA" dirty="0"/>
              <a:t>لاحظ عزيزي ان الاسم المكرر في الجملة الالى باللون الاصفر يقابله ضمير تملك في الجملة الثاني وسيكون الربط كما يلي:</a:t>
            </a:r>
            <a:endParaRPr lang="en-US" dirty="0"/>
          </a:p>
          <a:p>
            <a:r>
              <a:rPr lang="en-US" dirty="0"/>
              <a:t>-The doctor whose car Dania bought three weeks ago travelled to Basra.</a:t>
            </a:r>
          </a:p>
          <a:p>
            <a:r>
              <a:rPr lang="en-US" dirty="0"/>
              <a:t>3-We have seen the dog before. Ahmed has destroyed its house.</a:t>
            </a:r>
          </a:p>
          <a:p>
            <a:r>
              <a:rPr lang="en-US" dirty="0"/>
              <a:t>-We have seen the dog whose house Ahmed has destroyed before.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322</Words>
  <Application>Microsoft Office PowerPoint</Application>
  <PresentationFormat>Widescreen</PresentationFormat>
  <Paragraphs>55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Tahoma</vt:lpstr>
      <vt:lpstr>Trebuchet MS</vt:lpstr>
      <vt:lpstr>Wingdings 3</vt:lpstr>
      <vt:lpstr>Facet</vt:lpstr>
      <vt:lpstr> ضمائر الوصل- المحاضرة الاضافية</vt:lpstr>
      <vt:lpstr>Relative Clauses</vt:lpstr>
      <vt:lpstr>طريقة الربط </vt:lpstr>
      <vt:lpstr>PowerPoint Presentation</vt:lpstr>
      <vt:lpstr>PowerPoint Presentation</vt:lpstr>
      <vt:lpstr>PowerPoint Presentation</vt:lpstr>
      <vt:lpstr>PowerPoint Presentation</vt:lpstr>
      <vt:lpstr>Some Examples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Clauses ضمائر الوصل- المحاضرة الاضافية</dc:title>
  <dc:creator>DR.Ahmed Saker 2O14</dc:creator>
  <cp:lastModifiedBy>DR.Ahmed Saker 2O14</cp:lastModifiedBy>
  <cp:revision>10</cp:revision>
  <dcterms:created xsi:type="dcterms:W3CDTF">2023-07-26T21:19:00Z</dcterms:created>
  <dcterms:modified xsi:type="dcterms:W3CDTF">2023-07-26T22:28:39Z</dcterms:modified>
</cp:coreProperties>
</file>