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0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4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6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29950-A47C-4311-B5D4-E62862EE0FC6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86CA-21E2-4A52-9E70-6255D85A1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Reported Speech: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ar-SA" dirty="0" smtClean="0"/>
              <a:t>كيفية تحويل الجمل الاستفهامية لصيغة غير المباشر </a:t>
            </a:r>
          </a:p>
          <a:p>
            <a:pPr rtl="1"/>
            <a:r>
              <a:rPr lang="ar-SA" dirty="0"/>
              <a:t>-تحويل الجمل الاستفهامية لصيغة الكلام غير المباشر:</a:t>
            </a:r>
            <a:endParaRPr lang="en-US" dirty="0"/>
          </a:p>
          <a:p>
            <a:pPr rtl="1"/>
            <a:r>
              <a:rPr lang="ar-SA" dirty="0"/>
              <a:t>-اولا نقوم باجراء كل التغييرات السابقة التي تخص الكلمات والضمائر والزمن. وهنالك تغييرات تخص الجمل الاستفهامية وهي: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3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كيفية تحويل الجمل الاستفهامية لصيغة غير المباشر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rtl="1"/>
            <a:r>
              <a:rPr lang="en-US" dirty="0"/>
              <a:t> </a:t>
            </a:r>
          </a:p>
          <a:p>
            <a:pPr algn="r" rtl="1"/>
            <a:r>
              <a:rPr lang="ar-SA" dirty="0"/>
              <a:t>1-فعل القول يجب ان يتغير الى احد الافعال التالية:</a:t>
            </a:r>
            <a:endParaRPr lang="en-US" dirty="0"/>
          </a:p>
          <a:p>
            <a:pPr rtl="1"/>
            <a:r>
              <a:rPr lang="en-US" b="1" dirty="0"/>
              <a:t>(ask, enquire, wonder, want to know)</a:t>
            </a:r>
            <a:endParaRPr lang="en-US" dirty="0"/>
          </a:p>
          <a:p>
            <a:pPr rtl="1"/>
            <a:r>
              <a:rPr lang="en-US" dirty="0"/>
              <a:t>-say (says</a:t>
            </a:r>
            <a:r>
              <a:rPr lang="en-US" dirty="0" smtClean="0"/>
              <a:t>)/says to </a:t>
            </a:r>
            <a:r>
              <a:rPr lang="en-US" dirty="0"/>
              <a:t>is changed into ask (asks)</a:t>
            </a:r>
          </a:p>
          <a:p>
            <a:pPr rtl="1"/>
            <a:r>
              <a:rPr lang="en-US" dirty="0"/>
              <a:t>-said / said to     is changed into    (asked)</a:t>
            </a:r>
          </a:p>
          <a:p>
            <a:pPr algn="r" rtl="1"/>
            <a:r>
              <a:rPr lang="ar-SA" dirty="0" smtClean="0"/>
              <a:t>2-يجب </a:t>
            </a:r>
            <a:r>
              <a:rPr lang="ar-SA" dirty="0"/>
              <a:t>حذف علامة الاستفهام</a:t>
            </a:r>
            <a:endParaRPr lang="en-US" dirty="0"/>
          </a:p>
          <a:p>
            <a:pPr algn="r" rtl="1"/>
            <a:r>
              <a:rPr lang="ar-SA" dirty="0"/>
              <a:t>3-تقديم الفاعل على الفعل المساعد (اي اعادته الى مكانه الطبيعي كما في الجمل الخبرية </a:t>
            </a:r>
            <a:r>
              <a:rPr lang="ar-SA" dirty="0" smtClean="0"/>
              <a:t>)</a:t>
            </a:r>
          </a:p>
          <a:p>
            <a:pPr algn="r" rtl="1"/>
            <a:r>
              <a:rPr lang="ar-SA" dirty="0"/>
              <a:t>-كلمة الاستفهام تبقى كما هي ولا يجوز حذفها</a:t>
            </a:r>
            <a:endParaRPr lang="en-US" dirty="0"/>
          </a:p>
          <a:p>
            <a:pPr algn="r" rtl="1"/>
            <a:r>
              <a:rPr lang="ar-SA" dirty="0"/>
              <a:t>5-اما في حالة عدم وجود كلمة سؤال (اي ان السؤال يبدا بفعل مساعد) ففي هذه الحالة يجب استخدام احدى الكلمتين التالييتين:</a:t>
            </a:r>
            <a:endParaRPr lang="en-US" dirty="0"/>
          </a:p>
          <a:p>
            <a:r>
              <a:rPr lang="en-US" dirty="0"/>
              <a:t>-if / whether </a:t>
            </a:r>
          </a:p>
          <a:p>
            <a:pPr algn="r"/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7133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rtl="1"/>
            <a:r>
              <a:rPr lang="en-US" dirty="0"/>
              <a:t> </a:t>
            </a:r>
          </a:p>
          <a:p>
            <a:pPr rtl="1"/>
            <a:r>
              <a:rPr lang="en-US" dirty="0"/>
              <a:t>1-He says “How does it taste?”</a:t>
            </a:r>
          </a:p>
          <a:p>
            <a:pPr rtl="1"/>
            <a:r>
              <a:rPr lang="en-US" dirty="0"/>
              <a:t>-He asks how it tastes.</a:t>
            </a:r>
          </a:p>
          <a:p>
            <a:pPr rtl="1"/>
            <a:r>
              <a:rPr lang="en-US" dirty="0"/>
              <a:t>2-Huda said to Ali “What did you buy?”</a:t>
            </a:r>
          </a:p>
          <a:p>
            <a:pPr rtl="1"/>
            <a:r>
              <a:rPr lang="en-US" dirty="0"/>
              <a:t>-Huda asked Ali what you bought.</a:t>
            </a:r>
          </a:p>
          <a:p>
            <a:pPr rtl="1"/>
            <a:r>
              <a:rPr lang="en-US" dirty="0"/>
              <a:t>3-Ahmed said “Has anyone seen the book?”</a:t>
            </a:r>
          </a:p>
          <a:p>
            <a:pPr rtl="1"/>
            <a:r>
              <a:rPr lang="en-US" dirty="0"/>
              <a:t>-Ahmed wanted to know if anyone had seen the book.</a:t>
            </a:r>
          </a:p>
          <a:p>
            <a:pPr rtl="1"/>
            <a:r>
              <a:rPr lang="en-US" dirty="0"/>
              <a:t>4-They said “Will the girl be able to come here tomorrow?”</a:t>
            </a:r>
          </a:p>
          <a:p>
            <a:pPr rtl="1"/>
            <a:r>
              <a:rPr lang="en-US" dirty="0"/>
              <a:t>-They wondered whether the girl would be able to come there the day after.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3048" y="1520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Commands</a:t>
            </a:r>
            <a:r>
              <a:rPr lang="ar-SA" dirty="0" smtClean="0"/>
              <a:t>الجمل الامرية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dirty="0" smtClean="0"/>
              <a:t>بعد اجراء كل التعديلات السابقة يجب اجراء التعديلات التالية التي تخص الجمل الامرية </a:t>
            </a:r>
          </a:p>
          <a:p>
            <a:pPr algn="r"/>
            <a:r>
              <a:rPr lang="ar-SA" dirty="0" smtClean="0"/>
              <a:t>1-فعل القول يكون:</a:t>
            </a:r>
          </a:p>
          <a:p>
            <a:r>
              <a:rPr lang="en-US" dirty="0" smtClean="0"/>
              <a:t>Tell, order, beg, advise, recommend</a:t>
            </a:r>
          </a:p>
          <a:p>
            <a:pPr algn="r"/>
            <a:r>
              <a:rPr lang="ar-SA" dirty="0" smtClean="0"/>
              <a:t>2-تكون صيغة الفعل الرءيسي كما يلي:</a:t>
            </a:r>
          </a:p>
          <a:p>
            <a:r>
              <a:rPr lang="en-US" dirty="0" smtClean="0"/>
              <a:t>To + infinitive: </a:t>
            </a:r>
          </a:p>
          <a:p>
            <a:pPr algn="r"/>
            <a:r>
              <a:rPr lang="ar-SA" dirty="0" smtClean="0"/>
              <a:t>وفي حالة الجملة المنفية يكون الترتيب كما يلي:</a:t>
            </a:r>
          </a:p>
          <a:p>
            <a:r>
              <a:rPr lang="en-US" dirty="0" smtClean="0"/>
              <a:t>Not + to + infinitive 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6073" y="556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5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800" dirty="0">
                <a:cs typeface="+mj-cs"/>
              </a:rPr>
              <a:t>1-The teacher says to the students “Write down this sentence”. (Direct)</a:t>
            </a:r>
          </a:p>
          <a:p>
            <a:pPr rtl="1"/>
            <a:r>
              <a:rPr lang="en-US" sz="1800" dirty="0">
                <a:cs typeface="+mj-cs"/>
              </a:rPr>
              <a:t>-The teacher orders the students to write down that sentence.</a:t>
            </a:r>
          </a:p>
          <a:p>
            <a:pPr rtl="1"/>
            <a:r>
              <a:rPr lang="ar-SA" sz="1800" dirty="0">
                <a:cs typeface="+mj-cs"/>
              </a:rPr>
              <a:t> </a:t>
            </a:r>
            <a:endParaRPr lang="en-US" sz="1800" dirty="0">
              <a:cs typeface="+mj-cs"/>
            </a:endParaRPr>
          </a:p>
          <a:p>
            <a:pPr rtl="1"/>
            <a:r>
              <a:rPr lang="en-US" sz="1800" dirty="0">
                <a:cs typeface="+mj-cs"/>
              </a:rPr>
              <a:t>-The officer said to the soldiers “Don’t use these guns”. (</a:t>
            </a:r>
            <a:r>
              <a:rPr lang="en-US" sz="1800" dirty="0" smtClean="0">
                <a:cs typeface="+mj-cs"/>
              </a:rPr>
              <a:t>Direct)</a:t>
            </a:r>
            <a:endParaRPr lang="en-US" sz="1800" dirty="0">
              <a:cs typeface="+mj-cs"/>
            </a:endParaRPr>
          </a:p>
          <a:p>
            <a:pPr rtl="1"/>
            <a:r>
              <a:rPr lang="en-US" sz="1800" dirty="0">
                <a:cs typeface="+mj-cs"/>
              </a:rPr>
              <a:t>-The officer ordered the soldiers not to use those guns.</a:t>
            </a:r>
          </a:p>
          <a:p>
            <a:r>
              <a:rPr lang="en-US" sz="1800" dirty="0" smtClean="0">
                <a:cs typeface="+mj-cs"/>
              </a:rPr>
              <a:t>3-The mother said </a:t>
            </a:r>
            <a:r>
              <a:rPr lang="en-US" sz="1800" smtClean="0">
                <a:cs typeface="+mj-cs"/>
              </a:rPr>
              <a:t>to her </a:t>
            </a:r>
            <a:r>
              <a:rPr lang="en-US" sz="1800" dirty="0" smtClean="0">
                <a:cs typeface="+mj-cs"/>
              </a:rPr>
              <a:t>son “Do the homework now”.</a:t>
            </a:r>
          </a:p>
          <a:p>
            <a:r>
              <a:rPr lang="en-US" sz="1800" dirty="0" smtClean="0">
                <a:cs typeface="+mj-cs"/>
              </a:rPr>
              <a:t>-The mother ordered her son to do the homework then. </a:t>
            </a:r>
            <a:endParaRPr lang="en-US" sz="1800" dirty="0">
              <a:cs typeface="+mj-cs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9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130</Words>
  <Application>Microsoft Office PowerPoint</Application>
  <PresentationFormat>Widescreen</PresentationFormat>
  <Paragraphs>41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Reported Speech: Questions</vt:lpstr>
      <vt:lpstr>كيفية تحويل الجمل الاستفهامية لصيغة غير المباشر</vt:lpstr>
      <vt:lpstr>Examples</vt:lpstr>
      <vt:lpstr>Commandsالجمل الامرية</vt:lpstr>
      <vt:lpstr>Examples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Reported Speech: Questions</dc:title>
  <dc:creator>DR.Ahmed Saker 2O14</dc:creator>
  <cp:lastModifiedBy>DR.Ahmed Saker 2O14</cp:lastModifiedBy>
  <cp:revision>6</cp:revision>
  <dcterms:created xsi:type="dcterms:W3CDTF">2024-11-09T17:19:39Z</dcterms:created>
  <dcterms:modified xsi:type="dcterms:W3CDTF">2024-11-09T17:50:23Z</dcterms:modified>
</cp:coreProperties>
</file>