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6"/>
  </p:notesMasterIdLst>
  <p:sldIdLst>
    <p:sldId id="256" r:id="rId2"/>
    <p:sldId id="261" r:id="rId3"/>
    <p:sldId id="259" r:id="rId4"/>
    <p:sldId id="285" r:id="rId5"/>
    <p:sldId id="265" r:id="rId6"/>
    <p:sldId id="278" r:id="rId7"/>
    <p:sldId id="260" r:id="rId8"/>
    <p:sldId id="262" r:id="rId9"/>
    <p:sldId id="286" r:id="rId10"/>
    <p:sldId id="287" r:id="rId11"/>
    <p:sldId id="268" r:id="rId12"/>
    <p:sldId id="274" r:id="rId13"/>
    <p:sldId id="264" r:id="rId14"/>
    <p:sldId id="276" r:id="rId15"/>
    <p:sldId id="273" r:id="rId16"/>
    <p:sldId id="289" r:id="rId17"/>
    <p:sldId id="277" r:id="rId18"/>
    <p:sldId id="288" r:id="rId19"/>
    <p:sldId id="290" r:id="rId20"/>
    <p:sldId id="291" r:id="rId21"/>
    <p:sldId id="292" r:id="rId22"/>
    <p:sldId id="293" r:id="rId23"/>
    <p:sldId id="294" r:id="rId24"/>
    <p:sldId id="284" r:id="rId25"/>
  </p:sldIdLst>
  <p:sldSz cx="9144000" cy="5143500" type="screen16x9"/>
  <p:notesSz cx="6858000" cy="9144000"/>
  <p:embeddedFontLst>
    <p:embeddedFont>
      <p:font typeface="Archivo Black" panose="020B0604020202020204" charset="0"/>
      <p:regular r:id="rId27"/>
    </p:embeddedFont>
    <p:embeddedFont>
      <p:font typeface="Bauhaus 93" panose="04030905020B02020C02" pitchFamily="82" charset="0"/>
      <p:regular r:id="rId28"/>
    </p:embeddedFont>
    <p:embeddedFont>
      <p:font typeface="Bernard MT Condensed" panose="02050806060905020404" pitchFamily="18" charset="0"/>
      <p:regular r:id="rId29"/>
    </p:embeddedFont>
    <p:embeddedFont>
      <p:font typeface="Fira Sans Extra Condensed Medium" panose="020B0604020202020204" charset="0"/>
      <p:regular r:id="rId30"/>
      <p:bold r:id="rId31"/>
      <p:italic r:id="rId32"/>
      <p:boldItalic r:id="rId33"/>
    </p:embeddedFont>
    <p:embeddedFont>
      <p:font typeface="Gaegu" pitchFamily="2" charset="0"/>
      <p:regular r:id="rId34"/>
      <p:bold r:id="rId35"/>
    </p:embeddedFont>
    <p:embeddedFont>
      <p:font typeface="Kan Ya Ma Kan Free" panose="00000500000000000000" pitchFamily="50" charset="-78"/>
      <p:regular r:id="rId36"/>
    </p:embeddedFont>
    <p:embeddedFont>
      <p:font typeface="Karla" pitchFamily="2" charset="0"/>
      <p:regular r:id="rId37"/>
      <p:bold r:id="rId38"/>
      <p:italic r:id="rId39"/>
      <p:boldItalic r:id="rId40"/>
    </p:embeddedFont>
    <p:embeddedFont>
      <p:font typeface="Microsoft Sans Serif" panose="020B0604020202020204" pitchFamily="34" charset="0"/>
      <p:regular r:id="rId41"/>
    </p:embeddedFont>
    <p:embeddedFont>
      <p:font typeface="Monadi" panose="020A0503020102020204" pitchFamily="18" charset="-78"/>
      <p:regular r:id="rId42"/>
    </p:embeddedFont>
    <p:embeddedFont>
      <p:font typeface="Monotype Koufi" pitchFamily="2" charset="-78"/>
      <p:bold r:id="rId43"/>
    </p:embeddedFont>
    <p:embeddedFont>
      <p:font typeface="Poppins" panose="00000500000000000000" pitchFamily="2" charset="0"/>
      <p:regular r:id="rId44"/>
      <p:bold r:id="rId45"/>
      <p:italic r:id="rId46"/>
      <p:boldItalic r:id="rId47"/>
    </p:embeddedFont>
    <p:embeddedFont>
      <p:font typeface="Simplified Arabic" panose="02020603050405020304" pitchFamily="18" charset="-78"/>
      <p:regular r:id="rId48"/>
      <p:bold r:id="rId49"/>
    </p:embeddedFont>
    <p:embeddedFont>
      <p:font typeface="Viga" panose="020B0604020202020204" charset="0"/>
      <p:regular r:id="rId50"/>
    </p:embeddedFont>
    <p:embeddedFont>
      <p:font typeface="Work Sans ExtraBold" pitchFamily="2" charset="0"/>
      <p:bold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initials="A" lastIdx="1" clrIdx="0">
    <p:extLst>
      <p:ext uri="{19B8F6BF-5375-455C-9EA6-DF929625EA0E}">
        <p15:presenceInfo xmlns:p15="http://schemas.microsoft.com/office/powerpoint/2012/main" userId="A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47D111-E6E1-4F55-9893-F58BE5351AC2}">
  <a:tblStyle styleId="{7847D111-E6E1-4F55-9893-F58BE5351AC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0E14FA-D3D7-47B8-8284-AD42555CEB67}" type="doc">
      <dgm:prSet loTypeId="urn:microsoft.com/office/officeart/2005/8/layout/radial3" loCatId="cycle" qsTypeId="urn:microsoft.com/office/officeart/2005/8/quickstyle/simple3" qsCatId="simple" csTypeId="urn:microsoft.com/office/officeart/2005/8/colors/colorful3" csCatId="colorful" phldr="1"/>
      <dgm:spPr/>
      <dgm:t>
        <a:bodyPr/>
        <a:lstStyle/>
        <a:p>
          <a:endParaRPr lang="en-US"/>
        </a:p>
      </dgm:t>
    </dgm:pt>
    <dgm:pt modelId="{BB97A86A-2EE1-4625-90C1-6491E77BC528}">
      <dgm:prSet phldrT="[Text]" custT="1"/>
      <dgm:spPr/>
      <dgm:t>
        <a:bodyPr/>
        <a:lstStyle/>
        <a:p>
          <a:r>
            <a:rPr lang="ar-AE" sz="2400" b="1" dirty="0">
              <a:solidFill>
                <a:schemeClr val="accent1"/>
              </a:solidFill>
            </a:rPr>
            <a:t>السمات المميزة للقيادة الادارية التفاعلية</a:t>
          </a:r>
          <a:endParaRPr lang="en-US" sz="2400" b="1" dirty="0">
            <a:solidFill>
              <a:schemeClr val="accent1"/>
            </a:solidFill>
          </a:endParaRPr>
        </a:p>
      </dgm:t>
    </dgm:pt>
    <dgm:pt modelId="{A25F4965-42AD-4BB7-B98D-5050260C8047}" type="parTrans" cxnId="{B8E02297-7A38-4AF8-B6B1-DF05C4E8DE3C}">
      <dgm:prSet/>
      <dgm:spPr/>
      <dgm:t>
        <a:bodyPr/>
        <a:lstStyle/>
        <a:p>
          <a:endParaRPr lang="en-US" sz="2000" b="1"/>
        </a:p>
      </dgm:t>
    </dgm:pt>
    <dgm:pt modelId="{226A58DE-E70B-42BC-A427-95212370EB2D}" type="sibTrans" cxnId="{B8E02297-7A38-4AF8-B6B1-DF05C4E8DE3C}">
      <dgm:prSet/>
      <dgm:spPr/>
      <dgm:t>
        <a:bodyPr/>
        <a:lstStyle/>
        <a:p>
          <a:endParaRPr lang="en-US" sz="2000" b="1"/>
        </a:p>
      </dgm:t>
    </dgm:pt>
    <dgm:pt modelId="{4A522338-9B0C-4389-846E-EB8F314E93BB}">
      <dgm:prSet phldrT="[Text]" custT="1"/>
      <dgm:spPr/>
      <dgm:t>
        <a:bodyPr/>
        <a:lstStyle/>
        <a:p>
          <a:r>
            <a:rPr lang="ar-AE" sz="1200" b="1" dirty="0"/>
            <a:t>الفعل النشيط والحماس في تقديم المبادرات للمنظمة</a:t>
          </a:r>
          <a:endParaRPr lang="en-US" sz="1200" b="1" dirty="0"/>
        </a:p>
      </dgm:t>
    </dgm:pt>
    <dgm:pt modelId="{20CAAF46-EDE3-4387-8266-FEB230719D3C}" type="parTrans" cxnId="{84312725-12A4-4F56-A871-C5560FBEDCB8}">
      <dgm:prSet/>
      <dgm:spPr/>
      <dgm:t>
        <a:bodyPr/>
        <a:lstStyle/>
        <a:p>
          <a:endParaRPr lang="en-US" sz="2000" b="1"/>
        </a:p>
      </dgm:t>
    </dgm:pt>
    <dgm:pt modelId="{E479C659-D5E1-4083-919E-E1D31F43FBF0}" type="sibTrans" cxnId="{84312725-12A4-4F56-A871-C5560FBEDCB8}">
      <dgm:prSet/>
      <dgm:spPr/>
      <dgm:t>
        <a:bodyPr/>
        <a:lstStyle/>
        <a:p>
          <a:endParaRPr lang="en-US" sz="2000" b="1"/>
        </a:p>
      </dgm:t>
    </dgm:pt>
    <dgm:pt modelId="{927381B9-EB2C-4D0F-90DB-B8320138EA1C}">
      <dgm:prSet phldrT="[Text]" custT="1"/>
      <dgm:spPr/>
      <dgm:t>
        <a:bodyPr/>
        <a:lstStyle/>
        <a:p>
          <a:r>
            <a:rPr lang="ar-AE" sz="1100" b="1"/>
            <a:t>البراعة والحكمة وتقديم النصيحة والراي للصالح العام </a:t>
          </a:r>
          <a:endParaRPr lang="en-US" sz="1100" b="1"/>
        </a:p>
      </dgm:t>
    </dgm:pt>
    <dgm:pt modelId="{E74141C6-091A-4A3A-BA10-017DF02EF815}" type="parTrans" cxnId="{2EF6F750-C693-4A00-AD5F-DD8C4399E22C}">
      <dgm:prSet/>
      <dgm:spPr/>
      <dgm:t>
        <a:bodyPr/>
        <a:lstStyle/>
        <a:p>
          <a:endParaRPr lang="en-US" sz="2000" b="1"/>
        </a:p>
      </dgm:t>
    </dgm:pt>
    <dgm:pt modelId="{CB8A26C0-0807-4391-BACE-44368993E50B}" type="sibTrans" cxnId="{2EF6F750-C693-4A00-AD5F-DD8C4399E22C}">
      <dgm:prSet/>
      <dgm:spPr/>
      <dgm:t>
        <a:bodyPr/>
        <a:lstStyle/>
        <a:p>
          <a:endParaRPr lang="en-US" sz="2000" b="1"/>
        </a:p>
      </dgm:t>
    </dgm:pt>
    <dgm:pt modelId="{D472DE29-F201-4FB2-BEB0-A9548BC1A77F}">
      <dgm:prSet phldrT="[Text]" custT="1"/>
      <dgm:spPr/>
      <dgm:t>
        <a:bodyPr/>
        <a:lstStyle/>
        <a:p>
          <a:r>
            <a:rPr lang="ar-AE" sz="1100" b="1"/>
            <a:t>الاخلاص للرؤساء والوفاء للزملاء والدعم للمرؤسين والانتماء للمنظمة</a:t>
          </a:r>
          <a:endParaRPr lang="en-US" sz="1100" b="1"/>
        </a:p>
      </dgm:t>
    </dgm:pt>
    <dgm:pt modelId="{D0466CB8-3DF6-4D7D-96F1-680817556C2E}" type="parTrans" cxnId="{D2A53695-2721-418D-BF8C-2249ADD9B752}">
      <dgm:prSet/>
      <dgm:spPr/>
      <dgm:t>
        <a:bodyPr/>
        <a:lstStyle/>
        <a:p>
          <a:endParaRPr lang="en-US" sz="2000" b="1"/>
        </a:p>
      </dgm:t>
    </dgm:pt>
    <dgm:pt modelId="{7028B941-2AC4-4A1D-A446-178C20A325CC}" type="sibTrans" cxnId="{D2A53695-2721-418D-BF8C-2249ADD9B752}">
      <dgm:prSet/>
      <dgm:spPr/>
      <dgm:t>
        <a:bodyPr/>
        <a:lstStyle/>
        <a:p>
          <a:endParaRPr lang="en-US" sz="2000" b="1"/>
        </a:p>
      </dgm:t>
    </dgm:pt>
    <dgm:pt modelId="{49A14DAD-6671-4DF2-9C79-5C873619E7E9}">
      <dgm:prSet phldrT="[Text]" custT="1"/>
      <dgm:spPr/>
      <dgm:t>
        <a:bodyPr/>
        <a:lstStyle/>
        <a:p>
          <a:r>
            <a:rPr lang="ar-AE" sz="1100" b="1"/>
            <a:t>الشخصية القوية في مواجهة المواقف المعقدة بجراة واحترام </a:t>
          </a:r>
          <a:endParaRPr lang="en-US" sz="1100" b="1"/>
        </a:p>
      </dgm:t>
    </dgm:pt>
    <dgm:pt modelId="{8B0385B7-2983-4708-A251-5BC95A6AC7E6}" type="parTrans" cxnId="{75F3B2E0-89C0-4E6B-8DD5-ADF839767B32}">
      <dgm:prSet/>
      <dgm:spPr/>
      <dgm:t>
        <a:bodyPr/>
        <a:lstStyle/>
        <a:p>
          <a:endParaRPr lang="en-US" sz="2000" b="1"/>
        </a:p>
      </dgm:t>
    </dgm:pt>
    <dgm:pt modelId="{DA74511C-7FD4-4B00-AEE2-791ACFFA84B4}" type="sibTrans" cxnId="{75F3B2E0-89C0-4E6B-8DD5-ADF839767B32}">
      <dgm:prSet/>
      <dgm:spPr/>
      <dgm:t>
        <a:bodyPr/>
        <a:lstStyle/>
        <a:p>
          <a:endParaRPr lang="en-US" sz="2000" b="1"/>
        </a:p>
      </dgm:t>
    </dgm:pt>
    <dgm:pt modelId="{E5E40D2E-F771-49E3-B105-339936D729EE}">
      <dgm:prSet phldrT="[Text]" custT="1"/>
      <dgm:spPr/>
      <dgm:t>
        <a:bodyPr/>
        <a:lstStyle/>
        <a:p>
          <a:r>
            <a:rPr lang="ar-AE" sz="1200" b="1"/>
            <a:t>الشعور باهمية رسالة المنظمة والايمان بالقدرات القيادية</a:t>
          </a:r>
          <a:endParaRPr lang="en-US" sz="1200" b="1"/>
        </a:p>
      </dgm:t>
    </dgm:pt>
    <dgm:pt modelId="{DE289F46-27B7-4ED8-98F6-02663A8CA2F6}" type="parTrans" cxnId="{0B33D835-1875-4CCF-B490-ADAD105641DE}">
      <dgm:prSet/>
      <dgm:spPr/>
      <dgm:t>
        <a:bodyPr/>
        <a:lstStyle/>
        <a:p>
          <a:endParaRPr lang="en-US" sz="2000" b="1"/>
        </a:p>
      </dgm:t>
    </dgm:pt>
    <dgm:pt modelId="{5B20CAF1-541C-4894-85F7-BD3CC4AEB9CD}" type="sibTrans" cxnId="{0B33D835-1875-4CCF-B490-ADAD105641DE}">
      <dgm:prSet/>
      <dgm:spPr/>
      <dgm:t>
        <a:bodyPr/>
        <a:lstStyle/>
        <a:p>
          <a:endParaRPr lang="en-US" sz="2000" b="1"/>
        </a:p>
      </dgm:t>
    </dgm:pt>
    <dgm:pt modelId="{C8111FC9-4A27-494B-94EF-32D1737EDF27}">
      <dgm:prSet phldrT="[Text]" custT="1"/>
      <dgm:spPr/>
      <dgm:t>
        <a:bodyPr/>
        <a:lstStyle/>
        <a:p>
          <a:pPr algn="ctr" rtl="1"/>
          <a:r>
            <a:rPr lang="ar-AE" sz="1050" b="1"/>
            <a:t>حسن اداء وظائف التخطيط والتنظيم والتوجيه والرقابة وتطوير العمل الفرقي</a:t>
          </a:r>
          <a:endParaRPr lang="en-US" sz="1050" b="1"/>
        </a:p>
      </dgm:t>
    </dgm:pt>
    <dgm:pt modelId="{86ED7D9B-29D0-4040-B563-D2B0F7B33C10}" type="parTrans" cxnId="{B126BB3A-BE32-4B4B-A708-D0C0AEA9DD45}">
      <dgm:prSet/>
      <dgm:spPr/>
      <dgm:t>
        <a:bodyPr/>
        <a:lstStyle/>
        <a:p>
          <a:endParaRPr lang="en-US" sz="2000" b="1"/>
        </a:p>
      </dgm:t>
    </dgm:pt>
    <dgm:pt modelId="{99B52280-F34B-4BDC-8CED-1266B499F8B1}" type="sibTrans" cxnId="{B126BB3A-BE32-4B4B-A708-D0C0AEA9DD45}">
      <dgm:prSet/>
      <dgm:spPr/>
      <dgm:t>
        <a:bodyPr/>
        <a:lstStyle/>
        <a:p>
          <a:endParaRPr lang="en-US" sz="2000" b="1"/>
        </a:p>
      </dgm:t>
    </dgm:pt>
    <dgm:pt modelId="{C10809FA-E67A-42BD-A14A-6FE28BD060A5}">
      <dgm:prSet phldrT="[Text]" custT="1"/>
      <dgm:spPr/>
      <dgm:t>
        <a:bodyPr/>
        <a:lstStyle/>
        <a:p>
          <a:r>
            <a:rPr lang="ar-AE" sz="1100" b="1"/>
            <a:t>تطوير مهارات الاتصال والمخاطبات الرسمية وفصاحة اللسان وقوة اللغة</a:t>
          </a:r>
          <a:endParaRPr lang="en-US" sz="1100" b="1"/>
        </a:p>
      </dgm:t>
    </dgm:pt>
    <dgm:pt modelId="{C3D571CF-9F0A-4070-93CF-0CD92523A82B}" type="parTrans" cxnId="{D3DB31C0-F783-4BAA-881F-87B242C4B04D}">
      <dgm:prSet/>
      <dgm:spPr/>
      <dgm:t>
        <a:bodyPr/>
        <a:lstStyle/>
        <a:p>
          <a:endParaRPr lang="en-US" sz="2000" b="1"/>
        </a:p>
      </dgm:t>
    </dgm:pt>
    <dgm:pt modelId="{6D5B20E6-E384-4D9A-A436-EB85F59C9AB0}" type="sibTrans" cxnId="{D3DB31C0-F783-4BAA-881F-87B242C4B04D}">
      <dgm:prSet/>
      <dgm:spPr/>
      <dgm:t>
        <a:bodyPr/>
        <a:lstStyle/>
        <a:p>
          <a:endParaRPr lang="en-US" sz="2000" b="1"/>
        </a:p>
      </dgm:t>
    </dgm:pt>
    <dgm:pt modelId="{49F25632-89A6-4352-9BBB-D4CD612FA9E0}">
      <dgm:prSet phldrT="[Text]" custT="1"/>
      <dgm:spPr/>
      <dgm:t>
        <a:bodyPr/>
        <a:lstStyle/>
        <a:p>
          <a:r>
            <a:rPr lang="ar-AE" sz="1100" b="1"/>
            <a:t>التضحية بالرغبات الشخصية لمصالح المنظمة</a:t>
          </a:r>
          <a:endParaRPr lang="en-US" sz="1100" b="1"/>
        </a:p>
      </dgm:t>
    </dgm:pt>
    <dgm:pt modelId="{82875887-19DC-44C5-9E0A-C2DC5CB64C23}" type="parTrans" cxnId="{2AB12BC8-A43E-4CB3-A265-BD4BC45CD216}">
      <dgm:prSet/>
      <dgm:spPr/>
      <dgm:t>
        <a:bodyPr/>
        <a:lstStyle/>
        <a:p>
          <a:endParaRPr lang="en-US" sz="2000" b="1"/>
        </a:p>
      </dgm:t>
    </dgm:pt>
    <dgm:pt modelId="{C7BAB127-8666-4FA7-8EEF-E9B8AEABFCE9}" type="sibTrans" cxnId="{2AB12BC8-A43E-4CB3-A265-BD4BC45CD216}">
      <dgm:prSet/>
      <dgm:spPr/>
      <dgm:t>
        <a:bodyPr/>
        <a:lstStyle/>
        <a:p>
          <a:endParaRPr lang="en-US" sz="2000" b="1"/>
        </a:p>
      </dgm:t>
    </dgm:pt>
    <dgm:pt modelId="{35DAD50B-E8A7-4443-84A5-EFF6D4615688}">
      <dgm:prSet phldrT="[Text]"/>
      <dgm:spPr/>
      <dgm:t>
        <a:bodyPr/>
        <a:lstStyle/>
        <a:p>
          <a:endParaRPr lang="en-US" sz="2400" b="1"/>
        </a:p>
      </dgm:t>
    </dgm:pt>
    <dgm:pt modelId="{AA64A322-1F00-4DD4-B850-626BD7B18683}" type="parTrans" cxnId="{0C4F6A42-7167-487A-AD59-8C72B5200B91}">
      <dgm:prSet/>
      <dgm:spPr/>
      <dgm:t>
        <a:bodyPr/>
        <a:lstStyle/>
        <a:p>
          <a:endParaRPr lang="en-US" sz="2000" b="1"/>
        </a:p>
      </dgm:t>
    </dgm:pt>
    <dgm:pt modelId="{5736173D-C87F-4D4F-825A-1EACE3991A88}" type="sibTrans" cxnId="{0C4F6A42-7167-487A-AD59-8C72B5200B91}">
      <dgm:prSet/>
      <dgm:spPr/>
      <dgm:t>
        <a:bodyPr/>
        <a:lstStyle/>
        <a:p>
          <a:endParaRPr lang="en-US" sz="2000" b="1"/>
        </a:p>
      </dgm:t>
    </dgm:pt>
    <dgm:pt modelId="{7FD6D4B3-1C8E-4A88-BF65-0860515A72E8}" type="pres">
      <dgm:prSet presAssocID="{AA0E14FA-D3D7-47B8-8284-AD42555CEB67}" presName="composite" presStyleCnt="0">
        <dgm:presLayoutVars>
          <dgm:chMax val="1"/>
          <dgm:dir/>
          <dgm:resizeHandles val="exact"/>
        </dgm:presLayoutVars>
      </dgm:prSet>
      <dgm:spPr/>
    </dgm:pt>
    <dgm:pt modelId="{FCDB3A1C-A528-41FF-9BD2-89F5C4EAEFA0}" type="pres">
      <dgm:prSet presAssocID="{AA0E14FA-D3D7-47B8-8284-AD42555CEB67}" presName="radial" presStyleCnt="0">
        <dgm:presLayoutVars>
          <dgm:animLvl val="ctr"/>
        </dgm:presLayoutVars>
      </dgm:prSet>
      <dgm:spPr/>
    </dgm:pt>
    <dgm:pt modelId="{B1C917B5-7AB3-44F7-A12B-8E0751F0349C}" type="pres">
      <dgm:prSet presAssocID="{BB97A86A-2EE1-4625-90C1-6491E77BC528}" presName="centerShape" presStyleLbl="vennNode1" presStyleIdx="0" presStyleCnt="9"/>
      <dgm:spPr/>
    </dgm:pt>
    <dgm:pt modelId="{6CD0A2F3-56F6-45B8-A63D-FE37B2300C9E}" type="pres">
      <dgm:prSet presAssocID="{4A522338-9B0C-4389-846E-EB8F314E93BB}" presName="node" presStyleLbl="vennNode1" presStyleIdx="1" presStyleCnt="9">
        <dgm:presLayoutVars>
          <dgm:bulletEnabled val="1"/>
        </dgm:presLayoutVars>
      </dgm:prSet>
      <dgm:spPr/>
    </dgm:pt>
    <dgm:pt modelId="{FD78D36D-DCB1-4AAE-87E9-18D8F5B97678}" type="pres">
      <dgm:prSet presAssocID="{927381B9-EB2C-4D0F-90DB-B8320138EA1C}" presName="node" presStyleLbl="vennNode1" presStyleIdx="2" presStyleCnt="9">
        <dgm:presLayoutVars>
          <dgm:bulletEnabled val="1"/>
        </dgm:presLayoutVars>
      </dgm:prSet>
      <dgm:spPr/>
    </dgm:pt>
    <dgm:pt modelId="{7B8BB385-8673-4041-B45D-756941E8934D}" type="pres">
      <dgm:prSet presAssocID="{D472DE29-F201-4FB2-BEB0-A9548BC1A77F}" presName="node" presStyleLbl="vennNode1" presStyleIdx="3" presStyleCnt="9">
        <dgm:presLayoutVars>
          <dgm:bulletEnabled val="1"/>
        </dgm:presLayoutVars>
      </dgm:prSet>
      <dgm:spPr/>
    </dgm:pt>
    <dgm:pt modelId="{783AF315-FEFA-480D-A829-FC0F79D1F956}" type="pres">
      <dgm:prSet presAssocID="{49A14DAD-6671-4DF2-9C79-5C873619E7E9}" presName="node" presStyleLbl="vennNode1" presStyleIdx="4" presStyleCnt="9">
        <dgm:presLayoutVars>
          <dgm:bulletEnabled val="1"/>
        </dgm:presLayoutVars>
      </dgm:prSet>
      <dgm:spPr/>
    </dgm:pt>
    <dgm:pt modelId="{C6A27B2A-8D5D-44F0-8462-2C17E1CA09FE}" type="pres">
      <dgm:prSet presAssocID="{E5E40D2E-F771-49E3-B105-339936D729EE}" presName="node" presStyleLbl="vennNode1" presStyleIdx="5" presStyleCnt="9">
        <dgm:presLayoutVars>
          <dgm:bulletEnabled val="1"/>
        </dgm:presLayoutVars>
      </dgm:prSet>
      <dgm:spPr/>
    </dgm:pt>
    <dgm:pt modelId="{0659CE0A-3935-452F-BB77-94DBB0B3BC6D}" type="pres">
      <dgm:prSet presAssocID="{C8111FC9-4A27-494B-94EF-32D1737EDF27}" presName="node" presStyleLbl="vennNode1" presStyleIdx="6" presStyleCnt="9">
        <dgm:presLayoutVars>
          <dgm:bulletEnabled val="1"/>
        </dgm:presLayoutVars>
      </dgm:prSet>
      <dgm:spPr/>
    </dgm:pt>
    <dgm:pt modelId="{90F4A1E4-690F-435A-9500-6C1915C244FE}" type="pres">
      <dgm:prSet presAssocID="{C10809FA-E67A-42BD-A14A-6FE28BD060A5}" presName="node" presStyleLbl="vennNode1" presStyleIdx="7" presStyleCnt="9">
        <dgm:presLayoutVars>
          <dgm:bulletEnabled val="1"/>
        </dgm:presLayoutVars>
      </dgm:prSet>
      <dgm:spPr/>
    </dgm:pt>
    <dgm:pt modelId="{2E30C767-18A2-4788-B25A-CDE29127E406}" type="pres">
      <dgm:prSet presAssocID="{49F25632-89A6-4352-9BBB-D4CD612FA9E0}" presName="node" presStyleLbl="vennNode1" presStyleIdx="8" presStyleCnt="9">
        <dgm:presLayoutVars>
          <dgm:bulletEnabled val="1"/>
        </dgm:presLayoutVars>
      </dgm:prSet>
      <dgm:spPr/>
    </dgm:pt>
  </dgm:ptLst>
  <dgm:cxnLst>
    <dgm:cxn modelId="{2397F910-49D3-42F8-A03A-0F7596F3BD8A}" type="presOf" srcId="{49A14DAD-6671-4DF2-9C79-5C873619E7E9}" destId="{783AF315-FEFA-480D-A829-FC0F79D1F956}" srcOrd="0" destOrd="0" presId="urn:microsoft.com/office/officeart/2005/8/layout/radial3"/>
    <dgm:cxn modelId="{D1D4601D-3619-40B0-8066-5BCF136BA578}" type="presOf" srcId="{BB97A86A-2EE1-4625-90C1-6491E77BC528}" destId="{B1C917B5-7AB3-44F7-A12B-8E0751F0349C}" srcOrd="0" destOrd="0" presId="urn:microsoft.com/office/officeart/2005/8/layout/radial3"/>
    <dgm:cxn modelId="{9FF1591D-E73B-491D-997B-E90C93C65216}" type="presOf" srcId="{E5E40D2E-F771-49E3-B105-339936D729EE}" destId="{C6A27B2A-8D5D-44F0-8462-2C17E1CA09FE}" srcOrd="0" destOrd="0" presId="urn:microsoft.com/office/officeart/2005/8/layout/radial3"/>
    <dgm:cxn modelId="{84312725-12A4-4F56-A871-C5560FBEDCB8}" srcId="{BB97A86A-2EE1-4625-90C1-6491E77BC528}" destId="{4A522338-9B0C-4389-846E-EB8F314E93BB}" srcOrd="0" destOrd="0" parTransId="{20CAAF46-EDE3-4387-8266-FEB230719D3C}" sibTransId="{E479C659-D5E1-4083-919E-E1D31F43FBF0}"/>
    <dgm:cxn modelId="{0B33D835-1875-4CCF-B490-ADAD105641DE}" srcId="{BB97A86A-2EE1-4625-90C1-6491E77BC528}" destId="{E5E40D2E-F771-49E3-B105-339936D729EE}" srcOrd="4" destOrd="0" parTransId="{DE289F46-27B7-4ED8-98F6-02663A8CA2F6}" sibTransId="{5B20CAF1-541C-4894-85F7-BD3CC4AEB9CD}"/>
    <dgm:cxn modelId="{B126BB3A-BE32-4B4B-A708-D0C0AEA9DD45}" srcId="{BB97A86A-2EE1-4625-90C1-6491E77BC528}" destId="{C8111FC9-4A27-494B-94EF-32D1737EDF27}" srcOrd="5" destOrd="0" parTransId="{86ED7D9B-29D0-4040-B563-D2B0F7B33C10}" sibTransId="{99B52280-F34B-4BDC-8CED-1266B499F8B1}"/>
    <dgm:cxn modelId="{0C4F6A42-7167-487A-AD59-8C72B5200B91}" srcId="{AA0E14FA-D3D7-47B8-8284-AD42555CEB67}" destId="{35DAD50B-E8A7-4443-84A5-EFF6D4615688}" srcOrd="1" destOrd="0" parTransId="{AA64A322-1F00-4DD4-B850-626BD7B18683}" sibTransId="{5736173D-C87F-4D4F-825A-1EACE3991A88}"/>
    <dgm:cxn modelId="{2EF6F750-C693-4A00-AD5F-DD8C4399E22C}" srcId="{BB97A86A-2EE1-4625-90C1-6491E77BC528}" destId="{927381B9-EB2C-4D0F-90DB-B8320138EA1C}" srcOrd="1" destOrd="0" parTransId="{E74141C6-091A-4A3A-BA10-017DF02EF815}" sibTransId="{CB8A26C0-0807-4391-BACE-44368993E50B}"/>
    <dgm:cxn modelId="{90AB5752-DE0F-4413-92D1-D2E476D210CE}" type="presOf" srcId="{C8111FC9-4A27-494B-94EF-32D1737EDF27}" destId="{0659CE0A-3935-452F-BB77-94DBB0B3BC6D}" srcOrd="0" destOrd="0" presId="urn:microsoft.com/office/officeart/2005/8/layout/radial3"/>
    <dgm:cxn modelId="{DD6E4878-94CB-4C69-8D22-AA23A90E8B8C}" type="presOf" srcId="{D472DE29-F201-4FB2-BEB0-A9548BC1A77F}" destId="{7B8BB385-8673-4041-B45D-756941E8934D}" srcOrd="0" destOrd="0" presId="urn:microsoft.com/office/officeart/2005/8/layout/radial3"/>
    <dgm:cxn modelId="{0CC1B578-560E-45A6-A92A-9C8BBBC53213}" type="presOf" srcId="{C10809FA-E67A-42BD-A14A-6FE28BD060A5}" destId="{90F4A1E4-690F-435A-9500-6C1915C244FE}" srcOrd="0" destOrd="0" presId="urn:microsoft.com/office/officeart/2005/8/layout/radial3"/>
    <dgm:cxn modelId="{D9A5F27E-8E84-4786-9E21-B3B0AB6D5B0A}" type="presOf" srcId="{49F25632-89A6-4352-9BBB-D4CD612FA9E0}" destId="{2E30C767-18A2-4788-B25A-CDE29127E406}" srcOrd="0" destOrd="0" presId="urn:microsoft.com/office/officeart/2005/8/layout/radial3"/>
    <dgm:cxn modelId="{D2A53695-2721-418D-BF8C-2249ADD9B752}" srcId="{BB97A86A-2EE1-4625-90C1-6491E77BC528}" destId="{D472DE29-F201-4FB2-BEB0-A9548BC1A77F}" srcOrd="2" destOrd="0" parTransId="{D0466CB8-3DF6-4D7D-96F1-680817556C2E}" sibTransId="{7028B941-2AC4-4A1D-A446-178C20A325CC}"/>
    <dgm:cxn modelId="{B8E02297-7A38-4AF8-B6B1-DF05C4E8DE3C}" srcId="{AA0E14FA-D3D7-47B8-8284-AD42555CEB67}" destId="{BB97A86A-2EE1-4625-90C1-6491E77BC528}" srcOrd="0" destOrd="0" parTransId="{A25F4965-42AD-4BB7-B98D-5050260C8047}" sibTransId="{226A58DE-E70B-42BC-A427-95212370EB2D}"/>
    <dgm:cxn modelId="{D5A58D97-EE53-425C-95B9-8C060E385997}" type="presOf" srcId="{AA0E14FA-D3D7-47B8-8284-AD42555CEB67}" destId="{7FD6D4B3-1C8E-4A88-BF65-0860515A72E8}" srcOrd="0" destOrd="0" presId="urn:microsoft.com/office/officeart/2005/8/layout/radial3"/>
    <dgm:cxn modelId="{8D42539A-0224-4E06-9412-D650C6D1FD30}" type="presOf" srcId="{4A522338-9B0C-4389-846E-EB8F314E93BB}" destId="{6CD0A2F3-56F6-45B8-A63D-FE37B2300C9E}" srcOrd="0" destOrd="0" presId="urn:microsoft.com/office/officeart/2005/8/layout/radial3"/>
    <dgm:cxn modelId="{D3DB31C0-F783-4BAA-881F-87B242C4B04D}" srcId="{BB97A86A-2EE1-4625-90C1-6491E77BC528}" destId="{C10809FA-E67A-42BD-A14A-6FE28BD060A5}" srcOrd="6" destOrd="0" parTransId="{C3D571CF-9F0A-4070-93CF-0CD92523A82B}" sibTransId="{6D5B20E6-E384-4D9A-A436-EB85F59C9AB0}"/>
    <dgm:cxn modelId="{2AB12BC8-A43E-4CB3-A265-BD4BC45CD216}" srcId="{BB97A86A-2EE1-4625-90C1-6491E77BC528}" destId="{49F25632-89A6-4352-9BBB-D4CD612FA9E0}" srcOrd="7" destOrd="0" parTransId="{82875887-19DC-44C5-9E0A-C2DC5CB64C23}" sibTransId="{C7BAB127-8666-4FA7-8EEF-E9B8AEABFCE9}"/>
    <dgm:cxn modelId="{75F3B2E0-89C0-4E6B-8DD5-ADF839767B32}" srcId="{BB97A86A-2EE1-4625-90C1-6491E77BC528}" destId="{49A14DAD-6671-4DF2-9C79-5C873619E7E9}" srcOrd="3" destOrd="0" parTransId="{8B0385B7-2983-4708-A251-5BC95A6AC7E6}" sibTransId="{DA74511C-7FD4-4B00-AEE2-791ACFFA84B4}"/>
    <dgm:cxn modelId="{227D28FE-1F91-47BD-A305-B0317549073C}" type="presOf" srcId="{927381B9-EB2C-4D0F-90DB-B8320138EA1C}" destId="{FD78D36D-DCB1-4AAE-87E9-18D8F5B97678}" srcOrd="0" destOrd="0" presId="urn:microsoft.com/office/officeart/2005/8/layout/radial3"/>
    <dgm:cxn modelId="{9137651D-642B-46F5-AE28-7AF5C4F73576}" type="presParOf" srcId="{7FD6D4B3-1C8E-4A88-BF65-0860515A72E8}" destId="{FCDB3A1C-A528-41FF-9BD2-89F5C4EAEFA0}" srcOrd="0" destOrd="0" presId="urn:microsoft.com/office/officeart/2005/8/layout/radial3"/>
    <dgm:cxn modelId="{9470571A-7D18-41ED-B14F-BCA9E4DF2760}" type="presParOf" srcId="{FCDB3A1C-A528-41FF-9BD2-89F5C4EAEFA0}" destId="{B1C917B5-7AB3-44F7-A12B-8E0751F0349C}" srcOrd="0" destOrd="0" presId="urn:microsoft.com/office/officeart/2005/8/layout/radial3"/>
    <dgm:cxn modelId="{782C0A2E-1DF0-47CA-83E6-BD5FEE2E2AB7}" type="presParOf" srcId="{FCDB3A1C-A528-41FF-9BD2-89F5C4EAEFA0}" destId="{6CD0A2F3-56F6-45B8-A63D-FE37B2300C9E}" srcOrd="1" destOrd="0" presId="urn:microsoft.com/office/officeart/2005/8/layout/radial3"/>
    <dgm:cxn modelId="{580D99B8-22BD-45A1-A0CF-F9C94491CCEA}" type="presParOf" srcId="{FCDB3A1C-A528-41FF-9BD2-89F5C4EAEFA0}" destId="{FD78D36D-DCB1-4AAE-87E9-18D8F5B97678}" srcOrd="2" destOrd="0" presId="urn:microsoft.com/office/officeart/2005/8/layout/radial3"/>
    <dgm:cxn modelId="{0D8713EF-8D30-4286-8DA1-B1DC148BEB2E}" type="presParOf" srcId="{FCDB3A1C-A528-41FF-9BD2-89F5C4EAEFA0}" destId="{7B8BB385-8673-4041-B45D-756941E8934D}" srcOrd="3" destOrd="0" presId="urn:microsoft.com/office/officeart/2005/8/layout/radial3"/>
    <dgm:cxn modelId="{9405B6E2-247E-456B-9A84-74D53DBD1AF2}" type="presParOf" srcId="{FCDB3A1C-A528-41FF-9BD2-89F5C4EAEFA0}" destId="{783AF315-FEFA-480D-A829-FC0F79D1F956}" srcOrd="4" destOrd="0" presId="urn:microsoft.com/office/officeart/2005/8/layout/radial3"/>
    <dgm:cxn modelId="{7FA50423-DC85-4749-8ED3-27BBCEA0D972}" type="presParOf" srcId="{FCDB3A1C-A528-41FF-9BD2-89F5C4EAEFA0}" destId="{C6A27B2A-8D5D-44F0-8462-2C17E1CA09FE}" srcOrd="5" destOrd="0" presId="urn:microsoft.com/office/officeart/2005/8/layout/radial3"/>
    <dgm:cxn modelId="{D62C4A5D-AA38-4753-911A-F21D05135432}" type="presParOf" srcId="{FCDB3A1C-A528-41FF-9BD2-89F5C4EAEFA0}" destId="{0659CE0A-3935-452F-BB77-94DBB0B3BC6D}" srcOrd="6" destOrd="0" presId="urn:microsoft.com/office/officeart/2005/8/layout/radial3"/>
    <dgm:cxn modelId="{4509CC65-3AB2-4ED3-B827-6A918983F29D}" type="presParOf" srcId="{FCDB3A1C-A528-41FF-9BD2-89F5C4EAEFA0}" destId="{90F4A1E4-690F-435A-9500-6C1915C244FE}" srcOrd="7" destOrd="0" presId="urn:microsoft.com/office/officeart/2005/8/layout/radial3"/>
    <dgm:cxn modelId="{F517EDC4-FD88-4225-A360-6E9116CF9463}" type="presParOf" srcId="{FCDB3A1C-A528-41FF-9BD2-89F5C4EAEFA0}" destId="{2E30C767-18A2-4788-B25A-CDE29127E406}" srcOrd="8"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917B5-7AB3-44F7-A12B-8E0751F0349C}">
      <dsp:nvSpPr>
        <dsp:cNvPr id="0" name=""/>
        <dsp:cNvSpPr/>
      </dsp:nvSpPr>
      <dsp:spPr>
        <a:xfrm>
          <a:off x="2081352" y="1018244"/>
          <a:ext cx="2536678" cy="2536678"/>
        </a:xfrm>
        <a:prstGeom prst="ellipse">
          <a:avLst/>
        </a:prstGeom>
        <a:gradFill rotWithShape="0">
          <a:gsLst>
            <a:gs pos="0">
              <a:schemeClr val="accent3">
                <a:alpha val="50000"/>
                <a:hueOff val="0"/>
                <a:satOff val="0"/>
                <a:lumOff val="0"/>
                <a:alphaOff val="0"/>
                <a:tint val="50000"/>
                <a:satMod val="300000"/>
              </a:schemeClr>
            </a:gs>
            <a:gs pos="35000">
              <a:schemeClr val="accent3">
                <a:alpha val="50000"/>
                <a:hueOff val="0"/>
                <a:satOff val="0"/>
                <a:lumOff val="0"/>
                <a:alphaOff val="0"/>
                <a:tint val="37000"/>
                <a:satMod val="300000"/>
              </a:schemeClr>
            </a:gs>
            <a:gs pos="100000">
              <a:schemeClr val="accent3">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r-AE" sz="2400" b="1" kern="1200" dirty="0">
              <a:solidFill>
                <a:schemeClr val="accent1"/>
              </a:solidFill>
            </a:rPr>
            <a:t>السمات المميزة للقيادة الادارية التفاعلية</a:t>
          </a:r>
          <a:endParaRPr lang="en-US" sz="2400" b="1" kern="1200" dirty="0">
            <a:solidFill>
              <a:schemeClr val="accent1"/>
            </a:solidFill>
          </a:endParaRPr>
        </a:p>
      </dsp:txBody>
      <dsp:txXfrm>
        <a:off x="2452840" y="1389732"/>
        <a:ext cx="1793702" cy="1793702"/>
      </dsp:txXfrm>
    </dsp:sp>
    <dsp:sp modelId="{6CD0A2F3-56F6-45B8-A63D-FE37B2300C9E}">
      <dsp:nvSpPr>
        <dsp:cNvPr id="0" name=""/>
        <dsp:cNvSpPr/>
      </dsp:nvSpPr>
      <dsp:spPr>
        <a:xfrm>
          <a:off x="2715521" y="452"/>
          <a:ext cx="1268339" cy="1268339"/>
        </a:xfrm>
        <a:prstGeom prst="ellipse">
          <a:avLst/>
        </a:prstGeom>
        <a:gradFill rotWithShape="0">
          <a:gsLst>
            <a:gs pos="0">
              <a:schemeClr val="accent3">
                <a:alpha val="50000"/>
                <a:hueOff val="1171359"/>
                <a:satOff val="0"/>
                <a:lumOff val="-6299"/>
                <a:alphaOff val="0"/>
                <a:tint val="50000"/>
                <a:satMod val="300000"/>
              </a:schemeClr>
            </a:gs>
            <a:gs pos="35000">
              <a:schemeClr val="accent3">
                <a:alpha val="50000"/>
                <a:hueOff val="1171359"/>
                <a:satOff val="0"/>
                <a:lumOff val="-6299"/>
                <a:alphaOff val="0"/>
                <a:tint val="37000"/>
                <a:satMod val="300000"/>
              </a:schemeClr>
            </a:gs>
            <a:gs pos="100000">
              <a:schemeClr val="accent3">
                <a:alpha val="50000"/>
                <a:hueOff val="1171359"/>
                <a:satOff val="0"/>
                <a:lumOff val="-6299"/>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ar-AE" sz="1200" b="1" kern="1200" dirty="0"/>
            <a:t>الفعل النشيط والحماس في تقديم المبادرات للمنظمة</a:t>
          </a:r>
          <a:endParaRPr lang="en-US" sz="1200" b="1" kern="1200" dirty="0"/>
        </a:p>
      </dsp:txBody>
      <dsp:txXfrm>
        <a:off x="2901265" y="186196"/>
        <a:ext cx="896851" cy="896851"/>
      </dsp:txXfrm>
    </dsp:sp>
    <dsp:sp modelId="{FD78D36D-DCB1-4AAE-87E9-18D8F5B97678}">
      <dsp:nvSpPr>
        <dsp:cNvPr id="0" name=""/>
        <dsp:cNvSpPr/>
      </dsp:nvSpPr>
      <dsp:spPr>
        <a:xfrm>
          <a:off x="3883634" y="484300"/>
          <a:ext cx="1268339" cy="1268339"/>
        </a:xfrm>
        <a:prstGeom prst="ellipse">
          <a:avLst/>
        </a:prstGeom>
        <a:gradFill rotWithShape="0">
          <a:gsLst>
            <a:gs pos="0">
              <a:schemeClr val="accent3">
                <a:alpha val="50000"/>
                <a:hueOff val="2342719"/>
                <a:satOff val="0"/>
                <a:lumOff val="-12598"/>
                <a:alphaOff val="0"/>
                <a:tint val="50000"/>
                <a:satMod val="300000"/>
              </a:schemeClr>
            </a:gs>
            <a:gs pos="35000">
              <a:schemeClr val="accent3">
                <a:alpha val="50000"/>
                <a:hueOff val="2342719"/>
                <a:satOff val="0"/>
                <a:lumOff val="-12598"/>
                <a:alphaOff val="0"/>
                <a:tint val="37000"/>
                <a:satMod val="300000"/>
              </a:schemeClr>
            </a:gs>
            <a:gs pos="100000">
              <a:schemeClr val="accent3">
                <a:alpha val="50000"/>
                <a:hueOff val="2342719"/>
                <a:satOff val="0"/>
                <a:lumOff val="-1259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ar-AE" sz="1100" b="1" kern="1200"/>
            <a:t>البراعة والحكمة وتقديم النصيحة والراي للصالح العام </a:t>
          </a:r>
          <a:endParaRPr lang="en-US" sz="1100" b="1" kern="1200"/>
        </a:p>
      </dsp:txBody>
      <dsp:txXfrm>
        <a:off x="4069378" y="670044"/>
        <a:ext cx="896851" cy="896851"/>
      </dsp:txXfrm>
    </dsp:sp>
    <dsp:sp modelId="{7B8BB385-8673-4041-B45D-756941E8934D}">
      <dsp:nvSpPr>
        <dsp:cNvPr id="0" name=""/>
        <dsp:cNvSpPr/>
      </dsp:nvSpPr>
      <dsp:spPr>
        <a:xfrm>
          <a:off x="4367482" y="1652413"/>
          <a:ext cx="1268339" cy="1268339"/>
        </a:xfrm>
        <a:prstGeom prst="ellipse">
          <a:avLst/>
        </a:prstGeom>
        <a:gradFill rotWithShape="0">
          <a:gsLst>
            <a:gs pos="0">
              <a:schemeClr val="accent3">
                <a:alpha val="50000"/>
                <a:hueOff val="3514078"/>
                <a:satOff val="0"/>
                <a:lumOff val="-18897"/>
                <a:alphaOff val="0"/>
                <a:tint val="50000"/>
                <a:satMod val="300000"/>
              </a:schemeClr>
            </a:gs>
            <a:gs pos="35000">
              <a:schemeClr val="accent3">
                <a:alpha val="50000"/>
                <a:hueOff val="3514078"/>
                <a:satOff val="0"/>
                <a:lumOff val="-18897"/>
                <a:alphaOff val="0"/>
                <a:tint val="37000"/>
                <a:satMod val="300000"/>
              </a:schemeClr>
            </a:gs>
            <a:gs pos="100000">
              <a:schemeClr val="accent3">
                <a:alpha val="50000"/>
                <a:hueOff val="3514078"/>
                <a:satOff val="0"/>
                <a:lumOff val="-1889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ar-AE" sz="1100" b="1" kern="1200"/>
            <a:t>الاخلاص للرؤساء والوفاء للزملاء والدعم للمرؤسين والانتماء للمنظمة</a:t>
          </a:r>
          <a:endParaRPr lang="en-US" sz="1100" b="1" kern="1200"/>
        </a:p>
      </dsp:txBody>
      <dsp:txXfrm>
        <a:off x="4553226" y="1838157"/>
        <a:ext cx="896851" cy="896851"/>
      </dsp:txXfrm>
    </dsp:sp>
    <dsp:sp modelId="{783AF315-FEFA-480D-A829-FC0F79D1F956}">
      <dsp:nvSpPr>
        <dsp:cNvPr id="0" name=""/>
        <dsp:cNvSpPr/>
      </dsp:nvSpPr>
      <dsp:spPr>
        <a:xfrm>
          <a:off x="3883634" y="2820526"/>
          <a:ext cx="1268339" cy="1268339"/>
        </a:xfrm>
        <a:prstGeom prst="ellipse">
          <a:avLst/>
        </a:prstGeom>
        <a:gradFill rotWithShape="0">
          <a:gsLst>
            <a:gs pos="0">
              <a:schemeClr val="accent3">
                <a:alpha val="50000"/>
                <a:hueOff val="4685437"/>
                <a:satOff val="0"/>
                <a:lumOff val="-25196"/>
                <a:alphaOff val="0"/>
                <a:tint val="50000"/>
                <a:satMod val="300000"/>
              </a:schemeClr>
            </a:gs>
            <a:gs pos="35000">
              <a:schemeClr val="accent3">
                <a:alpha val="50000"/>
                <a:hueOff val="4685437"/>
                <a:satOff val="0"/>
                <a:lumOff val="-25196"/>
                <a:alphaOff val="0"/>
                <a:tint val="37000"/>
                <a:satMod val="300000"/>
              </a:schemeClr>
            </a:gs>
            <a:gs pos="100000">
              <a:schemeClr val="accent3">
                <a:alpha val="50000"/>
                <a:hueOff val="4685437"/>
                <a:satOff val="0"/>
                <a:lumOff val="-25196"/>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ar-AE" sz="1100" b="1" kern="1200"/>
            <a:t>الشخصية القوية في مواجهة المواقف المعقدة بجراة واحترام </a:t>
          </a:r>
          <a:endParaRPr lang="en-US" sz="1100" b="1" kern="1200"/>
        </a:p>
      </dsp:txBody>
      <dsp:txXfrm>
        <a:off x="4069378" y="3006270"/>
        <a:ext cx="896851" cy="896851"/>
      </dsp:txXfrm>
    </dsp:sp>
    <dsp:sp modelId="{C6A27B2A-8D5D-44F0-8462-2C17E1CA09FE}">
      <dsp:nvSpPr>
        <dsp:cNvPr id="0" name=""/>
        <dsp:cNvSpPr/>
      </dsp:nvSpPr>
      <dsp:spPr>
        <a:xfrm>
          <a:off x="2715521" y="3304374"/>
          <a:ext cx="1268339" cy="1268339"/>
        </a:xfrm>
        <a:prstGeom prst="ellipse">
          <a:avLst/>
        </a:prstGeom>
        <a:gradFill rotWithShape="0">
          <a:gsLst>
            <a:gs pos="0">
              <a:schemeClr val="accent3">
                <a:alpha val="50000"/>
                <a:hueOff val="5856797"/>
                <a:satOff val="0"/>
                <a:lumOff val="-31495"/>
                <a:alphaOff val="0"/>
                <a:tint val="50000"/>
                <a:satMod val="300000"/>
              </a:schemeClr>
            </a:gs>
            <a:gs pos="35000">
              <a:schemeClr val="accent3">
                <a:alpha val="50000"/>
                <a:hueOff val="5856797"/>
                <a:satOff val="0"/>
                <a:lumOff val="-31495"/>
                <a:alphaOff val="0"/>
                <a:tint val="37000"/>
                <a:satMod val="300000"/>
              </a:schemeClr>
            </a:gs>
            <a:gs pos="100000">
              <a:schemeClr val="accent3">
                <a:alpha val="50000"/>
                <a:hueOff val="5856797"/>
                <a:satOff val="0"/>
                <a:lumOff val="-31495"/>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ar-AE" sz="1200" b="1" kern="1200"/>
            <a:t>الشعور باهمية رسالة المنظمة والايمان بالقدرات القيادية</a:t>
          </a:r>
          <a:endParaRPr lang="en-US" sz="1200" b="1" kern="1200"/>
        </a:p>
      </dsp:txBody>
      <dsp:txXfrm>
        <a:off x="2901265" y="3490118"/>
        <a:ext cx="896851" cy="896851"/>
      </dsp:txXfrm>
    </dsp:sp>
    <dsp:sp modelId="{0659CE0A-3935-452F-BB77-94DBB0B3BC6D}">
      <dsp:nvSpPr>
        <dsp:cNvPr id="0" name=""/>
        <dsp:cNvSpPr/>
      </dsp:nvSpPr>
      <dsp:spPr>
        <a:xfrm>
          <a:off x="1547408" y="2820526"/>
          <a:ext cx="1268339" cy="1268339"/>
        </a:xfrm>
        <a:prstGeom prst="ellipse">
          <a:avLst/>
        </a:prstGeom>
        <a:gradFill rotWithShape="0">
          <a:gsLst>
            <a:gs pos="0">
              <a:schemeClr val="accent3">
                <a:alpha val="50000"/>
                <a:hueOff val="7028156"/>
                <a:satOff val="0"/>
                <a:lumOff val="-37794"/>
                <a:alphaOff val="0"/>
                <a:tint val="50000"/>
                <a:satMod val="300000"/>
              </a:schemeClr>
            </a:gs>
            <a:gs pos="35000">
              <a:schemeClr val="accent3">
                <a:alpha val="50000"/>
                <a:hueOff val="7028156"/>
                <a:satOff val="0"/>
                <a:lumOff val="-37794"/>
                <a:alphaOff val="0"/>
                <a:tint val="37000"/>
                <a:satMod val="300000"/>
              </a:schemeClr>
            </a:gs>
            <a:gs pos="100000">
              <a:schemeClr val="accent3">
                <a:alpha val="50000"/>
                <a:hueOff val="7028156"/>
                <a:satOff val="0"/>
                <a:lumOff val="-3779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66725" rtl="1">
            <a:lnSpc>
              <a:spcPct val="90000"/>
            </a:lnSpc>
            <a:spcBef>
              <a:spcPct val="0"/>
            </a:spcBef>
            <a:spcAft>
              <a:spcPct val="35000"/>
            </a:spcAft>
            <a:buNone/>
          </a:pPr>
          <a:r>
            <a:rPr lang="ar-AE" sz="1050" b="1" kern="1200"/>
            <a:t>حسن اداء وظائف التخطيط والتنظيم والتوجيه والرقابة وتطوير العمل الفرقي</a:t>
          </a:r>
          <a:endParaRPr lang="en-US" sz="1050" b="1" kern="1200"/>
        </a:p>
      </dsp:txBody>
      <dsp:txXfrm>
        <a:off x="1733152" y="3006270"/>
        <a:ext cx="896851" cy="896851"/>
      </dsp:txXfrm>
    </dsp:sp>
    <dsp:sp modelId="{90F4A1E4-690F-435A-9500-6C1915C244FE}">
      <dsp:nvSpPr>
        <dsp:cNvPr id="0" name=""/>
        <dsp:cNvSpPr/>
      </dsp:nvSpPr>
      <dsp:spPr>
        <a:xfrm>
          <a:off x="1063560" y="1652413"/>
          <a:ext cx="1268339" cy="1268339"/>
        </a:xfrm>
        <a:prstGeom prst="ellipse">
          <a:avLst/>
        </a:prstGeom>
        <a:gradFill rotWithShape="0">
          <a:gsLst>
            <a:gs pos="0">
              <a:schemeClr val="accent3">
                <a:alpha val="50000"/>
                <a:hueOff val="8199515"/>
                <a:satOff val="0"/>
                <a:lumOff val="-44093"/>
                <a:alphaOff val="0"/>
                <a:tint val="50000"/>
                <a:satMod val="300000"/>
              </a:schemeClr>
            </a:gs>
            <a:gs pos="35000">
              <a:schemeClr val="accent3">
                <a:alpha val="50000"/>
                <a:hueOff val="8199515"/>
                <a:satOff val="0"/>
                <a:lumOff val="-44093"/>
                <a:alphaOff val="0"/>
                <a:tint val="37000"/>
                <a:satMod val="300000"/>
              </a:schemeClr>
            </a:gs>
            <a:gs pos="100000">
              <a:schemeClr val="accent3">
                <a:alpha val="50000"/>
                <a:hueOff val="8199515"/>
                <a:satOff val="0"/>
                <a:lumOff val="-44093"/>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ar-AE" sz="1100" b="1" kern="1200"/>
            <a:t>تطوير مهارات الاتصال والمخاطبات الرسمية وفصاحة اللسان وقوة اللغة</a:t>
          </a:r>
          <a:endParaRPr lang="en-US" sz="1100" b="1" kern="1200"/>
        </a:p>
      </dsp:txBody>
      <dsp:txXfrm>
        <a:off x="1249304" y="1838157"/>
        <a:ext cx="896851" cy="896851"/>
      </dsp:txXfrm>
    </dsp:sp>
    <dsp:sp modelId="{2E30C767-18A2-4788-B25A-CDE29127E406}">
      <dsp:nvSpPr>
        <dsp:cNvPr id="0" name=""/>
        <dsp:cNvSpPr/>
      </dsp:nvSpPr>
      <dsp:spPr>
        <a:xfrm>
          <a:off x="1547408" y="484300"/>
          <a:ext cx="1268339" cy="1268339"/>
        </a:xfrm>
        <a:prstGeom prst="ellipse">
          <a:avLst/>
        </a:prstGeom>
        <a:gradFill rotWithShape="0">
          <a:gsLst>
            <a:gs pos="0">
              <a:schemeClr val="accent3">
                <a:alpha val="50000"/>
                <a:hueOff val="9370875"/>
                <a:satOff val="0"/>
                <a:lumOff val="-50392"/>
                <a:alphaOff val="0"/>
                <a:tint val="50000"/>
                <a:satMod val="300000"/>
              </a:schemeClr>
            </a:gs>
            <a:gs pos="35000">
              <a:schemeClr val="accent3">
                <a:alpha val="50000"/>
                <a:hueOff val="9370875"/>
                <a:satOff val="0"/>
                <a:lumOff val="-50392"/>
                <a:alphaOff val="0"/>
                <a:tint val="37000"/>
                <a:satMod val="300000"/>
              </a:schemeClr>
            </a:gs>
            <a:gs pos="100000">
              <a:schemeClr val="accent3">
                <a:alpha val="50000"/>
                <a:hueOff val="9370875"/>
                <a:satOff val="0"/>
                <a:lumOff val="-50392"/>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ar-AE" sz="1100" b="1" kern="1200"/>
            <a:t>التضحية بالرغبات الشخصية لمصالح المنظمة</a:t>
          </a:r>
          <a:endParaRPr lang="en-US" sz="1100" b="1" kern="1200"/>
        </a:p>
      </dsp:txBody>
      <dsp:txXfrm>
        <a:off x="1733152" y="670044"/>
        <a:ext cx="896851" cy="89685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df3f552fc4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df3f552fc4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dfee29fd8a_0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dfee29fd8a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gdfee29fd8a_0_1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6" name="Google Shape;1526;gdfee29fd8a_0_1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df3f552fc4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df3f552fc4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6"/>
        <p:cNvGrpSpPr/>
        <p:nvPr/>
      </p:nvGrpSpPr>
      <p:grpSpPr>
        <a:xfrm>
          <a:off x="0" y="0"/>
          <a:ext cx="0" cy="0"/>
          <a:chOff x="0" y="0"/>
          <a:chExt cx="0" cy="0"/>
        </a:xfrm>
      </p:grpSpPr>
      <p:sp>
        <p:nvSpPr>
          <p:cNvPr id="1587" name="Google Shape;1587;ge09e2ec8c5_0_15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8" name="Google Shape;1588;ge09e2ec8c5_0_15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4"/>
        <p:cNvGrpSpPr/>
        <p:nvPr/>
      </p:nvGrpSpPr>
      <p:grpSpPr>
        <a:xfrm>
          <a:off x="0" y="0"/>
          <a:ext cx="0" cy="0"/>
          <a:chOff x="0" y="0"/>
          <a:chExt cx="0" cy="0"/>
        </a:xfrm>
      </p:grpSpPr>
      <p:sp>
        <p:nvSpPr>
          <p:cNvPr id="2425" name="Google Shape;2425;ge099c31f65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6" name="Google Shape;2426;ge099c31f65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df3f552fc4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df3f552fc4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c03f8b48dd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c03f8b48dd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df3f552fc4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df3f552fc4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1331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df3f552fc4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df3f552fc4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8"/>
        <p:cNvGrpSpPr/>
        <p:nvPr/>
      </p:nvGrpSpPr>
      <p:grpSpPr>
        <a:xfrm>
          <a:off x="0" y="0"/>
          <a:ext cx="0" cy="0"/>
          <a:chOff x="0" y="0"/>
          <a:chExt cx="0" cy="0"/>
        </a:xfrm>
      </p:grpSpPr>
      <p:sp>
        <p:nvSpPr>
          <p:cNvPr id="1719" name="Google Shape;1719;gdfee29fd8a_0_15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0" name="Google Shape;1720;gdfee29fd8a_0_1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dfee29fd8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dfee29fd8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dfee29fd8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dfee29fd8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dfee29fd8a_0_6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dfee29fd8a_0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10" name="Google Shape;10;p2"/>
          <p:cNvSpPr txBox="1">
            <a:spLocks noGrp="1"/>
          </p:cNvSpPr>
          <p:nvPr>
            <p:ph type="subTitle" idx="1"/>
          </p:nvPr>
        </p:nvSpPr>
        <p:spPr>
          <a:xfrm>
            <a:off x="5096275" y="1159475"/>
            <a:ext cx="3376500" cy="2539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Font typeface="Work Sans ExtraBold"/>
              <a:buNone/>
              <a:defRPr sz="4800">
                <a:latin typeface="Work Sans ExtraBold"/>
                <a:ea typeface="Work Sans ExtraBold"/>
                <a:cs typeface="Work Sans ExtraBold"/>
                <a:sym typeface="Work Sans ExtraBol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subTitle" idx="2"/>
          </p:nvPr>
        </p:nvSpPr>
        <p:spPr>
          <a:xfrm>
            <a:off x="5117737" y="3673575"/>
            <a:ext cx="3376500" cy="43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 name="Google Shape;12;p2"/>
          <p:cNvGrpSpPr/>
          <p:nvPr/>
        </p:nvGrpSpPr>
        <p:grpSpPr>
          <a:xfrm>
            <a:off x="568922" y="401363"/>
            <a:ext cx="1926668" cy="3393468"/>
            <a:chOff x="568922" y="401363"/>
            <a:chExt cx="1926668" cy="3393468"/>
          </a:xfrm>
        </p:grpSpPr>
        <p:sp>
          <p:nvSpPr>
            <p:cNvPr id="13" name="Google Shape;13;p2"/>
            <p:cNvSpPr/>
            <p:nvPr/>
          </p:nvSpPr>
          <p:spPr>
            <a:xfrm>
              <a:off x="599768" y="438391"/>
              <a:ext cx="1885494" cy="3298824"/>
            </a:xfrm>
            <a:custGeom>
              <a:avLst/>
              <a:gdLst/>
              <a:ahLst/>
              <a:cxnLst/>
              <a:rect l="l" t="t" r="r" b="b"/>
              <a:pathLst>
                <a:path w="26835" h="46950" extrusionOk="0">
                  <a:moveTo>
                    <a:pt x="1" y="0"/>
                  </a:moveTo>
                  <a:lnTo>
                    <a:pt x="1" y="46949"/>
                  </a:lnTo>
                  <a:lnTo>
                    <a:pt x="26835" y="46949"/>
                  </a:lnTo>
                  <a:lnTo>
                    <a:pt x="26835" y="0"/>
                  </a:lnTo>
                  <a:close/>
                </a:path>
              </a:pathLst>
            </a:custGeom>
            <a:solidFill>
              <a:srgbClr val="FFFFFF">
                <a:alpha val="62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68922" y="401363"/>
              <a:ext cx="1926668" cy="3393468"/>
            </a:xfrm>
            <a:custGeom>
              <a:avLst/>
              <a:gdLst/>
              <a:ahLst/>
              <a:cxnLst/>
              <a:rect l="l" t="t" r="r" b="b"/>
              <a:pathLst>
                <a:path w="27421" h="48297" extrusionOk="0">
                  <a:moveTo>
                    <a:pt x="13381" y="11800"/>
                  </a:moveTo>
                  <a:lnTo>
                    <a:pt x="13381" y="24009"/>
                  </a:lnTo>
                  <a:lnTo>
                    <a:pt x="6369" y="24009"/>
                  </a:lnTo>
                  <a:lnTo>
                    <a:pt x="6369" y="11800"/>
                  </a:lnTo>
                  <a:close/>
                  <a:moveTo>
                    <a:pt x="20891" y="11829"/>
                  </a:moveTo>
                  <a:lnTo>
                    <a:pt x="20891" y="24009"/>
                  </a:lnTo>
                  <a:lnTo>
                    <a:pt x="14245" y="24009"/>
                  </a:lnTo>
                  <a:lnTo>
                    <a:pt x="14245" y="11829"/>
                  </a:lnTo>
                  <a:close/>
                  <a:moveTo>
                    <a:pt x="13381" y="24858"/>
                  </a:moveTo>
                  <a:lnTo>
                    <a:pt x="13381" y="36643"/>
                  </a:lnTo>
                  <a:lnTo>
                    <a:pt x="6369" y="36643"/>
                  </a:lnTo>
                  <a:lnTo>
                    <a:pt x="6369" y="24858"/>
                  </a:lnTo>
                  <a:close/>
                  <a:moveTo>
                    <a:pt x="20891" y="24858"/>
                  </a:moveTo>
                  <a:lnTo>
                    <a:pt x="20891" y="36643"/>
                  </a:lnTo>
                  <a:lnTo>
                    <a:pt x="14245" y="36643"/>
                  </a:lnTo>
                  <a:lnTo>
                    <a:pt x="14245" y="24858"/>
                  </a:lnTo>
                  <a:close/>
                  <a:moveTo>
                    <a:pt x="13381" y="0"/>
                  </a:moveTo>
                  <a:lnTo>
                    <a:pt x="13381" y="11580"/>
                  </a:lnTo>
                  <a:lnTo>
                    <a:pt x="6369" y="11580"/>
                  </a:lnTo>
                  <a:lnTo>
                    <a:pt x="6369" y="776"/>
                  </a:lnTo>
                  <a:lnTo>
                    <a:pt x="6134" y="776"/>
                  </a:lnTo>
                  <a:lnTo>
                    <a:pt x="6134" y="11580"/>
                  </a:lnTo>
                  <a:lnTo>
                    <a:pt x="0" y="11580"/>
                  </a:lnTo>
                  <a:lnTo>
                    <a:pt x="0" y="11800"/>
                  </a:lnTo>
                  <a:lnTo>
                    <a:pt x="6134" y="11800"/>
                  </a:lnTo>
                  <a:lnTo>
                    <a:pt x="6134" y="24009"/>
                  </a:lnTo>
                  <a:lnTo>
                    <a:pt x="0" y="24009"/>
                  </a:lnTo>
                  <a:lnTo>
                    <a:pt x="0" y="24873"/>
                  </a:lnTo>
                  <a:lnTo>
                    <a:pt x="6134" y="24873"/>
                  </a:lnTo>
                  <a:lnTo>
                    <a:pt x="6134" y="36643"/>
                  </a:lnTo>
                  <a:lnTo>
                    <a:pt x="0" y="36643"/>
                  </a:lnTo>
                  <a:lnTo>
                    <a:pt x="0" y="36863"/>
                  </a:lnTo>
                  <a:lnTo>
                    <a:pt x="6134" y="36863"/>
                  </a:lnTo>
                  <a:lnTo>
                    <a:pt x="6134" y="48296"/>
                  </a:lnTo>
                  <a:lnTo>
                    <a:pt x="6369" y="48296"/>
                  </a:lnTo>
                  <a:lnTo>
                    <a:pt x="6369" y="36863"/>
                  </a:lnTo>
                  <a:lnTo>
                    <a:pt x="13381" y="36863"/>
                  </a:lnTo>
                  <a:lnTo>
                    <a:pt x="13381" y="47520"/>
                  </a:lnTo>
                  <a:lnTo>
                    <a:pt x="14245" y="47520"/>
                  </a:lnTo>
                  <a:lnTo>
                    <a:pt x="14245" y="36863"/>
                  </a:lnTo>
                  <a:lnTo>
                    <a:pt x="20891" y="36863"/>
                  </a:lnTo>
                  <a:lnTo>
                    <a:pt x="20891" y="48296"/>
                  </a:lnTo>
                  <a:lnTo>
                    <a:pt x="21125" y="48296"/>
                  </a:lnTo>
                  <a:lnTo>
                    <a:pt x="21125" y="36863"/>
                  </a:lnTo>
                  <a:lnTo>
                    <a:pt x="27420" y="36863"/>
                  </a:lnTo>
                  <a:lnTo>
                    <a:pt x="27420" y="36643"/>
                  </a:lnTo>
                  <a:lnTo>
                    <a:pt x="21125" y="36643"/>
                  </a:lnTo>
                  <a:lnTo>
                    <a:pt x="21125" y="24858"/>
                  </a:lnTo>
                  <a:lnTo>
                    <a:pt x="27420" y="24858"/>
                  </a:lnTo>
                  <a:lnTo>
                    <a:pt x="27420" y="24009"/>
                  </a:lnTo>
                  <a:lnTo>
                    <a:pt x="21125" y="24009"/>
                  </a:lnTo>
                  <a:lnTo>
                    <a:pt x="21125" y="11829"/>
                  </a:lnTo>
                  <a:lnTo>
                    <a:pt x="27420" y="11829"/>
                  </a:lnTo>
                  <a:lnTo>
                    <a:pt x="27420" y="11800"/>
                  </a:lnTo>
                  <a:lnTo>
                    <a:pt x="27420" y="11580"/>
                  </a:lnTo>
                  <a:lnTo>
                    <a:pt x="21125" y="11580"/>
                  </a:lnTo>
                  <a:lnTo>
                    <a:pt x="21125" y="776"/>
                  </a:lnTo>
                  <a:lnTo>
                    <a:pt x="20891" y="776"/>
                  </a:lnTo>
                  <a:lnTo>
                    <a:pt x="20891" y="11580"/>
                  </a:lnTo>
                  <a:lnTo>
                    <a:pt x="14245" y="11580"/>
                  </a:lnTo>
                  <a:lnTo>
                    <a:pt x="14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2664147" y="360675"/>
            <a:ext cx="1926668" cy="3393468"/>
            <a:chOff x="2664147" y="360675"/>
            <a:chExt cx="1926668" cy="3393468"/>
          </a:xfrm>
        </p:grpSpPr>
        <p:sp>
          <p:nvSpPr>
            <p:cNvPr id="16" name="Google Shape;16;p2"/>
            <p:cNvSpPr/>
            <p:nvPr/>
          </p:nvSpPr>
          <p:spPr>
            <a:xfrm>
              <a:off x="2694993" y="430741"/>
              <a:ext cx="1885494" cy="3298824"/>
            </a:xfrm>
            <a:custGeom>
              <a:avLst/>
              <a:gdLst/>
              <a:ahLst/>
              <a:cxnLst/>
              <a:rect l="l" t="t" r="r" b="b"/>
              <a:pathLst>
                <a:path w="26835" h="46950" extrusionOk="0">
                  <a:moveTo>
                    <a:pt x="1" y="0"/>
                  </a:moveTo>
                  <a:lnTo>
                    <a:pt x="1" y="46949"/>
                  </a:lnTo>
                  <a:lnTo>
                    <a:pt x="26835" y="46949"/>
                  </a:lnTo>
                  <a:lnTo>
                    <a:pt x="26835" y="0"/>
                  </a:lnTo>
                  <a:close/>
                </a:path>
              </a:pathLst>
            </a:custGeom>
            <a:solidFill>
              <a:srgbClr val="FFFFFF">
                <a:alpha val="62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64147" y="360675"/>
              <a:ext cx="1926668" cy="3393468"/>
            </a:xfrm>
            <a:custGeom>
              <a:avLst/>
              <a:gdLst/>
              <a:ahLst/>
              <a:cxnLst/>
              <a:rect l="l" t="t" r="r" b="b"/>
              <a:pathLst>
                <a:path w="27421" h="48297" extrusionOk="0">
                  <a:moveTo>
                    <a:pt x="13381" y="11800"/>
                  </a:moveTo>
                  <a:lnTo>
                    <a:pt x="13381" y="24009"/>
                  </a:lnTo>
                  <a:lnTo>
                    <a:pt x="6369" y="24009"/>
                  </a:lnTo>
                  <a:lnTo>
                    <a:pt x="6369" y="11800"/>
                  </a:lnTo>
                  <a:close/>
                  <a:moveTo>
                    <a:pt x="20891" y="11829"/>
                  </a:moveTo>
                  <a:lnTo>
                    <a:pt x="20891" y="24009"/>
                  </a:lnTo>
                  <a:lnTo>
                    <a:pt x="14245" y="24009"/>
                  </a:lnTo>
                  <a:lnTo>
                    <a:pt x="14245" y="11829"/>
                  </a:lnTo>
                  <a:close/>
                  <a:moveTo>
                    <a:pt x="13381" y="24858"/>
                  </a:moveTo>
                  <a:lnTo>
                    <a:pt x="13381" y="36643"/>
                  </a:lnTo>
                  <a:lnTo>
                    <a:pt x="6369" y="36643"/>
                  </a:lnTo>
                  <a:lnTo>
                    <a:pt x="6369" y="24858"/>
                  </a:lnTo>
                  <a:close/>
                  <a:moveTo>
                    <a:pt x="20891" y="24858"/>
                  </a:moveTo>
                  <a:lnTo>
                    <a:pt x="20891" y="36643"/>
                  </a:lnTo>
                  <a:lnTo>
                    <a:pt x="14245" y="36643"/>
                  </a:lnTo>
                  <a:lnTo>
                    <a:pt x="14245" y="24858"/>
                  </a:lnTo>
                  <a:close/>
                  <a:moveTo>
                    <a:pt x="13381" y="0"/>
                  </a:moveTo>
                  <a:lnTo>
                    <a:pt x="13381" y="11580"/>
                  </a:lnTo>
                  <a:lnTo>
                    <a:pt x="6369" y="11580"/>
                  </a:lnTo>
                  <a:lnTo>
                    <a:pt x="6369" y="776"/>
                  </a:lnTo>
                  <a:lnTo>
                    <a:pt x="6134" y="776"/>
                  </a:lnTo>
                  <a:lnTo>
                    <a:pt x="6134" y="11580"/>
                  </a:lnTo>
                  <a:lnTo>
                    <a:pt x="0" y="11580"/>
                  </a:lnTo>
                  <a:lnTo>
                    <a:pt x="0" y="11800"/>
                  </a:lnTo>
                  <a:lnTo>
                    <a:pt x="6134" y="11800"/>
                  </a:lnTo>
                  <a:lnTo>
                    <a:pt x="6134" y="24009"/>
                  </a:lnTo>
                  <a:lnTo>
                    <a:pt x="0" y="24009"/>
                  </a:lnTo>
                  <a:lnTo>
                    <a:pt x="0" y="24873"/>
                  </a:lnTo>
                  <a:lnTo>
                    <a:pt x="6134" y="24873"/>
                  </a:lnTo>
                  <a:lnTo>
                    <a:pt x="6134" y="36643"/>
                  </a:lnTo>
                  <a:lnTo>
                    <a:pt x="0" y="36643"/>
                  </a:lnTo>
                  <a:lnTo>
                    <a:pt x="0" y="36863"/>
                  </a:lnTo>
                  <a:lnTo>
                    <a:pt x="6134" y="36863"/>
                  </a:lnTo>
                  <a:lnTo>
                    <a:pt x="6134" y="48296"/>
                  </a:lnTo>
                  <a:lnTo>
                    <a:pt x="6369" y="48296"/>
                  </a:lnTo>
                  <a:lnTo>
                    <a:pt x="6369" y="36863"/>
                  </a:lnTo>
                  <a:lnTo>
                    <a:pt x="13381" y="36863"/>
                  </a:lnTo>
                  <a:lnTo>
                    <a:pt x="13381" y="47520"/>
                  </a:lnTo>
                  <a:lnTo>
                    <a:pt x="14245" y="47520"/>
                  </a:lnTo>
                  <a:lnTo>
                    <a:pt x="14245" y="36863"/>
                  </a:lnTo>
                  <a:lnTo>
                    <a:pt x="20891" y="36863"/>
                  </a:lnTo>
                  <a:lnTo>
                    <a:pt x="20891" y="48296"/>
                  </a:lnTo>
                  <a:lnTo>
                    <a:pt x="21125" y="48296"/>
                  </a:lnTo>
                  <a:lnTo>
                    <a:pt x="21125" y="36863"/>
                  </a:lnTo>
                  <a:lnTo>
                    <a:pt x="27420" y="36863"/>
                  </a:lnTo>
                  <a:lnTo>
                    <a:pt x="27420" y="36643"/>
                  </a:lnTo>
                  <a:lnTo>
                    <a:pt x="21125" y="36643"/>
                  </a:lnTo>
                  <a:lnTo>
                    <a:pt x="21125" y="24858"/>
                  </a:lnTo>
                  <a:lnTo>
                    <a:pt x="27420" y="24858"/>
                  </a:lnTo>
                  <a:lnTo>
                    <a:pt x="27420" y="24009"/>
                  </a:lnTo>
                  <a:lnTo>
                    <a:pt x="21125" y="24009"/>
                  </a:lnTo>
                  <a:lnTo>
                    <a:pt x="21125" y="11829"/>
                  </a:lnTo>
                  <a:lnTo>
                    <a:pt x="27420" y="11829"/>
                  </a:lnTo>
                  <a:lnTo>
                    <a:pt x="27420" y="11800"/>
                  </a:lnTo>
                  <a:lnTo>
                    <a:pt x="27420" y="11580"/>
                  </a:lnTo>
                  <a:lnTo>
                    <a:pt x="21125" y="11580"/>
                  </a:lnTo>
                  <a:lnTo>
                    <a:pt x="21125" y="776"/>
                  </a:lnTo>
                  <a:lnTo>
                    <a:pt x="20891" y="776"/>
                  </a:lnTo>
                  <a:lnTo>
                    <a:pt x="20891" y="11580"/>
                  </a:lnTo>
                  <a:lnTo>
                    <a:pt x="14245" y="11580"/>
                  </a:lnTo>
                  <a:lnTo>
                    <a:pt x="14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rot="7937037">
            <a:off x="7881158" y="-11928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7937037">
            <a:off x="8009108" y="-14231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7937037">
            <a:off x="8174983" y="-16534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724618">
            <a:off x="8135423" y="3819614"/>
            <a:ext cx="1574274" cy="168498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724618">
            <a:off x="8269773" y="3973139"/>
            <a:ext cx="1574274" cy="168498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724618">
            <a:off x="8448898" y="4133089"/>
            <a:ext cx="1574274" cy="168498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172"/>
        <p:cNvGrpSpPr/>
        <p:nvPr/>
      </p:nvGrpSpPr>
      <p:grpSpPr>
        <a:xfrm>
          <a:off x="0" y="0"/>
          <a:ext cx="0" cy="0"/>
          <a:chOff x="0" y="0"/>
          <a:chExt cx="0" cy="0"/>
        </a:xfrm>
      </p:grpSpPr>
      <p:pic>
        <p:nvPicPr>
          <p:cNvPr id="173" name="Google Shape;173;p15"/>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174" name="Google Shape;174;p15"/>
          <p:cNvSpPr txBox="1">
            <a:spLocks noGrp="1"/>
          </p:cNvSpPr>
          <p:nvPr>
            <p:ph type="title"/>
          </p:nvPr>
        </p:nvSpPr>
        <p:spPr>
          <a:xfrm>
            <a:off x="720000" y="445025"/>
            <a:ext cx="769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5" name="Google Shape;175;p15"/>
          <p:cNvSpPr txBox="1">
            <a:spLocks noGrp="1"/>
          </p:cNvSpPr>
          <p:nvPr>
            <p:ph type="ctrTitle" idx="2"/>
          </p:nvPr>
        </p:nvSpPr>
        <p:spPr>
          <a:xfrm flipH="1">
            <a:off x="2145875" y="3058125"/>
            <a:ext cx="21903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20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176" name="Google Shape;176;p15"/>
          <p:cNvSpPr txBox="1">
            <a:spLocks noGrp="1"/>
          </p:cNvSpPr>
          <p:nvPr>
            <p:ph type="subTitle" idx="1"/>
          </p:nvPr>
        </p:nvSpPr>
        <p:spPr>
          <a:xfrm flipH="1">
            <a:off x="2145866" y="3481750"/>
            <a:ext cx="1930800" cy="68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77" name="Google Shape;177;p15"/>
          <p:cNvSpPr txBox="1">
            <a:spLocks noGrp="1"/>
          </p:cNvSpPr>
          <p:nvPr>
            <p:ph type="ctrTitle" idx="3"/>
          </p:nvPr>
        </p:nvSpPr>
        <p:spPr>
          <a:xfrm flipH="1">
            <a:off x="5368825" y="3053925"/>
            <a:ext cx="21903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20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178" name="Google Shape;178;p15"/>
          <p:cNvSpPr txBox="1">
            <a:spLocks noGrp="1"/>
          </p:cNvSpPr>
          <p:nvPr>
            <p:ph type="subTitle" idx="4"/>
          </p:nvPr>
        </p:nvSpPr>
        <p:spPr>
          <a:xfrm flipH="1">
            <a:off x="5368641" y="3477550"/>
            <a:ext cx="1930800" cy="68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79" name="Google Shape;179;p15"/>
          <p:cNvSpPr txBox="1">
            <a:spLocks noGrp="1"/>
          </p:cNvSpPr>
          <p:nvPr>
            <p:ph type="ctrTitle" idx="5"/>
          </p:nvPr>
        </p:nvSpPr>
        <p:spPr>
          <a:xfrm flipH="1">
            <a:off x="5368650" y="1430675"/>
            <a:ext cx="21903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20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180" name="Google Shape;180;p15"/>
          <p:cNvSpPr txBox="1">
            <a:spLocks noGrp="1"/>
          </p:cNvSpPr>
          <p:nvPr>
            <p:ph type="subTitle" idx="6"/>
          </p:nvPr>
        </p:nvSpPr>
        <p:spPr>
          <a:xfrm flipH="1">
            <a:off x="5368641" y="1855096"/>
            <a:ext cx="1930800" cy="68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81" name="Google Shape;181;p15"/>
          <p:cNvSpPr txBox="1">
            <a:spLocks noGrp="1"/>
          </p:cNvSpPr>
          <p:nvPr>
            <p:ph type="ctrTitle" idx="7"/>
          </p:nvPr>
        </p:nvSpPr>
        <p:spPr>
          <a:xfrm flipH="1">
            <a:off x="2145874" y="1430675"/>
            <a:ext cx="21903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20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182" name="Google Shape;182;p15"/>
          <p:cNvSpPr txBox="1">
            <a:spLocks noGrp="1"/>
          </p:cNvSpPr>
          <p:nvPr>
            <p:ph type="subTitle" idx="8"/>
          </p:nvPr>
        </p:nvSpPr>
        <p:spPr>
          <a:xfrm flipH="1">
            <a:off x="2145866" y="1855096"/>
            <a:ext cx="1930800" cy="68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b="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83" name="Google Shape;183;p15"/>
          <p:cNvSpPr/>
          <p:nvPr/>
        </p:nvSpPr>
        <p:spPr>
          <a:xfrm rot="-1577317">
            <a:off x="-770925" y="3464303"/>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5"/>
          <p:cNvSpPr/>
          <p:nvPr/>
        </p:nvSpPr>
        <p:spPr>
          <a:xfrm rot="-1577317">
            <a:off x="-902261" y="3629777"/>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5"/>
          <p:cNvSpPr/>
          <p:nvPr/>
        </p:nvSpPr>
        <p:spPr>
          <a:xfrm rot="-1577317">
            <a:off x="-1048197" y="3813645"/>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5"/>
          <p:cNvSpPr/>
          <p:nvPr/>
        </p:nvSpPr>
        <p:spPr>
          <a:xfrm rot="9222683">
            <a:off x="7437778" y="-797705"/>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p:nvPr/>
        </p:nvSpPr>
        <p:spPr>
          <a:xfrm rot="9222683">
            <a:off x="7569115" y="-963179"/>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rot="9222683">
            <a:off x="7715050" y="-1147047"/>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rot="-1978372">
            <a:off x="-449335" y="-292419"/>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5"/>
          <p:cNvSpPr/>
          <p:nvPr/>
        </p:nvSpPr>
        <p:spPr>
          <a:xfrm rot="-1978372">
            <a:off x="-563785" y="-459869"/>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rot="-1978372">
            <a:off x="-703635" y="-599744"/>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5"/>
          <p:cNvSpPr/>
          <p:nvPr/>
        </p:nvSpPr>
        <p:spPr>
          <a:xfrm rot="8821628">
            <a:off x="7973415" y="4284181"/>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5"/>
          <p:cNvSpPr/>
          <p:nvPr/>
        </p:nvSpPr>
        <p:spPr>
          <a:xfrm rot="8821628">
            <a:off x="8087865" y="4451631"/>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p:nvPr/>
        </p:nvSpPr>
        <p:spPr>
          <a:xfrm rot="8821628">
            <a:off x="8227715" y="4591506"/>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19"/>
        <p:cNvGrpSpPr/>
        <p:nvPr/>
      </p:nvGrpSpPr>
      <p:grpSpPr>
        <a:xfrm>
          <a:off x="0" y="0"/>
          <a:ext cx="0" cy="0"/>
          <a:chOff x="0" y="0"/>
          <a:chExt cx="0" cy="0"/>
        </a:xfrm>
      </p:grpSpPr>
      <p:pic>
        <p:nvPicPr>
          <p:cNvPr id="220" name="Google Shape;220;p17"/>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221" name="Google Shape;221;p17"/>
          <p:cNvSpPr txBox="1">
            <a:spLocks noGrp="1"/>
          </p:cNvSpPr>
          <p:nvPr>
            <p:ph type="subTitle" idx="1"/>
          </p:nvPr>
        </p:nvSpPr>
        <p:spPr>
          <a:xfrm flipH="1">
            <a:off x="2216050" y="1406200"/>
            <a:ext cx="4713900" cy="109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7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2" name="Google Shape;222;p17"/>
          <p:cNvSpPr txBox="1">
            <a:spLocks noGrp="1"/>
          </p:cNvSpPr>
          <p:nvPr>
            <p:ph type="ctrTitle"/>
          </p:nvPr>
        </p:nvSpPr>
        <p:spPr>
          <a:xfrm flipH="1">
            <a:off x="3055450" y="2546500"/>
            <a:ext cx="3035100" cy="44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100"/>
              <a:buNone/>
              <a:defRPr sz="2000"/>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endParaRPr/>
          </a:p>
        </p:txBody>
      </p:sp>
      <p:grpSp>
        <p:nvGrpSpPr>
          <p:cNvPr id="223" name="Google Shape;223;p17"/>
          <p:cNvGrpSpPr/>
          <p:nvPr/>
        </p:nvGrpSpPr>
        <p:grpSpPr>
          <a:xfrm>
            <a:off x="126196" y="538003"/>
            <a:ext cx="2044159" cy="3324897"/>
            <a:chOff x="526860" y="192691"/>
            <a:chExt cx="2068777" cy="3107670"/>
          </a:xfrm>
        </p:grpSpPr>
        <p:sp>
          <p:nvSpPr>
            <p:cNvPr id="224" name="Google Shape;224;p17"/>
            <p:cNvSpPr/>
            <p:nvPr/>
          </p:nvSpPr>
          <p:spPr>
            <a:xfrm>
              <a:off x="559981" y="226603"/>
              <a:ext cx="2024567" cy="3020998"/>
            </a:xfrm>
            <a:custGeom>
              <a:avLst/>
              <a:gdLst/>
              <a:ahLst/>
              <a:cxnLst/>
              <a:rect l="l" t="t" r="r" b="b"/>
              <a:pathLst>
                <a:path w="26835" h="46950" extrusionOk="0">
                  <a:moveTo>
                    <a:pt x="1" y="0"/>
                  </a:moveTo>
                  <a:lnTo>
                    <a:pt x="1" y="46949"/>
                  </a:lnTo>
                  <a:lnTo>
                    <a:pt x="26835" y="46949"/>
                  </a:lnTo>
                  <a:lnTo>
                    <a:pt x="26835" y="0"/>
                  </a:lnTo>
                  <a:close/>
                </a:path>
              </a:pathLst>
            </a:custGeom>
            <a:solidFill>
              <a:srgbClr val="FFFFFF">
                <a:alpha val="62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7"/>
            <p:cNvSpPr/>
            <p:nvPr/>
          </p:nvSpPr>
          <p:spPr>
            <a:xfrm>
              <a:off x="526860" y="192691"/>
              <a:ext cx="2068777" cy="3107670"/>
            </a:xfrm>
            <a:custGeom>
              <a:avLst/>
              <a:gdLst/>
              <a:ahLst/>
              <a:cxnLst/>
              <a:rect l="l" t="t" r="r" b="b"/>
              <a:pathLst>
                <a:path w="27421" h="48297" extrusionOk="0">
                  <a:moveTo>
                    <a:pt x="13381" y="11800"/>
                  </a:moveTo>
                  <a:lnTo>
                    <a:pt x="13381" y="24009"/>
                  </a:lnTo>
                  <a:lnTo>
                    <a:pt x="6369" y="24009"/>
                  </a:lnTo>
                  <a:lnTo>
                    <a:pt x="6369" y="11800"/>
                  </a:lnTo>
                  <a:close/>
                  <a:moveTo>
                    <a:pt x="20891" y="11829"/>
                  </a:moveTo>
                  <a:lnTo>
                    <a:pt x="20891" y="24009"/>
                  </a:lnTo>
                  <a:lnTo>
                    <a:pt x="14245" y="24009"/>
                  </a:lnTo>
                  <a:lnTo>
                    <a:pt x="14245" y="11829"/>
                  </a:lnTo>
                  <a:close/>
                  <a:moveTo>
                    <a:pt x="13381" y="24858"/>
                  </a:moveTo>
                  <a:lnTo>
                    <a:pt x="13381" y="36643"/>
                  </a:lnTo>
                  <a:lnTo>
                    <a:pt x="6369" y="36643"/>
                  </a:lnTo>
                  <a:lnTo>
                    <a:pt x="6369" y="24858"/>
                  </a:lnTo>
                  <a:close/>
                  <a:moveTo>
                    <a:pt x="20891" y="24858"/>
                  </a:moveTo>
                  <a:lnTo>
                    <a:pt x="20891" y="36643"/>
                  </a:lnTo>
                  <a:lnTo>
                    <a:pt x="14245" y="36643"/>
                  </a:lnTo>
                  <a:lnTo>
                    <a:pt x="14245" y="24858"/>
                  </a:lnTo>
                  <a:close/>
                  <a:moveTo>
                    <a:pt x="13381" y="0"/>
                  </a:moveTo>
                  <a:lnTo>
                    <a:pt x="13381" y="11580"/>
                  </a:lnTo>
                  <a:lnTo>
                    <a:pt x="6369" y="11580"/>
                  </a:lnTo>
                  <a:lnTo>
                    <a:pt x="6369" y="776"/>
                  </a:lnTo>
                  <a:lnTo>
                    <a:pt x="6134" y="776"/>
                  </a:lnTo>
                  <a:lnTo>
                    <a:pt x="6134" y="11580"/>
                  </a:lnTo>
                  <a:lnTo>
                    <a:pt x="0" y="11580"/>
                  </a:lnTo>
                  <a:lnTo>
                    <a:pt x="0" y="11800"/>
                  </a:lnTo>
                  <a:lnTo>
                    <a:pt x="6134" y="11800"/>
                  </a:lnTo>
                  <a:lnTo>
                    <a:pt x="6134" y="24009"/>
                  </a:lnTo>
                  <a:lnTo>
                    <a:pt x="0" y="24009"/>
                  </a:lnTo>
                  <a:lnTo>
                    <a:pt x="0" y="24873"/>
                  </a:lnTo>
                  <a:lnTo>
                    <a:pt x="6134" y="24873"/>
                  </a:lnTo>
                  <a:lnTo>
                    <a:pt x="6134" y="36643"/>
                  </a:lnTo>
                  <a:lnTo>
                    <a:pt x="0" y="36643"/>
                  </a:lnTo>
                  <a:lnTo>
                    <a:pt x="0" y="36863"/>
                  </a:lnTo>
                  <a:lnTo>
                    <a:pt x="6134" y="36863"/>
                  </a:lnTo>
                  <a:lnTo>
                    <a:pt x="6134" y="48296"/>
                  </a:lnTo>
                  <a:lnTo>
                    <a:pt x="6369" y="48296"/>
                  </a:lnTo>
                  <a:lnTo>
                    <a:pt x="6369" y="36863"/>
                  </a:lnTo>
                  <a:lnTo>
                    <a:pt x="13381" y="36863"/>
                  </a:lnTo>
                  <a:lnTo>
                    <a:pt x="13381" y="47520"/>
                  </a:lnTo>
                  <a:lnTo>
                    <a:pt x="14245" y="47520"/>
                  </a:lnTo>
                  <a:lnTo>
                    <a:pt x="14245" y="36863"/>
                  </a:lnTo>
                  <a:lnTo>
                    <a:pt x="20891" y="36863"/>
                  </a:lnTo>
                  <a:lnTo>
                    <a:pt x="20891" y="48296"/>
                  </a:lnTo>
                  <a:lnTo>
                    <a:pt x="21125" y="48296"/>
                  </a:lnTo>
                  <a:lnTo>
                    <a:pt x="21125" y="36863"/>
                  </a:lnTo>
                  <a:lnTo>
                    <a:pt x="27420" y="36863"/>
                  </a:lnTo>
                  <a:lnTo>
                    <a:pt x="27420" y="36643"/>
                  </a:lnTo>
                  <a:lnTo>
                    <a:pt x="21125" y="36643"/>
                  </a:lnTo>
                  <a:lnTo>
                    <a:pt x="21125" y="24858"/>
                  </a:lnTo>
                  <a:lnTo>
                    <a:pt x="27420" y="24858"/>
                  </a:lnTo>
                  <a:lnTo>
                    <a:pt x="27420" y="24009"/>
                  </a:lnTo>
                  <a:lnTo>
                    <a:pt x="21125" y="24009"/>
                  </a:lnTo>
                  <a:lnTo>
                    <a:pt x="21125" y="11829"/>
                  </a:lnTo>
                  <a:lnTo>
                    <a:pt x="27420" y="11829"/>
                  </a:lnTo>
                  <a:lnTo>
                    <a:pt x="27420" y="11800"/>
                  </a:lnTo>
                  <a:lnTo>
                    <a:pt x="27420" y="11580"/>
                  </a:lnTo>
                  <a:lnTo>
                    <a:pt x="21125" y="11580"/>
                  </a:lnTo>
                  <a:lnTo>
                    <a:pt x="21125" y="776"/>
                  </a:lnTo>
                  <a:lnTo>
                    <a:pt x="20891" y="776"/>
                  </a:lnTo>
                  <a:lnTo>
                    <a:pt x="20891" y="11580"/>
                  </a:lnTo>
                  <a:lnTo>
                    <a:pt x="14245" y="11580"/>
                  </a:lnTo>
                  <a:lnTo>
                    <a:pt x="14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17"/>
          <p:cNvGrpSpPr/>
          <p:nvPr/>
        </p:nvGrpSpPr>
        <p:grpSpPr>
          <a:xfrm>
            <a:off x="6929946" y="538003"/>
            <a:ext cx="2044159" cy="3324897"/>
            <a:chOff x="526860" y="192691"/>
            <a:chExt cx="2068777" cy="3107670"/>
          </a:xfrm>
        </p:grpSpPr>
        <p:sp>
          <p:nvSpPr>
            <p:cNvPr id="227" name="Google Shape;227;p17"/>
            <p:cNvSpPr/>
            <p:nvPr/>
          </p:nvSpPr>
          <p:spPr>
            <a:xfrm>
              <a:off x="559981" y="226603"/>
              <a:ext cx="2024567" cy="3020998"/>
            </a:xfrm>
            <a:custGeom>
              <a:avLst/>
              <a:gdLst/>
              <a:ahLst/>
              <a:cxnLst/>
              <a:rect l="l" t="t" r="r" b="b"/>
              <a:pathLst>
                <a:path w="26835" h="46950" extrusionOk="0">
                  <a:moveTo>
                    <a:pt x="1" y="0"/>
                  </a:moveTo>
                  <a:lnTo>
                    <a:pt x="1" y="46949"/>
                  </a:lnTo>
                  <a:lnTo>
                    <a:pt x="26835" y="46949"/>
                  </a:lnTo>
                  <a:lnTo>
                    <a:pt x="26835" y="0"/>
                  </a:lnTo>
                  <a:close/>
                </a:path>
              </a:pathLst>
            </a:custGeom>
            <a:solidFill>
              <a:srgbClr val="FFFFFF">
                <a:alpha val="62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7"/>
            <p:cNvSpPr/>
            <p:nvPr/>
          </p:nvSpPr>
          <p:spPr>
            <a:xfrm>
              <a:off x="526860" y="192691"/>
              <a:ext cx="2068777" cy="3107670"/>
            </a:xfrm>
            <a:custGeom>
              <a:avLst/>
              <a:gdLst/>
              <a:ahLst/>
              <a:cxnLst/>
              <a:rect l="l" t="t" r="r" b="b"/>
              <a:pathLst>
                <a:path w="27421" h="48297" extrusionOk="0">
                  <a:moveTo>
                    <a:pt x="13381" y="11800"/>
                  </a:moveTo>
                  <a:lnTo>
                    <a:pt x="13381" y="24009"/>
                  </a:lnTo>
                  <a:lnTo>
                    <a:pt x="6369" y="24009"/>
                  </a:lnTo>
                  <a:lnTo>
                    <a:pt x="6369" y="11800"/>
                  </a:lnTo>
                  <a:close/>
                  <a:moveTo>
                    <a:pt x="20891" y="11829"/>
                  </a:moveTo>
                  <a:lnTo>
                    <a:pt x="20891" y="24009"/>
                  </a:lnTo>
                  <a:lnTo>
                    <a:pt x="14245" y="24009"/>
                  </a:lnTo>
                  <a:lnTo>
                    <a:pt x="14245" y="11829"/>
                  </a:lnTo>
                  <a:close/>
                  <a:moveTo>
                    <a:pt x="13381" y="24858"/>
                  </a:moveTo>
                  <a:lnTo>
                    <a:pt x="13381" y="36643"/>
                  </a:lnTo>
                  <a:lnTo>
                    <a:pt x="6369" y="36643"/>
                  </a:lnTo>
                  <a:lnTo>
                    <a:pt x="6369" y="24858"/>
                  </a:lnTo>
                  <a:close/>
                  <a:moveTo>
                    <a:pt x="20891" y="24858"/>
                  </a:moveTo>
                  <a:lnTo>
                    <a:pt x="20891" y="36643"/>
                  </a:lnTo>
                  <a:lnTo>
                    <a:pt x="14245" y="36643"/>
                  </a:lnTo>
                  <a:lnTo>
                    <a:pt x="14245" y="24858"/>
                  </a:lnTo>
                  <a:close/>
                  <a:moveTo>
                    <a:pt x="13381" y="0"/>
                  </a:moveTo>
                  <a:lnTo>
                    <a:pt x="13381" y="11580"/>
                  </a:lnTo>
                  <a:lnTo>
                    <a:pt x="6369" y="11580"/>
                  </a:lnTo>
                  <a:lnTo>
                    <a:pt x="6369" y="776"/>
                  </a:lnTo>
                  <a:lnTo>
                    <a:pt x="6134" y="776"/>
                  </a:lnTo>
                  <a:lnTo>
                    <a:pt x="6134" y="11580"/>
                  </a:lnTo>
                  <a:lnTo>
                    <a:pt x="0" y="11580"/>
                  </a:lnTo>
                  <a:lnTo>
                    <a:pt x="0" y="11800"/>
                  </a:lnTo>
                  <a:lnTo>
                    <a:pt x="6134" y="11800"/>
                  </a:lnTo>
                  <a:lnTo>
                    <a:pt x="6134" y="24009"/>
                  </a:lnTo>
                  <a:lnTo>
                    <a:pt x="0" y="24009"/>
                  </a:lnTo>
                  <a:lnTo>
                    <a:pt x="0" y="24873"/>
                  </a:lnTo>
                  <a:lnTo>
                    <a:pt x="6134" y="24873"/>
                  </a:lnTo>
                  <a:lnTo>
                    <a:pt x="6134" y="36643"/>
                  </a:lnTo>
                  <a:lnTo>
                    <a:pt x="0" y="36643"/>
                  </a:lnTo>
                  <a:lnTo>
                    <a:pt x="0" y="36863"/>
                  </a:lnTo>
                  <a:lnTo>
                    <a:pt x="6134" y="36863"/>
                  </a:lnTo>
                  <a:lnTo>
                    <a:pt x="6134" y="48296"/>
                  </a:lnTo>
                  <a:lnTo>
                    <a:pt x="6369" y="48296"/>
                  </a:lnTo>
                  <a:lnTo>
                    <a:pt x="6369" y="36863"/>
                  </a:lnTo>
                  <a:lnTo>
                    <a:pt x="13381" y="36863"/>
                  </a:lnTo>
                  <a:lnTo>
                    <a:pt x="13381" y="47520"/>
                  </a:lnTo>
                  <a:lnTo>
                    <a:pt x="14245" y="47520"/>
                  </a:lnTo>
                  <a:lnTo>
                    <a:pt x="14245" y="36863"/>
                  </a:lnTo>
                  <a:lnTo>
                    <a:pt x="20891" y="36863"/>
                  </a:lnTo>
                  <a:lnTo>
                    <a:pt x="20891" y="48296"/>
                  </a:lnTo>
                  <a:lnTo>
                    <a:pt x="21125" y="48296"/>
                  </a:lnTo>
                  <a:lnTo>
                    <a:pt x="21125" y="36863"/>
                  </a:lnTo>
                  <a:lnTo>
                    <a:pt x="27420" y="36863"/>
                  </a:lnTo>
                  <a:lnTo>
                    <a:pt x="27420" y="36643"/>
                  </a:lnTo>
                  <a:lnTo>
                    <a:pt x="21125" y="36643"/>
                  </a:lnTo>
                  <a:lnTo>
                    <a:pt x="21125" y="24858"/>
                  </a:lnTo>
                  <a:lnTo>
                    <a:pt x="27420" y="24858"/>
                  </a:lnTo>
                  <a:lnTo>
                    <a:pt x="27420" y="24009"/>
                  </a:lnTo>
                  <a:lnTo>
                    <a:pt x="21125" y="24009"/>
                  </a:lnTo>
                  <a:lnTo>
                    <a:pt x="21125" y="11829"/>
                  </a:lnTo>
                  <a:lnTo>
                    <a:pt x="27420" y="11829"/>
                  </a:lnTo>
                  <a:lnTo>
                    <a:pt x="27420" y="11800"/>
                  </a:lnTo>
                  <a:lnTo>
                    <a:pt x="27420" y="11580"/>
                  </a:lnTo>
                  <a:lnTo>
                    <a:pt x="21125" y="11580"/>
                  </a:lnTo>
                  <a:lnTo>
                    <a:pt x="21125" y="776"/>
                  </a:lnTo>
                  <a:lnTo>
                    <a:pt x="20891" y="776"/>
                  </a:lnTo>
                  <a:lnTo>
                    <a:pt x="20891" y="11580"/>
                  </a:lnTo>
                  <a:lnTo>
                    <a:pt x="14245" y="11580"/>
                  </a:lnTo>
                  <a:lnTo>
                    <a:pt x="14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17"/>
          <p:cNvSpPr/>
          <p:nvPr/>
        </p:nvSpPr>
        <p:spPr>
          <a:xfrm>
            <a:off x="-52350" y="243650"/>
            <a:ext cx="9250675" cy="4975000"/>
          </a:xfrm>
          <a:custGeom>
            <a:avLst/>
            <a:gdLst/>
            <a:ahLst/>
            <a:cxnLst/>
            <a:rect l="l" t="t" r="r" b="b"/>
            <a:pathLst>
              <a:path w="370027" h="199000" extrusionOk="0">
                <a:moveTo>
                  <a:pt x="327362" y="0"/>
                </a:moveTo>
                <a:lnTo>
                  <a:pt x="0" y="40245"/>
                </a:lnTo>
                <a:lnTo>
                  <a:pt x="1017" y="198936"/>
                </a:lnTo>
                <a:lnTo>
                  <a:pt x="346121" y="199000"/>
                </a:lnTo>
                <a:lnTo>
                  <a:pt x="370027" y="199000"/>
                </a:lnTo>
                <a:lnTo>
                  <a:pt x="340364" y="8996"/>
                </a:lnTo>
                <a:close/>
              </a:path>
            </a:pathLst>
          </a:custGeom>
          <a:gradFill>
            <a:gsLst>
              <a:gs pos="0">
                <a:schemeClr val="dk2"/>
              </a:gs>
              <a:gs pos="100000">
                <a:srgbClr val="EBE0DD">
                  <a:alpha val="0"/>
                </a:srgbClr>
              </a:gs>
            </a:gsLst>
            <a:lin ang="5400012" scaled="0"/>
          </a:gradFill>
          <a:ln>
            <a:noFill/>
          </a:ln>
        </p:spPr>
      </p:sp>
      <p:sp>
        <p:nvSpPr>
          <p:cNvPr id="230" name="Google Shape;230;p17"/>
          <p:cNvSpPr/>
          <p:nvPr/>
        </p:nvSpPr>
        <p:spPr>
          <a:xfrm flipH="1">
            <a:off x="8422852" y="-63500"/>
            <a:ext cx="1325" cy="276813"/>
          </a:xfrm>
          <a:custGeom>
            <a:avLst/>
            <a:gdLst/>
            <a:ahLst/>
            <a:cxnLst/>
            <a:rect l="l" t="t" r="r" b="b"/>
            <a:pathLst>
              <a:path w="30" h="6267" extrusionOk="0">
                <a:moveTo>
                  <a:pt x="15" y="0"/>
                </a:moveTo>
                <a:cubicBezTo>
                  <a:pt x="0" y="0"/>
                  <a:pt x="0" y="1391"/>
                  <a:pt x="0" y="3133"/>
                </a:cubicBezTo>
                <a:cubicBezTo>
                  <a:pt x="0" y="4875"/>
                  <a:pt x="0" y="6266"/>
                  <a:pt x="15" y="6266"/>
                </a:cubicBezTo>
                <a:cubicBezTo>
                  <a:pt x="29" y="6266"/>
                  <a:pt x="29" y="4846"/>
                  <a:pt x="29" y="3133"/>
                </a:cubicBezTo>
                <a:cubicBezTo>
                  <a:pt x="29" y="1391"/>
                  <a:pt x="29" y="0"/>
                  <a:pt x="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7"/>
          <p:cNvSpPr/>
          <p:nvPr/>
        </p:nvSpPr>
        <p:spPr>
          <a:xfrm rot="2003650" flipH="1">
            <a:off x="8142936" y="165846"/>
            <a:ext cx="412618" cy="225767"/>
          </a:xfrm>
          <a:custGeom>
            <a:avLst/>
            <a:gdLst/>
            <a:ahLst/>
            <a:cxnLst/>
            <a:rect l="l" t="t" r="r" b="b"/>
            <a:pathLst>
              <a:path w="9341" h="5111" extrusionOk="0">
                <a:moveTo>
                  <a:pt x="3631" y="1"/>
                </a:moveTo>
                <a:lnTo>
                  <a:pt x="3631" y="1172"/>
                </a:lnTo>
                <a:lnTo>
                  <a:pt x="0" y="5110"/>
                </a:lnTo>
                <a:lnTo>
                  <a:pt x="9340" y="4686"/>
                </a:lnTo>
                <a:lnTo>
                  <a:pt x="4670" y="1172"/>
                </a:lnTo>
                <a:lnTo>
                  <a:pt x="46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232"/>
        <p:cNvGrpSpPr/>
        <p:nvPr/>
      </p:nvGrpSpPr>
      <p:grpSpPr>
        <a:xfrm>
          <a:off x="0" y="0"/>
          <a:ext cx="0" cy="0"/>
          <a:chOff x="0" y="0"/>
          <a:chExt cx="0" cy="0"/>
        </a:xfrm>
      </p:grpSpPr>
      <p:pic>
        <p:nvPicPr>
          <p:cNvPr id="233" name="Google Shape;233;p18"/>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234" name="Google Shape;234;p18"/>
          <p:cNvSpPr txBox="1">
            <a:spLocks noGrp="1"/>
          </p:cNvSpPr>
          <p:nvPr>
            <p:ph type="title"/>
          </p:nvPr>
        </p:nvSpPr>
        <p:spPr>
          <a:xfrm>
            <a:off x="720000" y="445025"/>
            <a:ext cx="769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5" name="Google Shape;235;p18"/>
          <p:cNvSpPr/>
          <p:nvPr/>
        </p:nvSpPr>
        <p:spPr>
          <a:xfrm rot="1577317" flipH="1">
            <a:off x="7739678" y="3573728"/>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p:nvPr/>
        </p:nvSpPr>
        <p:spPr>
          <a:xfrm rot="1577317" flipH="1">
            <a:off x="7871015" y="3739202"/>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rot="1577317" flipH="1">
            <a:off x="8016950" y="3923070"/>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8"/>
          <p:cNvSpPr/>
          <p:nvPr/>
        </p:nvSpPr>
        <p:spPr>
          <a:xfrm rot="-9222683" flipH="1">
            <a:off x="-771575" y="-855655"/>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8"/>
          <p:cNvSpPr/>
          <p:nvPr/>
        </p:nvSpPr>
        <p:spPr>
          <a:xfrm rot="-9222683" flipH="1">
            <a:off x="-902911" y="-1021129"/>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rot="-9222683" flipH="1">
            <a:off x="-1048847" y="-1204997"/>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241"/>
        <p:cNvGrpSpPr/>
        <p:nvPr/>
      </p:nvGrpSpPr>
      <p:grpSpPr>
        <a:xfrm>
          <a:off x="0" y="0"/>
          <a:ext cx="0" cy="0"/>
          <a:chOff x="0" y="0"/>
          <a:chExt cx="0" cy="0"/>
        </a:xfrm>
      </p:grpSpPr>
      <p:pic>
        <p:nvPicPr>
          <p:cNvPr id="242" name="Google Shape;242;p19"/>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243" name="Google Shape;243;p19"/>
          <p:cNvSpPr/>
          <p:nvPr/>
        </p:nvSpPr>
        <p:spPr>
          <a:xfrm>
            <a:off x="-52350" y="243650"/>
            <a:ext cx="9250675" cy="4975000"/>
          </a:xfrm>
          <a:custGeom>
            <a:avLst/>
            <a:gdLst/>
            <a:ahLst/>
            <a:cxnLst/>
            <a:rect l="l" t="t" r="r" b="b"/>
            <a:pathLst>
              <a:path w="370027" h="199000" extrusionOk="0">
                <a:moveTo>
                  <a:pt x="327362" y="0"/>
                </a:moveTo>
                <a:lnTo>
                  <a:pt x="0" y="40245"/>
                </a:lnTo>
                <a:lnTo>
                  <a:pt x="1017" y="198936"/>
                </a:lnTo>
                <a:lnTo>
                  <a:pt x="346121" y="199000"/>
                </a:lnTo>
                <a:lnTo>
                  <a:pt x="370027" y="199000"/>
                </a:lnTo>
                <a:lnTo>
                  <a:pt x="340364" y="8996"/>
                </a:lnTo>
                <a:close/>
              </a:path>
            </a:pathLst>
          </a:custGeom>
          <a:gradFill>
            <a:gsLst>
              <a:gs pos="0">
                <a:schemeClr val="dk2"/>
              </a:gs>
              <a:gs pos="100000">
                <a:srgbClr val="EBE0DD">
                  <a:alpha val="0"/>
                </a:srgbClr>
              </a:gs>
            </a:gsLst>
            <a:lin ang="5400012" scaled="0"/>
          </a:gradFill>
          <a:ln>
            <a:noFill/>
          </a:ln>
        </p:spPr>
      </p:sp>
      <p:grpSp>
        <p:nvGrpSpPr>
          <p:cNvPr id="244" name="Google Shape;244;p19"/>
          <p:cNvGrpSpPr/>
          <p:nvPr/>
        </p:nvGrpSpPr>
        <p:grpSpPr>
          <a:xfrm>
            <a:off x="8114866" y="-63500"/>
            <a:ext cx="468757" cy="550028"/>
            <a:chOff x="8114866" y="-63500"/>
            <a:chExt cx="468757" cy="550028"/>
          </a:xfrm>
        </p:grpSpPr>
        <p:sp>
          <p:nvSpPr>
            <p:cNvPr id="245" name="Google Shape;245;p19"/>
            <p:cNvSpPr/>
            <p:nvPr/>
          </p:nvSpPr>
          <p:spPr>
            <a:xfrm flipH="1">
              <a:off x="8422852" y="-63500"/>
              <a:ext cx="1325" cy="276813"/>
            </a:xfrm>
            <a:custGeom>
              <a:avLst/>
              <a:gdLst/>
              <a:ahLst/>
              <a:cxnLst/>
              <a:rect l="l" t="t" r="r" b="b"/>
              <a:pathLst>
                <a:path w="30" h="6267" extrusionOk="0">
                  <a:moveTo>
                    <a:pt x="15" y="0"/>
                  </a:moveTo>
                  <a:cubicBezTo>
                    <a:pt x="0" y="0"/>
                    <a:pt x="0" y="1391"/>
                    <a:pt x="0" y="3133"/>
                  </a:cubicBezTo>
                  <a:cubicBezTo>
                    <a:pt x="0" y="4875"/>
                    <a:pt x="0" y="6266"/>
                    <a:pt x="15" y="6266"/>
                  </a:cubicBezTo>
                  <a:cubicBezTo>
                    <a:pt x="29" y="6266"/>
                    <a:pt x="29" y="4846"/>
                    <a:pt x="29" y="3133"/>
                  </a:cubicBezTo>
                  <a:cubicBezTo>
                    <a:pt x="29" y="1391"/>
                    <a:pt x="29" y="0"/>
                    <a:pt x="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9"/>
            <p:cNvSpPr/>
            <p:nvPr/>
          </p:nvSpPr>
          <p:spPr>
            <a:xfrm rot="2003650" flipH="1">
              <a:off x="8142936" y="165846"/>
              <a:ext cx="412618" cy="225767"/>
            </a:xfrm>
            <a:custGeom>
              <a:avLst/>
              <a:gdLst/>
              <a:ahLst/>
              <a:cxnLst/>
              <a:rect l="l" t="t" r="r" b="b"/>
              <a:pathLst>
                <a:path w="9341" h="5111" extrusionOk="0">
                  <a:moveTo>
                    <a:pt x="3631" y="1"/>
                  </a:moveTo>
                  <a:lnTo>
                    <a:pt x="3631" y="1172"/>
                  </a:lnTo>
                  <a:lnTo>
                    <a:pt x="0" y="5110"/>
                  </a:lnTo>
                  <a:lnTo>
                    <a:pt x="9340" y="4686"/>
                  </a:lnTo>
                  <a:lnTo>
                    <a:pt x="4670" y="1172"/>
                  </a:lnTo>
                  <a:lnTo>
                    <a:pt x="46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19"/>
          <p:cNvSpPr txBox="1">
            <a:spLocks noGrp="1"/>
          </p:cNvSpPr>
          <p:nvPr>
            <p:ph type="subTitle" idx="1"/>
          </p:nvPr>
        </p:nvSpPr>
        <p:spPr>
          <a:xfrm>
            <a:off x="2111550" y="1460563"/>
            <a:ext cx="4920900" cy="44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48" name="Google Shape;248;p19"/>
          <p:cNvSpPr txBox="1">
            <a:spLocks noGrp="1"/>
          </p:cNvSpPr>
          <p:nvPr>
            <p:ph type="title" hasCustomPrompt="1"/>
          </p:nvPr>
        </p:nvSpPr>
        <p:spPr>
          <a:xfrm>
            <a:off x="2035200" y="756188"/>
            <a:ext cx="5073600" cy="678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sz="43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49" name="Google Shape;249;p19"/>
          <p:cNvSpPr txBox="1">
            <a:spLocks noGrp="1"/>
          </p:cNvSpPr>
          <p:nvPr>
            <p:ph type="subTitle" idx="2"/>
          </p:nvPr>
        </p:nvSpPr>
        <p:spPr>
          <a:xfrm>
            <a:off x="2111550" y="2732313"/>
            <a:ext cx="4920900" cy="44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50" name="Google Shape;250;p19"/>
          <p:cNvSpPr txBox="1">
            <a:spLocks noGrp="1"/>
          </p:cNvSpPr>
          <p:nvPr>
            <p:ph type="title" idx="3" hasCustomPrompt="1"/>
          </p:nvPr>
        </p:nvSpPr>
        <p:spPr>
          <a:xfrm>
            <a:off x="2035200" y="2027938"/>
            <a:ext cx="5073600" cy="678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sz="43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
        <p:nvSpPr>
          <p:cNvPr id="251" name="Google Shape;251;p19"/>
          <p:cNvSpPr txBox="1">
            <a:spLocks noGrp="1"/>
          </p:cNvSpPr>
          <p:nvPr>
            <p:ph type="subTitle" idx="4"/>
          </p:nvPr>
        </p:nvSpPr>
        <p:spPr>
          <a:xfrm>
            <a:off x="2111550" y="4004063"/>
            <a:ext cx="4920900" cy="44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b="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252" name="Google Shape;252;p19"/>
          <p:cNvSpPr txBox="1">
            <a:spLocks noGrp="1"/>
          </p:cNvSpPr>
          <p:nvPr>
            <p:ph type="title" idx="5" hasCustomPrompt="1"/>
          </p:nvPr>
        </p:nvSpPr>
        <p:spPr>
          <a:xfrm>
            <a:off x="2035200" y="3299688"/>
            <a:ext cx="5073600" cy="678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sz="4300"/>
            </a:lvl1pPr>
            <a:lvl2pPr lvl="1"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dk2"/>
              </a:buClr>
              <a:buSzPts val="3600"/>
              <a:buFont typeface="Fira Sans Extra Condensed Medium"/>
              <a:buNone/>
              <a:defRPr sz="3600">
                <a:solidFill>
                  <a:schemeClr val="dk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_7">
    <p:spTree>
      <p:nvGrpSpPr>
        <p:cNvPr id="1" name="Shape 253"/>
        <p:cNvGrpSpPr/>
        <p:nvPr/>
      </p:nvGrpSpPr>
      <p:grpSpPr>
        <a:xfrm>
          <a:off x="0" y="0"/>
          <a:ext cx="0" cy="0"/>
          <a:chOff x="0" y="0"/>
          <a:chExt cx="0" cy="0"/>
        </a:xfrm>
      </p:grpSpPr>
      <p:pic>
        <p:nvPicPr>
          <p:cNvPr id="254" name="Google Shape;254;p20"/>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255" name="Google Shape;255;p20"/>
          <p:cNvSpPr/>
          <p:nvPr/>
        </p:nvSpPr>
        <p:spPr>
          <a:xfrm>
            <a:off x="0" y="336325"/>
            <a:ext cx="9175275" cy="4837475"/>
          </a:xfrm>
          <a:custGeom>
            <a:avLst/>
            <a:gdLst/>
            <a:ahLst/>
            <a:cxnLst/>
            <a:rect l="l" t="t" r="r" b="b"/>
            <a:pathLst>
              <a:path w="367011" h="193499" extrusionOk="0">
                <a:moveTo>
                  <a:pt x="252657" y="1791"/>
                </a:moveTo>
                <a:lnTo>
                  <a:pt x="0" y="191975"/>
                </a:lnTo>
                <a:lnTo>
                  <a:pt x="75799" y="192240"/>
                </a:lnTo>
                <a:lnTo>
                  <a:pt x="367011" y="193499"/>
                </a:lnTo>
                <a:lnTo>
                  <a:pt x="367011" y="84670"/>
                </a:lnTo>
                <a:lnTo>
                  <a:pt x="262125" y="0"/>
                </a:lnTo>
                <a:close/>
              </a:path>
            </a:pathLst>
          </a:custGeom>
          <a:gradFill>
            <a:gsLst>
              <a:gs pos="0">
                <a:schemeClr val="dk2"/>
              </a:gs>
              <a:gs pos="100000">
                <a:schemeClr val="lt1"/>
              </a:gs>
            </a:gsLst>
            <a:lin ang="5400012" scaled="0"/>
          </a:gradFill>
          <a:ln>
            <a:noFill/>
          </a:ln>
        </p:spPr>
      </p:sp>
      <p:sp>
        <p:nvSpPr>
          <p:cNvPr id="256" name="Google Shape;256;p20"/>
          <p:cNvSpPr txBox="1">
            <a:spLocks noGrp="1"/>
          </p:cNvSpPr>
          <p:nvPr>
            <p:ph type="ctrTitle"/>
          </p:nvPr>
        </p:nvSpPr>
        <p:spPr>
          <a:xfrm flipH="1">
            <a:off x="727525" y="1350400"/>
            <a:ext cx="3682200" cy="1568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0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257" name="Google Shape;257;p20"/>
          <p:cNvSpPr txBox="1">
            <a:spLocks noGrp="1"/>
          </p:cNvSpPr>
          <p:nvPr>
            <p:ph type="subTitle" idx="1"/>
          </p:nvPr>
        </p:nvSpPr>
        <p:spPr>
          <a:xfrm flipH="1">
            <a:off x="1485025" y="2996600"/>
            <a:ext cx="2924700" cy="796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000"/>
              <a:buNone/>
              <a:defRPr sz="1600" b="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grpSp>
        <p:nvGrpSpPr>
          <p:cNvPr id="258" name="Google Shape;258;p20"/>
          <p:cNvGrpSpPr/>
          <p:nvPr/>
        </p:nvGrpSpPr>
        <p:grpSpPr>
          <a:xfrm>
            <a:off x="6256027" y="-63500"/>
            <a:ext cx="412615" cy="501202"/>
            <a:chOff x="6620227" y="-63500"/>
            <a:chExt cx="412615" cy="501202"/>
          </a:xfrm>
        </p:grpSpPr>
        <p:sp>
          <p:nvSpPr>
            <p:cNvPr id="259" name="Google Shape;259;p20"/>
            <p:cNvSpPr/>
            <p:nvPr/>
          </p:nvSpPr>
          <p:spPr>
            <a:xfrm flipH="1">
              <a:off x="6620227" y="211949"/>
              <a:ext cx="412615" cy="225753"/>
            </a:xfrm>
            <a:custGeom>
              <a:avLst/>
              <a:gdLst/>
              <a:ahLst/>
              <a:cxnLst/>
              <a:rect l="l" t="t" r="r" b="b"/>
              <a:pathLst>
                <a:path w="9341" h="5111" extrusionOk="0">
                  <a:moveTo>
                    <a:pt x="3631" y="1"/>
                  </a:moveTo>
                  <a:lnTo>
                    <a:pt x="3631" y="1172"/>
                  </a:lnTo>
                  <a:lnTo>
                    <a:pt x="0" y="5110"/>
                  </a:lnTo>
                  <a:lnTo>
                    <a:pt x="9340" y="4686"/>
                  </a:lnTo>
                  <a:lnTo>
                    <a:pt x="4670" y="1172"/>
                  </a:lnTo>
                  <a:lnTo>
                    <a:pt x="46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0"/>
            <p:cNvSpPr/>
            <p:nvPr/>
          </p:nvSpPr>
          <p:spPr>
            <a:xfrm flipH="1">
              <a:off x="6852402" y="-63500"/>
              <a:ext cx="1325" cy="276813"/>
            </a:xfrm>
            <a:custGeom>
              <a:avLst/>
              <a:gdLst/>
              <a:ahLst/>
              <a:cxnLst/>
              <a:rect l="l" t="t" r="r" b="b"/>
              <a:pathLst>
                <a:path w="30" h="6267" extrusionOk="0">
                  <a:moveTo>
                    <a:pt x="15" y="0"/>
                  </a:moveTo>
                  <a:cubicBezTo>
                    <a:pt x="0" y="0"/>
                    <a:pt x="0" y="1391"/>
                    <a:pt x="0" y="3133"/>
                  </a:cubicBezTo>
                  <a:cubicBezTo>
                    <a:pt x="0" y="4875"/>
                    <a:pt x="0" y="6266"/>
                    <a:pt x="15" y="6266"/>
                  </a:cubicBezTo>
                  <a:cubicBezTo>
                    <a:pt x="29" y="6266"/>
                    <a:pt x="29" y="4846"/>
                    <a:pt x="29" y="3133"/>
                  </a:cubicBezTo>
                  <a:cubicBezTo>
                    <a:pt x="29" y="1391"/>
                    <a:pt x="29" y="0"/>
                    <a:pt x="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20"/>
          <p:cNvSpPr/>
          <p:nvPr/>
        </p:nvSpPr>
        <p:spPr>
          <a:xfrm>
            <a:off x="-67150" y="-28100"/>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262" name="Google Shape;262;p20"/>
          <p:cNvSpPr/>
          <p:nvPr/>
        </p:nvSpPr>
        <p:spPr>
          <a:xfrm>
            <a:off x="-232250" y="-205900"/>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263" name="Google Shape;263;p20"/>
          <p:cNvSpPr/>
          <p:nvPr/>
        </p:nvSpPr>
        <p:spPr>
          <a:xfrm>
            <a:off x="-416400" y="-390050"/>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sp>
        <p:nvSpPr>
          <p:cNvPr id="264" name="Google Shape;264;p20"/>
          <p:cNvSpPr/>
          <p:nvPr/>
        </p:nvSpPr>
        <p:spPr>
          <a:xfrm rot="10800000">
            <a:off x="6898425" y="3202600"/>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265" name="Google Shape;265;p20"/>
          <p:cNvSpPr/>
          <p:nvPr/>
        </p:nvSpPr>
        <p:spPr>
          <a:xfrm rot="10800000">
            <a:off x="7063525" y="3380400"/>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266" name="Google Shape;266;p20"/>
          <p:cNvSpPr/>
          <p:nvPr/>
        </p:nvSpPr>
        <p:spPr>
          <a:xfrm rot="10800000">
            <a:off x="7247675" y="3564550"/>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CUSTOM_8">
    <p:spTree>
      <p:nvGrpSpPr>
        <p:cNvPr id="1" name="Shape 313"/>
        <p:cNvGrpSpPr/>
        <p:nvPr/>
      </p:nvGrpSpPr>
      <p:grpSpPr>
        <a:xfrm>
          <a:off x="0" y="0"/>
          <a:ext cx="0" cy="0"/>
          <a:chOff x="0" y="0"/>
          <a:chExt cx="0" cy="0"/>
        </a:xfrm>
      </p:grpSpPr>
      <p:pic>
        <p:nvPicPr>
          <p:cNvPr id="314" name="Google Shape;314;p23"/>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315" name="Google Shape;315;p23"/>
          <p:cNvSpPr txBox="1">
            <a:spLocks noGrp="1"/>
          </p:cNvSpPr>
          <p:nvPr>
            <p:ph type="title"/>
          </p:nvPr>
        </p:nvSpPr>
        <p:spPr>
          <a:xfrm>
            <a:off x="720000" y="445025"/>
            <a:ext cx="7752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6" name="Google Shape;316;p23"/>
          <p:cNvSpPr txBox="1">
            <a:spLocks noGrp="1"/>
          </p:cNvSpPr>
          <p:nvPr>
            <p:ph type="ctrTitle" idx="2"/>
          </p:nvPr>
        </p:nvSpPr>
        <p:spPr>
          <a:xfrm flipH="1">
            <a:off x="747275" y="2097000"/>
            <a:ext cx="2043300" cy="577800"/>
          </a:xfrm>
          <a:prstGeom prst="rect">
            <a:avLst/>
          </a:prstGeom>
        </p:spPr>
        <p:txBody>
          <a:bodyPr spcFirstLastPara="1" wrap="square" lIns="91425" tIns="91425" rIns="91425" bIns="91425" anchor="t" anchorCtr="0">
            <a:noAutofit/>
          </a:bodyPr>
          <a:lstStyle>
            <a:lvl1pPr lvl="0" rtl="0">
              <a:spcBef>
                <a:spcPts val="0"/>
              </a:spcBef>
              <a:spcAft>
                <a:spcPts val="0"/>
              </a:spcAft>
              <a:buSzPts val="1700"/>
              <a:buNone/>
              <a:defRPr sz="2000"/>
            </a:lvl1pPr>
            <a:lvl2pPr lvl="1"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2pPr>
            <a:lvl3pPr lvl="2"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3pPr>
            <a:lvl4pPr lvl="3"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4pPr>
            <a:lvl5pPr lvl="4"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5pPr>
            <a:lvl6pPr lvl="5"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6pPr>
            <a:lvl7pPr lvl="6"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7pPr>
            <a:lvl8pPr lvl="7"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8pPr>
            <a:lvl9pPr lvl="8" algn="ctr" rtl="0">
              <a:spcBef>
                <a:spcPts val="0"/>
              </a:spcBef>
              <a:spcAft>
                <a:spcPts val="0"/>
              </a:spcAft>
              <a:buClr>
                <a:schemeClr val="dk2"/>
              </a:buClr>
              <a:buSzPts val="1800"/>
              <a:buFont typeface="Gaegu"/>
              <a:buNone/>
              <a:defRPr sz="1800" b="1">
                <a:solidFill>
                  <a:schemeClr val="dk2"/>
                </a:solidFill>
                <a:latin typeface="Gaegu"/>
                <a:ea typeface="Gaegu"/>
                <a:cs typeface="Gaegu"/>
                <a:sym typeface="Gaegu"/>
              </a:defRPr>
            </a:lvl9pPr>
          </a:lstStyle>
          <a:p>
            <a:endParaRPr/>
          </a:p>
        </p:txBody>
      </p:sp>
      <p:sp>
        <p:nvSpPr>
          <p:cNvPr id="317" name="Google Shape;317;p23"/>
          <p:cNvSpPr txBox="1">
            <a:spLocks noGrp="1"/>
          </p:cNvSpPr>
          <p:nvPr>
            <p:ph type="subTitle" idx="1"/>
          </p:nvPr>
        </p:nvSpPr>
        <p:spPr>
          <a:xfrm flipH="1">
            <a:off x="626700" y="2558000"/>
            <a:ext cx="3945300" cy="892800"/>
          </a:xfrm>
          <a:prstGeom prst="rect">
            <a:avLst/>
          </a:prstGeom>
        </p:spPr>
        <p:txBody>
          <a:bodyPr spcFirstLastPara="1" wrap="square" lIns="91425" tIns="91425" rIns="91425" bIns="91425" anchor="t" anchorCtr="0">
            <a:noAutofit/>
          </a:bodyPr>
          <a:lstStyle>
            <a:lvl1pPr lvl="0" rtl="0">
              <a:lnSpc>
                <a:spcPct val="100000"/>
              </a:lnSpc>
              <a:spcBef>
                <a:spcPts val="1200"/>
              </a:spcBef>
              <a:spcAft>
                <a:spcPts val="0"/>
              </a:spcAft>
              <a:buClr>
                <a:schemeClr val="lt2"/>
              </a:buClr>
              <a:buSzPts val="1200"/>
              <a:buChar char="●"/>
              <a:defRPr sz="1400" b="0"/>
            </a:lvl1pPr>
            <a:lvl2pPr lvl="1" algn="ctr" rtl="0">
              <a:lnSpc>
                <a:spcPct val="100000"/>
              </a:lnSpc>
              <a:spcBef>
                <a:spcPts val="0"/>
              </a:spcBef>
              <a:spcAft>
                <a:spcPts val="0"/>
              </a:spcAft>
              <a:buSzPts val="1400"/>
              <a:buChar char="○"/>
              <a:defRPr sz="1000"/>
            </a:lvl2pPr>
            <a:lvl3pPr lvl="2" algn="ctr" rtl="0">
              <a:lnSpc>
                <a:spcPct val="100000"/>
              </a:lnSpc>
              <a:spcBef>
                <a:spcPts val="0"/>
              </a:spcBef>
              <a:spcAft>
                <a:spcPts val="0"/>
              </a:spcAft>
              <a:buSzPts val="1400"/>
              <a:buChar char="■"/>
              <a:defRPr sz="1000"/>
            </a:lvl3pPr>
            <a:lvl4pPr lvl="3" algn="ctr" rtl="0">
              <a:lnSpc>
                <a:spcPct val="100000"/>
              </a:lnSpc>
              <a:spcBef>
                <a:spcPts val="0"/>
              </a:spcBef>
              <a:spcAft>
                <a:spcPts val="0"/>
              </a:spcAft>
              <a:buSzPts val="1400"/>
              <a:buChar char="●"/>
              <a:defRPr sz="1000"/>
            </a:lvl4pPr>
            <a:lvl5pPr lvl="4" algn="ctr" rtl="0">
              <a:lnSpc>
                <a:spcPct val="100000"/>
              </a:lnSpc>
              <a:spcBef>
                <a:spcPts val="0"/>
              </a:spcBef>
              <a:spcAft>
                <a:spcPts val="0"/>
              </a:spcAft>
              <a:buSzPts val="1400"/>
              <a:buChar char="○"/>
              <a:defRPr sz="1000"/>
            </a:lvl5pPr>
            <a:lvl6pPr lvl="5" algn="ctr" rtl="0">
              <a:lnSpc>
                <a:spcPct val="100000"/>
              </a:lnSpc>
              <a:spcBef>
                <a:spcPts val="0"/>
              </a:spcBef>
              <a:spcAft>
                <a:spcPts val="0"/>
              </a:spcAft>
              <a:buSzPts val="1400"/>
              <a:buChar char="■"/>
              <a:defRPr sz="1000"/>
            </a:lvl6pPr>
            <a:lvl7pPr lvl="6" algn="ctr" rtl="0">
              <a:lnSpc>
                <a:spcPct val="100000"/>
              </a:lnSpc>
              <a:spcBef>
                <a:spcPts val="0"/>
              </a:spcBef>
              <a:spcAft>
                <a:spcPts val="0"/>
              </a:spcAft>
              <a:buSzPts val="1400"/>
              <a:buChar char="●"/>
              <a:defRPr sz="1000"/>
            </a:lvl7pPr>
            <a:lvl8pPr lvl="7" algn="ctr" rtl="0">
              <a:lnSpc>
                <a:spcPct val="100000"/>
              </a:lnSpc>
              <a:spcBef>
                <a:spcPts val="0"/>
              </a:spcBef>
              <a:spcAft>
                <a:spcPts val="0"/>
              </a:spcAft>
              <a:buSzPts val="1400"/>
              <a:buChar char="○"/>
              <a:defRPr sz="1000"/>
            </a:lvl8pPr>
            <a:lvl9pPr lvl="8" algn="ctr" rtl="0">
              <a:lnSpc>
                <a:spcPct val="100000"/>
              </a:lnSpc>
              <a:spcBef>
                <a:spcPts val="0"/>
              </a:spcBef>
              <a:spcAft>
                <a:spcPts val="0"/>
              </a:spcAft>
              <a:buSzPts val="1400"/>
              <a:buChar char="■"/>
              <a:defRPr sz="1000"/>
            </a:lvl9pPr>
          </a:lstStyle>
          <a:p>
            <a:endParaRPr/>
          </a:p>
        </p:txBody>
      </p:sp>
      <p:sp>
        <p:nvSpPr>
          <p:cNvPr id="318" name="Google Shape;318;p23"/>
          <p:cNvSpPr/>
          <p:nvPr/>
        </p:nvSpPr>
        <p:spPr>
          <a:xfrm rot="7937037">
            <a:off x="7881158" y="-11928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rot="7937037">
            <a:off x="8009108" y="-14231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rot="7937037">
            <a:off x="8174983" y="-16534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rot="6124618">
            <a:off x="-467752" y="4104139"/>
            <a:ext cx="1574274" cy="168498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rot="6124618">
            <a:off x="-621277" y="4238489"/>
            <a:ext cx="1574274" cy="168498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rot="6124618">
            <a:off x="-781227" y="4417614"/>
            <a:ext cx="1574274" cy="1684981"/>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359"/>
        <p:cNvGrpSpPr/>
        <p:nvPr/>
      </p:nvGrpSpPr>
      <p:grpSpPr>
        <a:xfrm>
          <a:off x="0" y="0"/>
          <a:ext cx="0" cy="0"/>
          <a:chOff x="0" y="0"/>
          <a:chExt cx="0" cy="0"/>
        </a:xfrm>
      </p:grpSpPr>
      <p:pic>
        <p:nvPicPr>
          <p:cNvPr id="360" name="Google Shape;360;p26"/>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361" name="Google Shape;361;p26"/>
          <p:cNvSpPr/>
          <p:nvPr/>
        </p:nvSpPr>
        <p:spPr>
          <a:xfrm rot="-1577317">
            <a:off x="-770925" y="3464303"/>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6"/>
          <p:cNvSpPr/>
          <p:nvPr/>
        </p:nvSpPr>
        <p:spPr>
          <a:xfrm rot="-1577317">
            <a:off x="-902261" y="3629777"/>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6"/>
          <p:cNvSpPr/>
          <p:nvPr/>
        </p:nvSpPr>
        <p:spPr>
          <a:xfrm rot="-1577317">
            <a:off x="-1048197" y="3813645"/>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6"/>
          <p:cNvSpPr/>
          <p:nvPr/>
        </p:nvSpPr>
        <p:spPr>
          <a:xfrm rot="9222683">
            <a:off x="7437778" y="-797705"/>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p:cNvSpPr/>
          <p:nvPr/>
        </p:nvSpPr>
        <p:spPr>
          <a:xfrm rot="9222683">
            <a:off x="7569115" y="-963179"/>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6"/>
          <p:cNvSpPr/>
          <p:nvPr/>
        </p:nvSpPr>
        <p:spPr>
          <a:xfrm rot="9222683">
            <a:off x="7715050" y="-1147047"/>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6"/>
          <p:cNvSpPr/>
          <p:nvPr/>
        </p:nvSpPr>
        <p:spPr>
          <a:xfrm rot="-1978372">
            <a:off x="-449335" y="-292419"/>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rot="-1978372">
            <a:off x="-563785" y="-459869"/>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rot="-1978372">
            <a:off x="-703635" y="-599744"/>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rot="8821628">
            <a:off x="7973415" y="4284181"/>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6"/>
          <p:cNvSpPr/>
          <p:nvPr/>
        </p:nvSpPr>
        <p:spPr>
          <a:xfrm rot="8821628">
            <a:off x="8087865" y="4451631"/>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rot="8821628">
            <a:off x="8227715" y="4591506"/>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373"/>
        <p:cNvGrpSpPr/>
        <p:nvPr/>
      </p:nvGrpSpPr>
      <p:grpSpPr>
        <a:xfrm>
          <a:off x="0" y="0"/>
          <a:ext cx="0" cy="0"/>
          <a:chOff x="0" y="0"/>
          <a:chExt cx="0" cy="0"/>
        </a:xfrm>
      </p:grpSpPr>
      <p:pic>
        <p:nvPicPr>
          <p:cNvPr id="374" name="Google Shape;374;p27"/>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375" name="Google Shape;375;p27"/>
          <p:cNvSpPr/>
          <p:nvPr/>
        </p:nvSpPr>
        <p:spPr>
          <a:xfrm>
            <a:off x="-421100" y="-166425"/>
            <a:ext cx="1894650" cy="1722975"/>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28575" cap="flat" cmpd="sng">
            <a:solidFill>
              <a:schemeClr val="accent3"/>
            </a:solidFill>
            <a:prstDash val="solid"/>
            <a:round/>
            <a:headEnd type="none" w="med" len="med"/>
            <a:tailEnd type="none" w="med" len="med"/>
          </a:ln>
        </p:spPr>
      </p:sp>
      <p:sp>
        <p:nvSpPr>
          <p:cNvPr id="376" name="Google Shape;376;p27"/>
          <p:cNvSpPr/>
          <p:nvPr/>
        </p:nvSpPr>
        <p:spPr>
          <a:xfrm>
            <a:off x="-611850" y="-323487"/>
            <a:ext cx="1894650" cy="1722975"/>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19050" cap="flat" cmpd="sng">
            <a:solidFill>
              <a:schemeClr val="accent3"/>
            </a:solidFill>
            <a:prstDash val="solid"/>
            <a:round/>
            <a:headEnd type="none" w="med" len="med"/>
            <a:tailEnd type="none" w="med" len="med"/>
          </a:ln>
        </p:spPr>
      </p:sp>
      <p:sp>
        <p:nvSpPr>
          <p:cNvPr id="377" name="Google Shape;377;p27"/>
          <p:cNvSpPr/>
          <p:nvPr/>
        </p:nvSpPr>
        <p:spPr>
          <a:xfrm>
            <a:off x="-799075" y="-427100"/>
            <a:ext cx="1894650" cy="1722975"/>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9525" cap="flat" cmpd="sng">
            <a:solidFill>
              <a:schemeClr val="accent3"/>
            </a:solidFill>
            <a:prstDash val="solid"/>
            <a:round/>
            <a:headEnd type="none" w="med" len="med"/>
            <a:tailEnd type="none" w="med" len="med"/>
          </a:ln>
        </p:spPr>
      </p:sp>
      <p:sp>
        <p:nvSpPr>
          <p:cNvPr id="378" name="Google Shape;378;p27"/>
          <p:cNvSpPr/>
          <p:nvPr/>
        </p:nvSpPr>
        <p:spPr>
          <a:xfrm flipH="1">
            <a:off x="7517000" y="-198200"/>
            <a:ext cx="1894650" cy="1722975"/>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28575" cap="flat" cmpd="sng">
            <a:solidFill>
              <a:schemeClr val="accent3"/>
            </a:solidFill>
            <a:prstDash val="solid"/>
            <a:round/>
            <a:headEnd type="none" w="med" len="med"/>
            <a:tailEnd type="none" w="med" len="med"/>
          </a:ln>
        </p:spPr>
      </p:sp>
      <p:sp>
        <p:nvSpPr>
          <p:cNvPr id="379" name="Google Shape;379;p27"/>
          <p:cNvSpPr/>
          <p:nvPr/>
        </p:nvSpPr>
        <p:spPr>
          <a:xfrm flipH="1">
            <a:off x="7745875" y="-350775"/>
            <a:ext cx="1894650" cy="1722975"/>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19050" cap="flat" cmpd="sng">
            <a:solidFill>
              <a:schemeClr val="accent3"/>
            </a:solidFill>
            <a:prstDash val="solid"/>
            <a:round/>
            <a:headEnd type="none" w="med" len="med"/>
            <a:tailEnd type="none" w="med" len="med"/>
          </a:ln>
        </p:spPr>
      </p:sp>
      <p:sp>
        <p:nvSpPr>
          <p:cNvPr id="380" name="Google Shape;380;p27"/>
          <p:cNvSpPr/>
          <p:nvPr/>
        </p:nvSpPr>
        <p:spPr>
          <a:xfrm flipH="1">
            <a:off x="7926750" y="-427100"/>
            <a:ext cx="1894650" cy="1722975"/>
          </a:xfrm>
          <a:custGeom>
            <a:avLst/>
            <a:gdLst/>
            <a:ahLst/>
            <a:cxnLst/>
            <a:rect l="l" t="t" r="r" b="b"/>
            <a:pathLst>
              <a:path w="75786" h="68919" extrusionOk="0">
                <a:moveTo>
                  <a:pt x="75786" y="0"/>
                </a:moveTo>
                <a:cubicBezTo>
                  <a:pt x="68054" y="0"/>
                  <a:pt x="59592" y="1465"/>
                  <a:pt x="53406" y="6104"/>
                </a:cubicBezTo>
                <a:cubicBezTo>
                  <a:pt x="48923" y="9466"/>
                  <a:pt x="52126" y="17318"/>
                  <a:pt x="50354" y="22634"/>
                </a:cubicBezTo>
                <a:cubicBezTo>
                  <a:pt x="48520" y="28136"/>
                  <a:pt x="40440" y="28951"/>
                  <a:pt x="36621" y="33315"/>
                </a:cubicBezTo>
                <a:cubicBezTo>
                  <a:pt x="31262" y="39439"/>
                  <a:pt x="40518" y="50584"/>
                  <a:pt x="36621" y="57729"/>
                </a:cubicBezTo>
                <a:cubicBezTo>
                  <a:pt x="32880" y="64589"/>
                  <a:pt x="23836" y="68919"/>
                  <a:pt x="16022" y="68919"/>
                </a:cubicBezTo>
                <a:cubicBezTo>
                  <a:pt x="10601" y="68919"/>
                  <a:pt x="5421" y="66122"/>
                  <a:pt x="0" y="66122"/>
                </a:cubicBezTo>
              </a:path>
            </a:pathLst>
          </a:custGeom>
          <a:noFill/>
          <a:ln w="9525" cap="flat" cmpd="sng">
            <a:solidFill>
              <a:schemeClr val="accent3"/>
            </a:solidFill>
            <a:prstDash val="solid"/>
            <a:round/>
            <a:headEnd type="none" w="med" len="med"/>
            <a:tailEnd type="none" w="med" len="med"/>
          </a:ln>
        </p:spPr>
      </p:sp>
      <p:sp>
        <p:nvSpPr>
          <p:cNvPr id="381" name="Google Shape;381;p27"/>
          <p:cNvSpPr/>
          <p:nvPr/>
        </p:nvSpPr>
        <p:spPr>
          <a:xfrm rot="-8821628" flipH="1">
            <a:off x="-330435" y="4353006"/>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7"/>
          <p:cNvSpPr/>
          <p:nvPr/>
        </p:nvSpPr>
        <p:spPr>
          <a:xfrm rot="-8821628" flipH="1">
            <a:off x="-444885" y="4520456"/>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7"/>
          <p:cNvSpPr/>
          <p:nvPr/>
        </p:nvSpPr>
        <p:spPr>
          <a:xfrm rot="-8821628" flipH="1">
            <a:off x="-584735" y="4660331"/>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pic>
        <p:nvPicPr>
          <p:cNvPr id="25" name="Google Shape;25;p3"/>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26" name="Google Shape;26;p3"/>
          <p:cNvSpPr txBox="1">
            <a:spLocks noGrp="1"/>
          </p:cNvSpPr>
          <p:nvPr>
            <p:ph type="title"/>
          </p:nvPr>
        </p:nvSpPr>
        <p:spPr>
          <a:xfrm>
            <a:off x="143925" y="2105655"/>
            <a:ext cx="3984000" cy="1146600"/>
          </a:xfrm>
          <a:prstGeom prst="rect">
            <a:avLst/>
          </a:prstGeom>
        </p:spPr>
        <p:txBody>
          <a:bodyPr spcFirstLastPara="1" wrap="square" lIns="91425" tIns="91425" rIns="91425" bIns="91425" anchor="t" anchorCtr="0">
            <a:noAutofit/>
          </a:bodyPr>
          <a:lstStyle>
            <a:lvl1pPr lvl="0" algn="r" rtl="0">
              <a:lnSpc>
                <a:spcPct val="80000"/>
              </a:lnSpc>
              <a:spcBef>
                <a:spcPts val="0"/>
              </a:spcBef>
              <a:spcAft>
                <a:spcPts val="0"/>
              </a:spcAft>
              <a:buSzPts val="3600"/>
              <a:buNone/>
              <a:defRPr sz="43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a:off x="1201175" y="3252225"/>
            <a:ext cx="29268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600" b="0"/>
            </a:lvl1pPr>
            <a:lvl2pPr lvl="1" algn="ctr" rtl="0">
              <a:lnSpc>
                <a:spcPct val="100000"/>
              </a:lnSpc>
              <a:spcBef>
                <a:spcPts val="0"/>
              </a:spcBef>
              <a:spcAft>
                <a:spcPts val="0"/>
              </a:spcAft>
              <a:buClr>
                <a:srgbClr val="541C1D"/>
              </a:buClr>
              <a:buSzPts val="1400"/>
              <a:buNone/>
              <a:defRPr>
                <a:solidFill>
                  <a:srgbClr val="541C1D"/>
                </a:solidFill>
              </a:defRPr>
            </a:lvl2pPr>
            <a:lvl3pPr lvl="2" algn="ctr" rtl="0">
              <a:lnSpc>
                <a:spcPct val="100000"/>
              </a:lnSpc>
              <a:spcBef>
                <a:spcPts val="0"/>
              </a:spcBef>
              <a:spcAft>
                <a:spcPts val="0"/>
              </a:spcAft>
              <a:buClr>
                <a:srgbClr val="541C1D"/>
              </a:buClr>
              <a:buSzPts val="1400"/>
              <a:buNone/>
              <a:defRPr>
                <a:solidFill>
                  <a:srgbClr val="541C1D"/>
                </a:solidFill>
              </a:defRPr>
            </a:lvl3pPr>
            <a:lvl4pPr lvl="3" algn="ctr" rtl="0">
              <a:lnSpc>
                <a:spcPct val="100000"/>
              </a:lnSpc>
              <a:spcBef>
                <a:spcPts val="0"/>
              </a:spcBef>
              <a:spcAft>
                <a:spcPts val="0"/>
              </a:spcAft>
              <a:buClr>
                <a:srgbClr val="541C1D"/>
              </a:buClr>
              <a:buSzPts val="1400"/>
              <a:buNone/>
              <a:defRPr>
                <a:solidFill>
                  <a:srgbClr val="541C1D"/>
                </a:solidFill>
              </a:defRPr>
            </a:lvl4pPr>
            <a:lvl5pPr lvl="4" algn="ctr" rtl="0">
              <a:lnSpc>
                <a:spcPct val="100000"/>
              </a:lnSpc>
              <a:spcBef>
                <a:spcPts val="0"/>
              </a:spcBef>
              <a:spcAft>
                <a:spcPts val="0"/>
              </a:spcAft>
              <a:buClr>
                <a:srgbClr val="541C1D"/>
              </a:buClr>
              <a:buSzPts val="1400"/>
              <a:buNone/>
              <a:defRPr>
                <a:solidFill>
                  <a:srgbClr val="541C1D"/>
                </a:solidFill>
              </a:defRPr>
            </a:lvl5pPr>
            <a:lvl6pPr lvl="5" algn="ctr" rtl="0">
              <a:lnSpc>
                <a:spcPct val="100000"/>
              </a:lnSpc>
              <a:spcBef>
                <a:spcPts val="0"/>
              </a:spcBef>
              <a:spcAft>
                <a:spcPts val="0"/>
              </a:spcAft>
              <a:buClr>
                <a:srgbClr val="541C1D"/>
              </a:buClr>
              <a:buSzPts val="1400"/>
              <a:buNone/>
              <a:defRPr>
                <a:solidFill>
                  <a:srgbClr val="541C1D"/>
                </a:solidFill>
              </a:defRPr>
            </a:lvl6pPr>
            <a:lvl7pPr lvl="6" algn="ctr" rtl="0">
              <a:lnSpc>
                <a:spcPct val="100000"/>
              </a:lnSpc>
              <a:spcBef>
                <a:spcPts val="0"/>
              </a:spcBef>
              <a:spcAft>
                <a:spcPts val="0"/>
              </a:spcAft>
              <a:buClr>
                <a:srgbClr val="541C1D"/>
              </a:buClr>
              <a:buSzPts val="1400"/>
              <a:buNone/>
              <a:defRPr>
                <a:solidFill>
                  <a:srgbClr val="541C1D"/>
                </a:solidFill>
              </a:defRPr>
            </a:lvl7pPr>
            <a:lvl8pPr lvl="7" algn="ctr" rtl="0">
              <a:lnSpc>
                <a:spcPct val="100000"/>
              </a:lnSpc>
              <a:spcBef>
                <a:spcPts val="0"/>
              </a:spcBef>
              <a:spcAft>
                <a:spcPts val="0"/>
              </a:spcAft>
              <a:buClr>
                <a:srgbClr val="541C1D"/>
              </a:buClr>
              <a:buSzPts val="1400"/>
              <a:buNone/>
              <a:defRPr>
                <a:solidFill>
                  <a:srgbClr val="541C1D"/>
                </a:solidFill>
              </a:defRPr>
            </a:lvl8pPr>
            <a:lvl9pPr lvl="8" algn="ctr" rtl="0">
              <a:lnSpc>
                <a:spcPct val="100000"/>
              </a:lnSpc>
              <a:spcBef>
                <a:spcPts val="0"/>
              </a:spcBef>
              <a:spcAft>
                <a:spcPts val="0"/>
              </a:spcAft>
              <a:buClr>
                <a:srgbClr val="541C1D"/>
              </a:buClr>
              <a:buSzPts val="1400"/>
              <a:buNone/>
              <a:defRPr>
                <a:solidFill>
                  <a:srgbClr val="541C1D"/>
                </a:solidFill>
              </a:defRPr>
            </a:lvl9pPr>
          </a:lstStyle>
          <a:p>
            <a:endParaRPr/>
          </a:p>
        </p:txBody>
      </p:sp>
      <p:sp>
        <p:nvSpPr>
          <p:cNvPr id="28" name="Google Shape;28;p3"/>
          <p:cNvSpPr txBox="1">
            <a:spLocks noGrp="1"/>
          </p:cNvSpPr>
          <p:nvPr>
            <p:ph type="title" idx="2" hasCustomPrompt="1"/>
          </p:nvPr>
        </p:nvSpPr>
        <p:spPr>
          <a:xfrm>
            <a:off x="2903625" y="1110299"/>
            <a:ext cx="1224300" cy="841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5500"/>
              <a:buNone/>
              <a:defRPr sz="5500">
                <a:solidFill>
                  <a:schemeClr val="lt2"/>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29" name="Google Shape;29;p3"/>
          <p:cNvGrpSpPr/>
          <p:nvPr/>
        </p:nvGrpSpPr>
        <p:grpSpPr>
          <a:xfrm>
            <a:off x="5461950" y="522238"/>
            <a:ext cx="2250830" cy="3661147"/>
            <a:chOff x="5401837" y="470183"/>
            <a:chExt cx="2068777" cy="3107670"/>
          </a:xfrm>
        </p:grpSpPr>
        <p:sp>
          <p:nvSpPr>
            <p:cNvPr id="30" name="Google Shape;30;p3"/>
            <p:cNvSpPr/>
            <p:nvPr/>
          </p:nvSpPr>
          <p:spPr>
            <a:xfrm>
              <a:off x="5434958" y="504094"/>
              <a:ext cx="2024567" cy="3020998"/>
            </a:xfrm>
            <a:custGeom>
              <a:avLst/>
              <a:gdLst/>
              <a:ahLst/>
              <a:cxnLst/>
              <a:rect l="l" t="t" r="r" b="b"/>
              <a:pathLst>
                <a:path w="26835" h="46950" extrusionOk="0">
                  <a:moveTo>
                    <a:pt x="1" y="0"/>
                  </a:moveTo>
                  <a:lnTo>
                    <a:pt x="1" y="46949"/>
                  </a:lnTo>
                  <a:lnTo>
                    <a:pt x="26835" y="46949"/>
                  </a:lnTo>
                  <a:lnTo>
                    <a:pt x="26835" y="0"/>
                  </a:lnTo>
                  <a:close/>
                </a:path>
              </a:pathLst>
            </a:custGeom>
            <a:solidFill>
              <a:srgbClr val="FFFFFF">
                <a:alpha val="62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5401837" y="470183"/>
              <a:ext cx="2068777" cy="3107670"/>
            </a:xfrm>
            <a:custGeom>
              <a:avLst/>
              <a:gdLst/>
              <a:ahLst/>
              <a:cxnLst/>
              <a:rect l="l" t="t" r="r" b="b"/>
              <a:pathLst>
                <a:path w="27421" h="48297" extrusionOk="0">
                  <a:moveTo>
                    <a:pt x="13381" y="11800"/>
                  </a:moveTo>
                  <a:lnTo>
                    <a:pt x="13381" y="24009"/>
                  </a:lnTo>
                  <a:lnTo>
                    <a:pt x="6369" y="24009"/>
                  </a:lnTo>
                  <a:lnTo>
                    <a:pt x="6369" y="11800"/>
                  </a:lnTo>
                  <a:close/>
                  <a:moveTo>
                    <a:pt x="20891" y="11829"/>
                  </a:moveTo>
                  <a:lnTo>
                    <a:pt x="20891" y="24009"/>
                  </a:lnTo>
                  <a:lnTo>
                    <a:pt x="14245" y="24009"/>
                  </a:lnTo>
                  <a:lnTo>
                    <a:pt x="14245" y="11829"/>
                  </a:lnTo>
                  <a:close/>
                  <a:moveTo>
                    <a:pt x="13381" y="24858"/>
                  </a:moveTo>
                  <a:lnTo>
                    <a:pt x="13381" y="36643"/>
                  </a:lnTo>
                  <a:lnTo>
                    <a:pt x="6369" y="36643"/>
                  </a:lnTo>
                  <a:lnTo>
                    <a:pt x="6369" y="24858"/>
                  </a:lnTo>
                  <a:close/>
                  <a:moveTo>
                    <a:pt x="20891" y="24858"/>
                  </a:moveTo>
                  <a:lnTo>
                    <a:pt x="20891" y="36643"/>
                  </a:lnTo>
                  <a:lnTo>
                    <a:pt x="14245" y="36643"/>
                  </a:lnTo>
                  <a:lnTo>
                    <a:pt x="14245" y="24858"/>
                  </a:lnTo>
                  <a:close/>
                  <a:moveTo>
                    <a:pt x="13381" y="0"/>
                  </a:moveTo>
                  <a:lnTo>
                    <a:pt x="13381" y="11580"/>
                  </a:lnTo>
                  <a:lnTo>
                    <a:pt x="6369" y="11580"/>
                  </a:lnTo>
                  <a:lnTo>
                    <a:pt x="6369" y="776"/>
                  </a:lnTo>
                  <a:lnTo>
                    <a:pt x="6134" y="776"/>
                  </a:lnTo>
                  <a:lnTo>
                    <a:pt x="6134" y="11580"/>
                  </a:lnTo>
                  <a:lnTo>
                    <a:pt x="0" y="11580"/>
                  </a:lnTo>
                  <a:lnTo>
                    <a:pt x="0" y="11800"/>
                  </a:lnTo>
                  <a:lnTo>
                    <a:pt x="6134" y="11800"/>
                  </a:lnTo>
                  <a:lnTo>
                    <a:pt x="6134" y="24009"/>
                  </a:lnTo>
                  <a:lnTo>
                    <a:pt x="0" y="24009"/>
                  </a:lnTo>
                  <a:lnTo>
                    <a:pt x="0" y="24873"/>
                  </a:lnTo>
                  <a:lnTo>
                    <a:pt x="6134" y="24873"/>
                  </a:lnTo>
                  <a:lnTo>
                    <a:pt x="6134" y="36643"/>
                  </a:lnTo>
                  <a:lnTo>
                    <a:pt x="0" y="36643"/>
                  </a:lnTo>
                  <a:lnTo>
                    <a:pt x="0" y="36863"/>
                  </a:lnTo>
                  <a:lnTo>
                    <a:pt x="6134" y="36863"/>
                  </a:lnTo>
                  <a:lnTo>
                    <a:pt x="6134" y="48296"/>
                  </a:lnTo>
                  <a:lnTo>
                    <a:pt x="6369" y="48296"/>
                  </a:lnTo>
                  <a:lnTo>
                    <a:pt x="6369" y="36863"/>
                  </a:lnTo>
                  <a:lnTo>
                    <a:pt x="13381" y="36863"/>
                  </a:lnTo>
                  <a:lnTo>
                    <a:pt x="13381" y="47520"/>
                  </a:lnTo>
                  <a:lnTo>
                    <a:pt x="14245" y="47520"/>
                  </a:lnTo>
                  <a:lnTo>
                    <a:pt x="14245" y="36863"/>
                  </a:lnTo>
                  <a:lnTo>
                    <a:pt x="20891" y="36863"/>
                  </a:lnTo>
                  <a:lnTo>
                    <a:pt x="20891" y="48296"/>
                  </a:lnTo>
                  <a:lnTo>
                    <a:pt x="21125" y="48296"/>
                  </a:lnTo>
                  <a:lnTo>
                    <a:pt x="21125" y="36863"/>
                  </a:lnTo>
                  <a:lnTo>
                    <a:pt x="27420" y="36863"/>
                  </a:lnTo>
                  <a:lnTo>
                    <a:pt x="27420" y="36643"/>
                  </a:lnTo>
                  <a:lnTo>
                    <a:pt x="21125" y="36643"/>
                  </a:lnTo>
                  <a:lnTo>
                    <a:pt x="21125" y="24858"/>
                  </a:lnTo>
                  <a:lnTo>
                    <a:pt x="27420" y="24858"/>
                  </a:lnTo>
                  <a:lnTo>
                    <a:pt x="27420" y="24009"/>
                  </a:lnTo>
                  <a:lnTo>
                    <a:pt x="21125" y="24009"/>
                  </a:lnTo>
                  <a:lnTo>
                    <a:pt x="21125" y="11829"/>
                  </a:lnTo>
                  <a:lnTo>
                    <a:pt x="27420" y="11829"/>
                  </a:lnTo>
                  <a:lnTo>
                    <a:pt x="27420" y="11800"/>
                  </a:lnTo>
                  <a:lnTo>
                    <a:pt x="27420" y="11580"/>
                  </a:lnTo>
                  <a:lnTo>
                    <a:pt x="21125" y="11580"/>
                  </a:lnTo>
                  <a:lnTo>
                    <a:pt x="21125" y="776"/>
                  </a:lnTo>
                  <a:lnTo>
                    <a:pt x="20891" y="776"/>
                  </a:lnTo>
                  <a:lnTo>
                    <a:pt x="20891" y="11580"/>
                  </a:lnTo>
                  <a:lnTo>
                    <a:pt x="14245" y="11580"/>
                  </a:lnTo>
                  <a:lnTo>
                    <a:pt x="14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3"/>
          <p:cNvSpPr/>
          <p:nvPr/>
        </p:nvSpPr>
        <p:spPr>
          <a:xfrm rot="7777740">
            <a:off x="-1119207" y="-1152676"/>
            <a:ext cx="3041225" cy="2822503"/>
          </a:xfrm>
          <a:custGeom>
            <a:avLst/>
            <a:gdLst/>
            <a:ahLst/>
            <a:cxnLst/>
            <a:rect l="l" t="t" r="r" b="b"/>
            <a:pathLst>
              <a:path w="5827" h="5408" extrusionOk="0">
                <a:moveTo>
                  <a:pt x="1699" y="0"/>
                </a:moveTo>
                <a:cubicBezTo>
                  <a:pt x="1610" y="0"/>
                  <a:pt x="1521" y="14"/>
                  <a:pt x="1435" y="45"/>
                </a:cubicBezTo>
                <a:cubicBezTo>
                  <a:pt x="952" y="235"/>
                  <a:pt x="732" y="923"/>
                  <a:pt x="1025" y="1348"/>
                </a:cubicBezTo>
                <a:cubicBezTo>
                  <a:pt x="983" y="1341"/>
                  <a:pt x="941" y="1337"/>
                  <a:pt x="899" y="1337"/>
                </a:cubicBezTo>
                <a:cubicBezTo>
                  <a:pt x="502" y="1337"/>
                  <a:pt x="125" y="1639"/>
                  <a:pt x="59" y="2036"/>
                </a:cubicBezTo>
                <a:cubicBezTo>
                  <a:pt x="0" y="2475"/>
                  <a:pt x="337" y="2943"/>
                  <a:pt x="776" y="2987"/>
                </a:cubicBezTo>
                <a:lnTo>
                  <a:pt x="923" y="3002"/>
                </a:lnTo>
                <a:cubicBezTo>
                  <a:pt x="1042" y="2987"/>
                  <a:pt x="1162" y="2980"/>
                  <a:pt x="1282" y="2980"/>
                </a:cubicBezTo>
                <a:cubicBezTo>
                  <a:pt x="2336" y="2980"/>
                  <a:pt x="3373" y="3544"/>
                  <a:pt x="3938" y="4451"/>
                </a:cubicBezTo>
                <a:cubicBezTo>
                  <a:pt x="4070" y="4671"/>
                  <a:pt x="4173" y="4905"/>
                  <a:pt x="4363" y="5110"/>
                </a:cubicBezTo>
                <a:cubicBezTo>
                  <a:pt x="4507" y="5278"/>
                  <a:pt x="4711" y="5407"/>
                  <a:pt x="4917" y="5407"/>
                </a:cubicBezTo>
                <a:cubicBezTo>
                  <a:pt x="4962" y="5407"/>
                  <a:pt x="5007" y="5401"/>
                  <a:pt x="5051" y="5388"/>
                </a:cubicBezTo>
                <a:cubicBezTo>
                  <a:pt x="5313" y="5330"/>
                  <a:pt x="5488" y="4997"/>
                  <a:pt x="5332" y="4792"/>
                </a:cubicBezTo>
                <a:lnTo>
                  <a:pt x="5332" y="4792"/>
                </a:lnTo>
                <a:cubicBezTo>
                  <a:pt x="5370" y="4839"/>
                  <a:pt x="5430" y="4861"/>
                  <a:pt x="5494" y="4861"/>
                </a:cubicBezTo>
                <a:cubicBezTo>
                  <a:pt x="5583" y="4861"/>
                  <a:pt x="5680" y="4819"/>
                  <a:pt x="5739" y="4744"/>
                </a:cubicBezTo>
                <a:cubicBezTo>
                  <a:pt x="5827" y="4627"/>
                  <a:pt x="5798" y="4437"/>
                  <a:pt x="5754" y="4290"/>
                </a:cubicBezTo>
                <a:cubicBezTo>
                  <a:pt x="5695" y="4144"/>
                  <a:pt x="5593" y="4012"/>
                  <a:pt x="5505" y="3895"/>
                </a:cubicBezTo>
                <a:cubicBezTo>
                  <a:pt x="5241" y="3412"/>
                  <a:pt x="5212" y="2797"/>
                  <a:pt x="5475" y="2314"/>
                </a:cubicBezTo>
                <a:cubicBezTo>
                  <a:pt x="5593" y="2124"/>
                  <a:pt x="5710" y="1948"/>
                  <a:pt x="5695" y="1743"/>
                </a:cubicBezTo>
                <a:cubicBezTo>
                  <a:pt x="5680" y="1509"/>
                  <a:pt x="5475" y="1348"/>
                  <a:pt x="5256" y="1289"/>
                </a:cubicBezTo>
                <a:cubicBezTo>
                  <a:pt x="5177" y="1268"/>
                  <a:pt x="5096" y="1260"/>
                  <a:pt x="5015" y="1260"/>
                </a:cubicBezTo>
                <a:cubicBezTo>
                  <a:pt x="4870" y="1260"/>
                  <a:pt x="4723" y="1285"/>
                  <a:pt x="4582" y="1304"/>
                </a:cubicBezTo>
                <a:cubicBezTo>
                  <a:pt x="4802" y="1055"/>
                  <a:pt x="4729" y="601"/>
                  <a:pt x="4465" y="352"/>
                </a:cubicBezTo>
                <a:cubicBezTo>
                  <a:pt x="4280" y="196"/>
                  <a:pt x="4049" y="118"/>
                  <a:pt x="3811" y="118"/>
                </a:cubicBezTo>
                <a:cubicBezTo>
                  <a:pt x="3693" y="118"/>
                  <a:pt x="3572" y="137"/>
                  <a:pt x="3455" y="176"/>
                </a:cubicBezTo>
                <a:cubicBezTo>
                  <a:pt x="3119" y="279"/>
                  <a:pt x="2840" y="499"/>
                  <a:pt x="2577" y="762"/>
                </a:cubicBezTo>
                <a:cubicBezTo>
                  <a:pt x="2541" y="326"/>
                  <a:pt x="2123" y="0"/>
                  <a:pt x="1699" y="0"/>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7777740">
            <a:off x="-1625257" y="-1530426"/>
            <a:ext cx="3041225" cy="2822503"/>
          </a:xfrm>
          <a:custGeom>
            <a:avLst/>
            <a:gdLst/>
            <a:ahLst/>
            <a:cxnLst/>
            <a:rect l="l" t="t" r="r" b="b"/>
            <a:pathLst>
              <a:path w="5827" h="5408" extrusionOk="0">
                <a:moveTo>
                  <a:pt x="1699" y="0"/>
                </a:moveTo>
                <a:cubicBezTo>
                  <a:pt x="1610" y="0"/>
                  <a:pt x="1521" y="14"/>
                  <a:pt x="1435" y="45"/>
                </a:cubicBezTo>
                <a:cubicBezTo>
                  <a:pt x="952" y="235"/>
                  <a:pt x="732" y="923"/>
                  <a:pt x="1025" y="1348"/>
                </a:cubicBezTo>
                <a:cubicBezTo>
                  <a:pt x="983" y="1341"/>
                  <a:pt x="941" y="1337"/>
                  <a:pt x="899" y="1337"/>
                </a:cubicBezTo>
                <a:cubicBezTo>
                  <a:pt x="502" y="1337"/>
                  <a:pt x="125" y="1639"/>
                  <a:pt x="59" y="2036"/>
                </a:cubicBezTo>
                <a:cubicBezTo>
                  <a:pt x="0" y="2475"/>
                  <a:pt x="337" y="2943"/>
                  <a:pt x="776" y="2987"/>
                </a:cubicBezTo>
                <a:lnTo>
                  <a:pt x="923" y="3002"/>
                </a:lnTo>
                <a:cubicBezTo>
                  <a:pt x="1042" y="2987"/>
                  <a:pt x="1162" y="2980"/>
                  <a:pt x="1282" y="2980"/>
                </a:cubicBezTo>
                <a:cubicBezTo>
                  <a:pt x="2336" y="2980"/>
                  <a:pt x="3373" y="3544"/>
                  <a:pt x="3938" y="4451"/>
                </a:cubicBezTo>
                <a:cubicBezTo>
                  <a:pt x="4070" y="4671"/>
                  <a:pt x="4173" y="4905"/>
                  <a:pt x="4363" y="5110"/>
                </a:cubicBezTo>
                <a:cubicBezTo>
                  <a:pt x="4507" y="5278"/>
                  <a:pt x="4711" y="5407"/>
                  <a:pt x="4917" y="5407"/>
                </a:cubicBezTo>
                <a:cubicBezTo>
                  <a:pt x="4962" y="5407"/>
                  <a:pt x="5007" y="5401"/>
                  <a:pt x="5051" y="5388"/>
                </a:cubicBezTo>
                <a:cubicBezTo>
                  <a:pt x="5313" y="5330"/>
                  <a:pt x="5488" y="4997"/>
                  <a:pt x="5332" y="4792"/>
                </a:cubicBezTo>
                <a:lnTo>
                  <a:pt x="5332" y="4792"/>
                </a:lnTo>
                <a:cubicBezTo>
                  <a:pt x="5370" y="4839"/>
                  <a:pt x="5430" y="4861"/>
                  <a:pt x="5494" y="4861"/>
                </a:cubicBezTo>
                <a:cubicBezTo>
                  <a:pt x="5583" y="4861"/>
                  <a:pt x="5680" y="4819"/>
                  <a:pt x="5739" y="4744"/>
                </a:cubicBezTo>
                <a:cubicBezTo>
                  <a:pt x="5827" y="4627"/>
                  <a:pt x="5798" y="4437"/>
                  <a:pt x="5754" y="4290"/>
                </a:cubicBezTo>
                <a:cubicBezTo>
                  <a:pt x="5695" y="4144"/>
                  <a:pt x="5593" y="4012"/>
                  <a:pt x="5505" y="3895"/>
                </a:cubicBezTo>
                <a:cubicBezTo>
                  <a:pt x="5241" y="3412"/>
                  <a:pt x="5212" y="2797"/>
                  <a:pt x="5475" y="2314"/>
                </a:cubicBezTo>
                <a:cubicBezTo>
                  <a:pt x="5593" y="2124"/>
                  <a:pt x="5710" y="1948"/>
                  <a:pt x="5695" y="1743"/>
                </a:cubicBezTo>
                <a:cubicBezTo>
                  <a:pt x="5680" y="1509"/>
                  <a:pt x="5475" y="1348"/>
                  <a:pt x="5256" y="1289"/>
                </a:cubicBezTo>
                <a:cubicBezTo>
                  <a:pt x="5177" y="1268"/>
                  <a:pt x="5096" y="1260"/>
                  <a:pt x="5015" y="1260"/>
                </a:cubicBezTo>
                <a:cubicBezTo>
                  <a:pt x="4870" y="1260"/>
                  <a:pt x="4723" y="1285"/>
                  <a:pt x="4582" y="1304"/>
                </a:cubicBezTo>
                <a:cubicBezTo>
                  <a:pt x="4802" y="1055"/>
                  <a:pt x="4729" y="601"/>
                  <a:pt x="4465" y="352"/>
                </a:cubicBezTo>
                <a:cubicBezTo>
                  <a:pt x="4280" y="196"/>
                  <a:pt x="4049" y="118"/>
                  <a:pt x="3811" y="118"/>
                </a:cubicBezTo>
                <a:cubicBezTo>
                  <a:pt x="3693" y="118"/>
                  <a:pt x="3572" y="137"/>
                  <a:pt x="3455" y="176"/>
                </a:cubicBezTo>
                <a:cubicBezTo>
                  <a:pt x="3119" y="279"/>
                  <a:pt x="2840" y="499"/>
                  <a:pt x="2577" y="762"/>
                </a:cubicBezTo>
                <a:cubicBezTo>
                  <a:pt x="2541" y="326"/>
                  <a:pt x="2123" y="0"/>
                  <a:pt x="1699" y="0"/>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7777740">
            <a:off x="-2073657" y="-1831501"/>
            <a:ext cx="3041225" cy="2822503"/>
          </a:xfrm>
          <a:custGeom>
            <a:avLst/>
            <a:gdLst/>
            <a:ahLst/>
            <a:cxnLst/>
            <a:rect l="l" t="t" r="r" b="b"/>
            <a:pathLst>
              <a:path w="5827" h="5408" extrusionOk="0">
                <a:moveTo>
                  <a:pt x="1699" y="0"/>
                </a:moveTo>
                <a:cubicBezTo>
                  <a:pt x="1610" y="0"/>
                  <a:pt x="1521" y="14"/>
                  <a:pt x="1435" y="45"/>
                </a:cubicBezTo>
                <a:cubicBezTo>
                  <a:pt x="952" y="235"/>
                  <a:pt x="732" y="923"/>
                  <a:pt x="1025" y="1348"/>
                </a:cubicBezTo>
                <a:cubicBezTo>
                  <a:pt x="983" y="1341"/>
                  <a:pt x="941" y="1337"/>
                  <a:pt x="899" y="1337"/>
                </a:cubicBezTo>
                <a:cubicBezTo>
                  <a:pt x="502" y="1337"/>
                  <a:pt x="125" y="1639"/>
                  <a:pt x="59" y="2036"/>
                </a:cubicBezTo>
                <a:cubicBezTo>
                  <a:pt x="0" y="2475"/>
                  <a:pt x="337" y="2943"/>
                  <a:pt x="776" y="2987"/>
                </a:cubicBezTo>
                <a:lnTo>
                  <a:pt x="923" y="3002"/>
                </a:lnTo>
                <a:cubicBezTo>
                  <a:pt x="1042" y="2987"/>
                  <a:pt x="1162" y="2980"/>
                  <a:pt x="1282" y="2980"/>
                </a:cubicBezTo>
                <a:cubicBezTo>
                  <a:pt x="2336" y="2980"/>
                  <a:pt x="3373" y="3544"/>
                  <a:pt x="3938" y="4451"/>
                </a:cubicBezTo>
                <a:cubicBezTo>
                  <a:pt x="4070" y="4671"/>
                  <a:pt x="4173" y="4905"/>
                  <a:pt x="4363" y="5110"/>
                </a:cubicBezTo>
                <a:cubicBezTo>
                  <a:pt x="4507" y="5278"/>
                  <a:pt x="4711" y="5407"/>
                  <a:pt x="4917" y="5407"/>
                </a:cubicBezTo>
                <a:cubicBezTo>
                  <a:pt x="4962" y="5407"/>
                  <a:pt x="5007" y="5401"/>
                  <a:pt x="5051" y="5388"/>
                </a:cubicBezTo>
                <a:cubicBezTo>
                  <a:pt x="5313" y="5330"/>
                  <a:pt x="5488" y="4997"/>
                  <a:pt x="5332" y="4792"/>
                </a:cubicBezTo>
                <a:lnTo>
                  <a:pt x="5332" y="4792"/>
                </a:lnTo>
                <a:cubicBezTo>
                  <a:pt x="5370" y="4839"/>
                  <a:pt x="5430" y="4861"/>
                  <a:pt x="5494" y="4861"/>
                </a:cubicBezTo>
                <a:cubicBezTo>
                  <a:pt x="5583" y="4861"/>
                  <a:pt x="5680" y="4819"/>
                  <a:pt x="5739" y="4744"/>
                </a:cubicBezTo>
                <a:cubicBezTo>
                  <a:pt x="5827" y="4627"/>
                  <a:pt x="5798" y="4437"/>
                  <a:pt x="5754" y="4290"/>
                </a:cubicBezTo>
                <a:cubicBezTo>
                  <a:pt x="5695" y="4144"/>
                  <a:pt x="5593" y="4012"/>
                  <a:pt x="5505" y="3895"/>
                </a:cubicBezTo>
                <a:cubicBezTo>
                  <a:pt x="5241" y="3412"/>
                  <a:pt x="5212" y="2797"/>
                  <a:pt x="5475" y="2314"/>
                </a:cubicBezTo>
                <a:cubicBezTo>
                  <a:pt x="5593" y="2124"/>
                  <a:pt x="5710" y="1948"/>
                  <a:pt x="5695" y="1743"/>
                </a:cubicBezTo>
                <a:cubicBezTo>
                  <a:pt x="5680" y="1509"/>
                  <a:pt x="5475" y="1348"/>
                  <a:pt x="5256" y="1289"/>
                </a:cubicBezTo>
                <a:cubicBezTo>
                  <a:pt x="5177" y="1268"/>
                  <a:pt x="5096" y="1260"/>
                  <a:pt x="5015" y="1260"/>
                </a:cubicBezTo>
                <a:cubicBezTo>
                  <a:pt x="4870" y="1260"/>
                  <a:pt x="4723" y="1285"/>
                  <a:pt x="4582" y="1304"/>
                </a:cubicBezTo>
                <a:cubicBezTo>
                  <a:pt x="4802" y="1055"/>
                  <a:pt x="4729" y="601"/>
                  <a:pt x="4465" y="352"/>
                </a:cubicBezTo>
                <a:cubicBezTo>
                  <a:pt x="4280" y="196"/>
                  <a:pt x="4049" y="118"/>
                  <a:pt x="3811" y="118"/>
                </a:cubicBezTo>
                <a:cubicBezTo>
                  <a:pt x="3693" y="118"/>
                  <a:pt x="3572" y="137"/>
                  <a:pt x="3455" y="176"/>
                </a:cubicBezTo>
                <a:cubicBezTo>
                  <a:pt x="3119" y="279"/>
                  <a:pt x="2840" y="499"/>
                  <a:pt x="2577" y="762"/>
                </a:cubicBezTo>
                <a:cubicBezTo>
                  <a:pt x="2541" y="326"/>
                  <a:pt x="2123" y="0"/>
                  <a:pt x="1699" y="0"/>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577322">
            <a:off x="-385643" y="3687160"/>
            <a:ext cx="1989299" cy="2038278"/>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1577322">
            <a:off x="-499563" y="3830691"/>
            <a:ext cx="1989299" cy="2038278"/>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rot="-1577322">
            <a:off x="-626147" y="3990177"/>
            <a:ext cx="1989299" cy="2038278"/>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
        <p:cNvGrpSpPr/>
        <p:nvPr/>
      </p:nvGrpSpPr>
      <p:grpSpPr>
        <a:xfrm>
          <a:off x="0" y="0"/>
          <a:ext cx="0" cy="0"/>
          <a:chOff x="0" y="0"/>
          <a:chExt cx="0" cy="0"/>
        </a:xfrm>
      </p:grpSpPr>
      <p:pic>
        <p:nvPicPr>
          <p:cNvPr id="80" name="Google Shape;80;p7"/>
          <p:cNvPicPr preferRelativeResize="0"/>
          <p:nvPr/>
        </p:nvPicPr>
        <p:blipFill>
          <a:blip r:embed="rId2">
            <a:alphaModFix amt="42000"/>
          </a:blip>
          <a:stretch>
            <a:fillRect/>
          </a:stretch>
        </p:blipFill>
        <p:spPr>
          <a:xfrm>
            <a:off x="0" y="0"/>
            <a:ext cx="9144000" cy="5143492"/>
          </a:xfrm>
          <a:prstGeom prst="rect">
            <a:avLst/>
          </a:prstGeom>
          <a:noFill/>
          <a:ln>
            <a:noFill/>
          </a:ln>
        </p:spPr>
      </p:pic>
      <p:pic>
        <p:nvPicPr>
          <p:cNvPr id="81" name="Google Shape;81;p7"/>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82" name="Google Shape;82;p7"/>
          <p:cNvSpPr txBox="1">
            <a:spLocks noGrp="1"/>
          </p:cNvSpPr>
          <p:nvPr>
            <p:ph type="body" idx="1"/>
          </p:nvPr>
        </p:nvSpPr>
        <p:spPr>
          <a:xfrm>
            <a:off x="734100" y="1310925"/>
            <a:ext cx="4051800" cy="2954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3" name="Google Shape;83;p7"/>
          <p:cNvSpPr txBox="1">
            <a:spLocks noGrp="1"/>
          </p:cNvSpPr>
          <p:nvPr>
            <p:ph type="title"/>
          </p:nvPr>
        </p:nvSpPr>
        <p:spPr>
          <a:xfrm>
            <a:off x="720000" y="445025"/>
            <a:ext cx="4466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Google Shape;84;p7"/>
          <p:cNvSpPr/>
          <p:nvPr/>
        </p:nvSpPr>
        <p:spPr>
          <a:xfrm>
            <a:off x="-211050" y="-9002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85" name="Google Shape;85;p7"/>
          <p:cNvSpPr/>
          <p:nvPr/>
        </p:nvSpPr>
        <p:spPr>
          <a:xfrm>
            <a:off x="-376150" y="-26782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86" name="Google Shape;86;p7"/>
          <p:cNvSpPr/>
          <p:nvPr/>
        </p:nvSpPr>
        <p:spPr>
          <a:xfrm>
            <a:off x="-560300" y="-451975"/>
            <a:ext cx="2792575" cy="2171700"/>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grpSp>
        <p:nvGrpSpPr>
          <p:cNvPr id="87" name="Google Shape;87;p7"/>
          <p:cNvGrpSpPr/>
          <p:nvPr/>
        </p:nvGrpSpPr>
        <p:grpSpPr>
          <a:xfrm>
            <a:off x="583425" y="-63500"/>
            <a:ext cx="8576750" cy="5229700"/>
            <a:chOff x="583425" y="-63500"/>
            <a:chExt cx="8576750" cy="5229700"/>
          </a:xfrm>
        </p:grpSpPr>
        <p:sp>
          <p:nvSpPr>
            <p:cNvPr id="88" name="Google Shape;88;p7"/>
            <p:cNvSpPr/>
            <p:nvPr/>
          </p:nvSpPr>
          <p:spPr>
            <a:xfrm>
              <a:off x="583425" y="414700"/>
              <a:ext cx="8576750" cy="4751500"/>
            </a:xfrm>
            <a:custGeom>
              <a:avLst/>
              <a:gdLst/>
              <a:ahLst/>
              <a:cxnLst/>
              <a:rect l="l" t="t" r="r" b="b"/>
              <a:pathLst>
                <a:path w="343070" h="190060" extrusionOk="0">
                  <a:moveTo>
                    <a:pt x="264110" y="0"/>
                  </a:moveTo>
                  <a:lnTo>
                    <a:pt x="146720" y="91571"/>
                  </a:lnTo>
                  <a:lnTo>
                    <a:pt x="0" y="190060"/>
                  </a:lnTo>
                  <a:lnTo>
                    <a:pt x="343070" y="190060"/>
                  </a:lnTo>
                  <a:lnTo>
                    <a:pt x="343044" y="63397"/>
                  </a:lnTo>
                  <a:lnTo>
                    <a:pt x="279845" y="382"/>
                  </a:lnTo>
                  <a:close/>
                </a:path>
              </a:pathLst>
            </a:custGeom>
            <a:gradFill>
              <a:gsLst>
                <a:gs pos="0">
                  <a:schemeClr val="dk2"/>
                </a:gs>
                <a:gs pos="100000">
                  <a:schemeClr val="lt1"/>
                </a:gs>
              </a:gsLst>
              <a:lin ang="5400012" scaled="0"/>
            </a:gradFill>
            <a:ln>
              <a:noFill/>
            </a:ln>
          </p:spPr>
        </p:sp>
        <p:grpSp>
          <p:nvGrpSpPr>
            <p:cNvPr id="89" name="Google Shape;89;p7"/>
            <p:cNvGrpSpPr/>
            <p:nvPr/>
          </p:nvGrpSpPr>
          <p:grpSpPr>
            <a:xfrm>
              <a:off x="7181277" y="-63500"/>
              <a:ext cx="412615" cy="501202"/>
              <a:chOff x="7181277" y="-63500"/>
              <a:chExt cx="412615" cy="501202"/>
            </a:xfrm>
          </p:grpSpPr>
          <p:sp>
            <p:nvSpPr>
              <p:cNvPr id="90" name="Google Shape;90;p7"/>
              <p:cNvSpPr/>
              <p:nvPr/>
            </p:nvSpPr>
            <p:spPr>
              <a:xfrm flipH="1">
                <a:off x="7181277" y="211949"/>
                <a:ext cx="412615" cy="225753"/>
              </a:xfrm>
              <a:custGeom>
                <a:avLst/>
                <a:gdLst/>
                <a:ahLst/>
                <a:cxnLst/>
                <a:rect l="l" t="t" r="r" b="b"/>
                <a:pathLst>
                  <a:path w="9341" h="5111" extrusionOk="0">
                    <a:moveTo>
                      <a:pt x="3631" y="1"/>
                    </a:moveTo>
                    <a:lnTo>
                      <a:pt x="3631" y="1172"/>
                    </a:lnTo>
                    <a:lnTo>
                      <a:pt x="0" y="5110"/>
                    </a:lnTo>
                    <a:lnTo>
                      <a:pt x="9340" y="4686"/>
                    </a:lnTo>
                    <a:lnTo>
                      <a:pt x="4670" y="1172"/>
                    </a:lnTo>
                    <a:lnTo>
                      <a:pt x="467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flipH="1">
                <a:off x="7413452" y="-63500"/>
                <a:ext cx="1325" cy="276813"/>
              </a:xfrm>
              <a:custGeom>
                <a:avLst/>
                <a:gdLst/>
                <a:ahLst/>
                <a:cxnLst/>
                <a:rect l="l" t="t" r="r" b="b"/>
                <a:pathLst>
                  <a:path w="30" h="6267" extrusionOk="0">
                    <a:moveTo>
                      <a:pt x="15" y="0"/>
                    </a:moveTo>
                    <a:cubicBezTo>
                      <a:pt x="0" y="0"/>
                      <a:pt x="0" y="1391"/>
                      <a:pt x="0" y="3133"/>
                    </a:cubicBezTo>
                    <a:cubicBezTo>
                      <a:pt x="0" y="4875"/>
                      <a:pt x="0" y="6266"/>
                      <a:pt x="15" y="6266"/>
                    </a:cubicBezTo>
                    <a:cubicBezTo>
                      <a:pt x="29" y="6266"/>
                      <a:pt x="29" y="4846"/>
                      <a:pt x="29" y="3133"/>
                    </a:cubicBezTo>
                    <a:cubicBezTo>
                      <a:pt x="29" y="1391"/>
                      <a:pt x="29" y="0"/>
                      <a:pt x="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2"/>
        <p:cNvGrpSpPr/>
        <p:nvPr/>
      </p:nvGrpSpPr>
      <p:grpSpPr>
        <a:xfrm>
          <a:off x="0" y="0"/>
          <a:ext cx="0" cy="0"/>
          <a:chOff x="0" y="0"/>
          <a:chExt cx="0" cy="0"/>
        </a:xfrm>
      </p:grpSpPr>
      <p:pic>
        <p:nvPicPr>
          <p:cNvPr id="93" name="Google Shape;93;p8"/>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94" name="Google Shape;94;p8"/>
          <p:cNvSpPr/>
          <p:nvPr/>
        </p:nvSpPr>
        <p:spPr>
          <a:xfrm>
            <a:off x="-14650" y="336325"/>
            <a:ext cx="9180575" cy="4828300"/>
          </a:xfrm>
          <a:custGeom>
            <a:avLst/>
            <a:gdLst/>
            <a:ahLst/>
            <a:cxnLst/>
            <a:rect l="l" t="t" r="r" b="b"/>
            <a:pathLst>
              <a:path w="367223" h="193132" extrusionOk="0">
                <a:moveTo>
                  <a:pt x="176325" y="1791"/>
                </a:moveTo>
                <a:lnTo>
                  <a:pt x="13" y="134089"/>
                </a:lnTo>
                <a:lnTo>
                  <a:pt x="0" y="192834"/>
                </a:lnTo>
                <a:lnTo>
                  <a:pt x="366951" y="193132"/>
                </a:lnTo>
                <a:lnTo>
                  <a:pt x="367223" y="148419"/>
                </a:lnTo>
                <a:lnTo>
                  <a:pt x="185793" y="0"/>
                </a:lnTo>
                <a:close/>
              </a:path>
            </a:pathLst>
          </a:custGeom>
          <a:gradFill>
            <a:gsLst>
              <a:gs pos="0">
                <a:schemeClr val="dk2"/>
              </a:gs>
              <a:gs pos="100000">
                <a:schemeClr val="lt1"/>
              </a:gs>
            </a:gsLst>
            <a:lin ang="5400012" scaled="0"/>
          </a:gradFill>
          <a:ln>
            <a:noFill/>
          </a:ln>
        </p:spPr>
      </p:sp>
      <p:sp>
        <p:nvSpPr>
          <p:cNvPr id="95" name="Google Shape;95;p8"/>
          <p:cNvSpPr/>
          <p:nvPr/>
        </p:nvSpPr>
        <p:spPr>
          <a:xfrm flipH="1">
            <a:off x="4334427" y="211949"/>
            <a:ext cx="412615" cy="225753"/>
          </a:xfrm>
          <a:custGeom>
            <a:avLst/>
            <a:gdLst/>
            <a:ahLst/>
            <a:cxnLst/>
            <a:rect l="l" t="t" r="r" b="b"/>
            <a:pathLst>
              <a:path w="9341" h="5111" extrusionOk="0">
                <a:moveTo>
                  <a:pt x="3631" y="1"/>
                </a:moveTo>
                <a:lnTo>
                  <a:pt x="3631" y="1172"/>
                </a:lnTo>
                <a:lnTo>
                  <a:pt x="0" y="5110"/>
                </a:lnTo>
                <a:lnTo>
                  <a:pt x="9340" y="4686"/>
                </a:lnTo>
                <a:lnTo>
                  <a:pt x="4670" y="1172"/>
                </a:lnTo>
                <a:lnTo>
                  <a:pt x="46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flipH="1">
            <a:off x="4566602" y="-63500"/>
            <a:ext cx="1325" cy="276813"/>
          </a:xfrm>
          <a:custGeom>
            <a:avLst/>
            <a:gdLst/>
            <a:ahLst/>
            <a:cxnLst/>
            <a:rect l="l" t="t" r="r" b="b"/>
            <a:pathLst>
              <a:path w="30" h="6267" extrusionOk="0">
                <a:moveTo>
                  <a:pt x="15" y="0"/>
                </a:moveTo>
                <a:cubicBezTo>
                  <a:pt x="0" y="0"/>
                  <a:pt x="0" y="1391"/>
                  <a:pt x="0" y="3133"/>
                </a:cubicBezTo>
                <a:cubicBezTo>
                  <a:pt x="0" y="4875"/>
                  <a:pt x="0" y="6266"/>
                  <a:pt x="15" y="6266"/>
                </a:cubicBezTo>
                <a:cubicBezTo>
                  <a:pt x="29" y="6266"/>
                  <a:pt x="29" y="4846"/>
                  <a:pt x="29" y="3133"/>
                </a:cubicBezTo>
                <a:cubicBezTo>
                  <a:pt x="29" y="1391"/>
                  <a:pt x="29" y="0"/>
                  <a:pt x="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txBox="1">
            <a:spLocks noGrp="1"/>
          </p:cNvSpPr>
          <p:nvPr>
            <p:ph type="title"/>
          </p:nvPr>
        </p:nvSpPr>
        <p:spPr>
          <a:xfrm>
            <a:off x="1388100" y="1524250"/>
            <a:ext cx="6367800" cy="19953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4800"/>
              <a:buNone/>
              <a:defRPr sz="72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98" name="Google Shape;98;p8"/>
          <p:cNvSpPr txBox="1"/>
          <p:nvPr/>
        </p:nvSpPr>
        <p:spPr>
          <a:xfrm flipH="1">
            <a:off x="1330050" y="1481838"/>
            <a:ext cx="6367800" cy="29544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endParaRPr sz="7300">
              <a:solidFill>
                <a:srgbClr val="112D75"/>
              </a:solidFill>
              <a:latin typeface="Viga"/>
              <a:ea typeface="Viga"/>
              <a:cs typeface="Viga"/>
              <a:sym typeface="Viga"/>
            </a:endParaRPr>
          </a:p>
        </p:txBody>
      </p:sp>
      <p:grpSp>
        <p:nvGrpSpPr>
          <p:cNvPr id="99" name="Google Shape;99;p8"/>
          <p:cNvGrpSpPr/>
          <p:nvPr/>
        </p:nvGrpSpPr>
        <p:grpSpPr>
          <a:xfrm>
            <a:off x="157975" y="195325"/>
            <a:ext cx="2250830" cy="3661147"/>
            <a:chOff x="526860" y="192691"/>
            <a:chExt cx="2068777" cy="3107670"/>
          </a:xfrm>
        </p:grpSpPr>
        <p:sp>
          <p:nvSpPr>
            <p:cNvPr id="100" name="Google Shape;100;p8"/>
            <p:cNvSpPr/>
            <p:nvPr/>
          </p:nvSpPr>
          <p:spPr>
            <a:xfrm>
              <a:off x="559981" y="226603"/>
              <a:ext cx="2024567" cy="3020998"/>
            </a:xfrm>
            <a:custGeom>
              <a:avLst/>
              <a:gdLst/>
              <a:ahLst/>
              <a:cxnLst/>
              <a:rect l="l" t="t" r="r" b="b"/>
              <a:pathLst>
                <a:path w="26835" h="46950" extrusionOk="0">
                  <a:moveTo>
                    <a:pt x="1" y="0"/>
                  </a:moveTo>
                  <a:lnTo>
                    <a:pt x="1" y="46949"/>
                  </a:lnTo>
                  <a:lnTo>
                    <a:pt x="26835" y="46949"/>
                  </a:lnTo>
                  <a:lnTo>
                    <a:pt x="26835" y="0"/>
                  </a:lnTo>
                  <a:close/>
                </a:path>
              </a:pathLst>
            </a:custGeom>
            <a:solidFill>
              <a:srgbClr val="FFFFFF">
                <a:alpha val="62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8"/>
            <p:cNvSpPr/>
            <p:nvPr/>
          </p:nvSpPr>
          <p:spPr>
            <a:xfrm>
              <a:off x="526860" y="192691"/>
              <a:ext cx="2068777" cy="3107670"/>
            </a:xfrm>
            <a:custGeom>
              <a:avLst/>
              <a:gdLst/>
              <a:ahLst/>
              <a:cxnLst/>
              <a:rect l="l" t="t" r="r" b="b"/>
              <a:pathLst>
                <a:path w="27421" h="48297" extrusionOk="0">
                  <a:moveTo>
                    <a:pt x="13381" y="11800"/>
                  </a:moveTo>
                  <a:lnTo>
                    <a:pt x="13381" y="24009"/>
                  </a:lnTo>
                  <a:lnTo>
                    <a:pt x="6369" y="24009"/>
                  </a:lnTo>
                  <a:lnTo>
                    <a:pt x="6369" y="11800"/>
                  </a:lnTo>
                  <a:close/>
                  <a:moveTo>
                    <a:pt x="20891" y="11829"/>
                  </a:moveTo>
                  <a:lnTo>
                    <a:pt x="20891" y="24009"/>
                  </a:lnTo>
                  <a:lnTo>
                    <a:pt x="14245" y="24009"/>
                  </a:lnTo>
                  <a:lnTo>
                    <a:pt x="14245" y="11829"/>
                  </a:lnTo>
                  <a:close/>
                  <a:moveTo>
                    <a:pt x="13381" y="24858"/>
                  </a:moveTo>
                  <a:lnTo>
                    <a:pt x="13381" y="36643"/>
                  </a:lnTo>
                  <a:lnTo>
                    <a:pt x="6369" y="36643"/>
                  </a:lnTo>
                  <a:lnTo>
                    <a:pt x="6369" y="24858"/>
                  </a:lnTo>
                  <a:close/>
                  <a:moveTo>
                    <a:pt x="20891" y="24858"/>
                  </a:moveTo>
                  <a:lnTo>
                    <a:pt x="20891" y="36643"/>
                  </a:lnTo>
                  <a:lnTo>
                    <a:pt x="14245" y="36643"/>
                  </a:lnTo>
                  <a:lnTo>
                    <a:pt x="14245" y="24858"/>
                  </a:lnTo>
                  <a:close/>
                  <a:moveTo>
                    <a:pt x="13381" y="0"/>
                  </a:moveTo>
                  <a:lnTo>
                    <a:pt x="13381" y="11580"/>
                  </a:lnTo>
                  <a:lnTo>
                    <a:pt x="6369" y="11580"/>
                  </a:lnTo>
                  <a:lnTo>
                    <a:pt x="6369" y="776"/>
                  </a:lnTo>
                  <a:lnTo>
                    <a:pt x="6134" y="776"/>
                  </a:lnTo>
                  <a:lnTo>
                    <a:pt x="6134" y="11580"/>
                  </a:lnTo>
                  <a:lnTo>
                    <a:pt x="0" y="11580"/>
                  </a:lnTo>
                  <a:lnTo>
                    <a:pt x="0" y="11800"/>
                  </a:lnTo>
                  <a:lnTo>
                    <a:pt x="6134" y="11800"/>
                  </a:lnTo>
                  <a:lnTo>
                    <a:pt x="6134" y="24009"/>
                  </a:lnTo>
                  <a:lnTo>
                    <a:pt x="0" y="24009"/>
                  </a:lnTo>
                  <a:lnTo>
                    <a:pt x="0" y="24873"/>
                  </a:lnTo>
                  <a:lnTo>
                    <a:pt x="6134" y="24873"/>
                  </a:lnTo>
                  <a:lnTo>
                    <a:pt x="6134" y="36643"/>
                  </a:lnTo>
                  <a:lnTo>
                    <a:pt x="0" y="36643"/>
                  </a:lnTo>
                  <a:lnTo>
                    <a:pt x="0" y="36863"/>
                  </a:lnTo>
                  <a:lnTo>
                    <a:pt x="6134" y="36863"/>
                  </a:lnTo>
                  <a:lnTo>
                    <a:pt x="6134" y="48296"/>
                  </a:lnTo>
                  <a:lnTo>
                    <a:pt x="6369" y="48296"/>
                  </a:lnTo>
                  <a:lnTo>
                    <a:pt x="6369" y="36863"/>
                  </a:lnTo>
                  <a:lnTo>
                    <a:pt x="13381" y="36863"/>
                  </a:lnTo>
                  <a:lnTo>
                    <a:pt x="13381" y="47520"/>
                  </a:lnTo>
                  <a:lnTo>
                    <a:pt x="14245" y="47520"/>
                  </a:lnTo>
                  <a:lnTo>
                    <a:pt x="14245" y="36863"/>
                  </a:lnTo>
                  <a:lnTo>
                    <a:pt x="20891" y="36863"/>
                  </a:lnTo>
                  <a:lnTo>
                    <a:pt x="20891" y="48296"/>
                  </a:lnTo>
                  <a:lnTo>
                    <a:pt x="21125" y="48296"/>
                  </a:lnTo>
                  <a:lnTo>
                    <a:pt x="21125" y="36863"/>
                  </a:lnTo>
                  <a:lnTo>
                    <a:pt x="27420" y="36863"/>
                  </a:lnTo>
                  <a:lnTo>
                    <a:pt x="27420" y="36643"/>
                  </a:lnTo>
                  <a:lnTo>
                    <a:pt x="21125" y="36643"/>
                  </a:lnTo>
                  <a:lnTo>
                    <a:pt x="21125" y="24858"/>
                  </a:lnTo>
                  <a:lnTo>
                    <a:pt x="27420" y="24858"/>
                  </a:lnTo>
                  <a:lnTo>
                    <a:pt x="27420" y="24009"/>
                  </a:lnTo>
                  <a:lnTo>
                    <a:pt x="21125" y="24009"/>
                  </a:lnTo>
                  <a:lnTo>
                    <a:pt x="21125" y="11829"/>
                  </a:lnTo>
                  <a:lnTo>
                    <a:pt x="27420" y="11829"/>
                  </a:lnTo>
                  <a:lnTo>
                    <a:pt x="27420" y="11800"/>
                  </a:lnTo>
                  <a:lnTo>
                    <a:pt x="27420" y="11580"/>
                  </a:lnTo>
                  <a:lnTo>
                    <a:pt x="21125" y="11580"/>
                  </a:lnTo>
                  <a:lnTo>
                    <a:pt x="21125" y="776"/>
                  </a:lnTo>
                  <a:lnTo>
                    <a:pt x="20891" y="776"/>
                  </a:lnTo>
                  <a:lnTo>
                    <a:pt x="20891" y="11580"/>
                  </a:lnTo>
                  <a:lnTo>
                    <a:pt x="14245" y="11580"/>
                  </a:lnTo>
                  <a:lnTo>
                    <a:pt x="14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8"/>
          <p:cNvGrpSpPr/>
          <p:nvPr/>
        </p:nvGrpSpPr>
        <p:grpSpPr>
          <a:xfrm>
            <a:off x="6619100" y="278500"/>
            <a:ext cx="2250830" cy="3661147"/>
            <a:chOff x="526860" y="192691"/>
            <a:chExt cx="2068777" cy="3107670"/>
          </a:xfrm>
        </p:grpSpPr>
        <p:sp>
          <p:nvSpPr>
            <p:cNvPr id="103" name="Google Shape;103;p8"/>
            <p:cNvSpPr/>
            <p:nvPr/>
          </p:nvSpPr>
          <p:spPr>
            <a:xfrm>
              <a:off x="559981" y="226603"/>
              <a:ext cx="2024567" cy="3020998"/>
            </a:xfrm>
            <a:custGeom>
              <a:avLst/>
              <a:gdLst/>
              <a:ahLst/>
              <a:cxnLst/>
              <a:rect l="l" t="t" r="r" b="b"/>
              <a:pathLst>
                <a:path w="26835" h="46950" extrusionOk="0">
                  <a:moveTo>
                    <a:pt x="1" y="0"/>
                  </a:moveTo>
                  <a:lnTo>
                    <a:pt x="1" y="46949"/>
                  </a:lnTo>
                  <a:lnTo>
                    <a:pt x="26835" y="46949"/>
                  </a:lnTo>
                  <a:lnTo>
                    <a:pt x="26835" y="0"/>
                  </a:lnTo>
                  <a:close/>
                </a:path>
              </a:pathLst>
            </a:custGeom>
            <a:solidFill>
              <a:srgbClr val="FFFFFF">
                <a:alpha val="62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p:cNvSpPr/>
            <p:nvPr/>
          </p:nvSpPr>
          <p:spPr>
            <a:xfrm>
              <a:off x="526860" y="192691"/>
              <a:ext cx="2068777" cy="3107670"/>
            </a:xfrm>
            <a:custGeom>
              <a:avLst/>
              <a:gdLst/>
              <a:ahLst/>
              <a:cxnLst/>
              <a:rect l="l" t="t" r="r" b="b"/>
              <a:pathLst>
                <a:path w="27421" h="48297" extrusionOk="0">
                  <a:moveTo>
                    <a:pt x="13381" y="11800"/>
                  </a:moveTo>
                  <a:lnTo>
                    <a:pt x="13381" y="24009"/>
                  </a:lnTo>
                  <a:lnTo>
                    <a:pt x="6369" y="24009"/>
                  </a:lnTo>
                  <a:lnTo>
                    <a:pt x="6369" y="11800"/>
                  </a:lnTo>
                  <a:close/>
                  <a:moveTo>
                    <a:pt x="20891" y="11829"/>
                  </a:moveTo>
                  <a:lnTo>
                    <a:pt x="20891" y="24009"/>
                  </a:lnTo>
                  <a:lnTo>
                    <a:pt x="14245" y="24009"/>
                  </a:lnTo>
                  <a:lnTo>
                    <a:pt x="14245" y="11829"/>
                  </a:lnTo>
                  <a:close/>
                  <a:moveTo>
                    <a:pt x="13381" y="24858"/>
                  </a:moveTo>
                  <a:lnTo>
                    <a:pt x="13381" y="36643"/>
                  </a:lnTo>
                  <a:lnTo>
                    <a:pt x="6369" y="36643"/>
                  </a:lnTo>
                  <a:lnTo>
                    <a:pt x="6369" y="24858"/>
                  </a:lnTo>
                  <a:close/>
                  <a:moveTo>
                    <a:pt x="20891" y="24858"/>
                  </a:moveTo>
                  <a:lnTo>
                    <a:pt x="20891" y="36643"/>
                  </a:lnTo>
                  <a:lnTo>
                    <a:pt x="14245" y="36643"/>
                  </a:lnTo>
                  <a:lnTo>
                    <a:pt x="14245" y="24858"/>
                  </a:lnTo>
                  <a:close/>
                  <a:moveTo>
                    <a:pt x="13381" y="0"/>
                  </a:moveTo>
                  <a:lnTo>
                    <a:pt x="13381" y="11580"/>
                  </a:lnTo>
                  <a:lnTo>
                    <a:pt x="6369" y="11580"/>
                  </a:lnTo>
                  <a:lnTo>
                    <a:pt x="6369" y="776"/>
                  </a:lnTo>
                  <a:lnTo>
                    <a:pt x="6134" y="776"/>
                  </a:lnTo>
                  <a:lnTo>
                    <a:pt x="6134" y="11580"/>
                  </a:lnTo>
                  <a:lnTo>
                    <a:pt x="0" y="11580"/>
                  </a:lnTo>
                  <a:lnTo>
                    <a:pt x="0" y="11800"/>
                  </a:lnTo>
                  <a:lnTo>
                    <a:pt x="6134" y="11800"/>
                  </a:lnTo>
                  <a:lnTo>
                    <a:pt x="6134" y="24009"/>
                  </a:lnTo>
                  <a:lnTo>
                    <a:pt x="0" y="24009"/>
                  </a:lnTo>
                  <a:lnTo>
                    <a:pt x="0" y="24873"/>
                  </a:lnTo>
                  <a:lnTo>
                    <a:pt x="6134" y="24873"/>
                  </a:lnTo>
                  <a:lnTo>
                    <a:pt x="6134" y="36643"/>
                  </a:lnTo>
                  <a:lnTo>
                    <a:pt x="0" y="36643"/>
                  </a:lnTo>
                  <a:lnTo>
                    <a:pt x="0" y="36863"/>
                  </a:lnTo>
                  <a:lnTo>
                    <a:pt x="6134" y="36863"/>
                  </a:lnTo>
                  <a:lnTo>
                    <a:pt x="6134" y="48296"/>
                  </a:lnTo>
                  <a:lnTo>
                    <a:pt x="6369" y="48296"/>
                  </a:lnTo>
                  <a:lnTo>
                    <a:pt x="6369" y="36863"/>
                  </a:lnTo>
                  <a:lnTo>
                    <a:pt x="13381" y="36863"/>
                  </a:lnTo>
                  <a:lnTo>
                    <a:pt x="13381" y="47520"/>
                  </a:lnTo>
                  <a:lnTo>
                    <a:pt x="14245" y="47520"/>
                  </a:lnTo>
                  <a:lnTo>
                    <a:pt x="14245" y="36863"/>
                  </a:lnTo>
                  <a:lnTo>
                    <a:pt x="20891" y="36863"/>
                  </a:lnTo>
                  <a:lnTo>
                    <a:pt x="20891" y="48296"/>
                  </a:lnTo>
                  <a:lnTo>
                    <a:pt x="21125" y="48296"/>
                  </a:lnTo>
                  <a:lnTo>
                    <a:pt x="21125" y="36863"/>
                  </a:lnTo>
                  <a:lnTo>
                    <a:pt x="27420" y="36863"/>
                  </a:lnTo>
                  <a:lnTo>
                    <a:pt x="27420" y="36643"/>
                  </a:lnTo>
                  <a:lnTo>
                    <a:pt x="21125" y="36643"/>
                  </a:lnTo>
                  <a:lnTo>
                    <a:pt x="21125" y="24858"/>
                  </a:lnTo>
                  <a:lnTo>
                    <a:pt x="27420" y="24858"/>
                  </a:lnTo>
                  <a:lnTo>
                    <a:pt x="27420" y="24009"/>
                  </a:lnTo>
                  <a:lnTo>
                    <a:pt x="21125" y="24009"/>
                  </a:lnTo>
                  <a:lnTo>
                    <a:pt x="21125" y="11829"/>
                  </a:lnTo>
                  <a:lnTo>
                    <a:pt x="27420" y="11829"/>
                  </a:lnTo>
                  <a:lnTo>
                    <a:pt x="27420" y="11800"/>
                  </a:lnTo>
                  <a:lnTo>
                    <a:pt x="27420" y="11580"/>
                  </a:lnTo>
                  <a:lnTo>
                    <a:pt x="21125" y="11580"/>
                  </a:lnTo>
                  <a:lnTo>
                    <a:pt x="21125" y="776"/>
                  </a:lnTo>
                  <a:lnTo>
                    <a:pt x="20891" y="776"/>
                  </a:lnTo>
                  <a:lnTo>
                    <a:pt x="20891" y="11580"/>
                  </a:lnTo>
                  <a:lnTo>
                    <a:pt x="14245" y="11580"/>
                  </a:lnTo>
                  <a:lnTo>
                    <a:pt x="14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5"/>
        <p:cNvGrpSpPr/>
        <p:nvPr/>
      </p:nvGrpSpPr>
      <p:grpSpPr>
        <a:xfrm>
          <a:off x="0" y="0"/>
          <a:ext cx="0" cy="0"/>
          <a:chOff x="0" y="0"/>
          <a:chExt cx="0" cy="0"/>
        </a:xfrm>
      </p:grpSpPr>
      <p:pic>
        <p:nvPicPr>
          <p:cNvPr id="106" name="Google Shape;106;p9"/>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107" name="Google Shape;107;p9"/>
          <p:cNvSpPr/>
          <p:nvPr/>
        </p:nvSpPr>
        <p:spPr>
          <a:xfrm>
            <a:off x="1410921" y="686958"/>
            <a:ext cx="6310240" cy="3982651"/>
          </a:xfrm>
          <a:custGeom>
            <a:avLst/>
            <a:gdLst/>
            <a:ahLst/>
            <a:cxnLst/>
            <a:rect l="l" t="t" r="r" b="b"/>
            <a:pathLst>
              <a:path w="27540" h="17382" extrusionOk="0">
                <a:moveTo>
                  <a:pt x="0" y="0"/>
                </a:moveTo>
                <a:lnTo>
                  <a:pt x="0" y="17382"/>
                </a:lnTo>
                <a:lnTo>
                  <a:pt x="27539" y="17382"/>
                </a:lnTo>
                <a:lnTo>
                  <a:pt x="27539" y="0"/>
                </a:lnTo>
                <a:close/>
              </a:path>
            </a:pathLst>
          </a:custGeom>
          <a:solidFill>
            <a:srgbClr val="FFA35A">
              <a:alpha val="22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a:off x="1344701" y="633800"/>
            <a:ext cx="6488962" cy="222022"/>
          </a:xfrm>
          <a:custGeom>
            <a:avLst/>
            <a:gdLst/>
            <a:ahLst/>
            <a:cxnLst/>
            <a:rect l="l" t="t" r="r" b="b"/>
            <a:pathLst>
              <a:path w="28320" h="969" extrusionOk="0">
                <a:moveTo>
                  <a:pt x="28320" y="1"/>
                </a:moveTo>
                <a:lnTo>
                  <a:pt x="44" y="232"/>
                </a:lnTo>
                <a:lnTo>
                  <a:pt x="0" y="969"/>
                </a:lnTo>
                <a:lnTo>
                  <a:pt x="28320" y="680"/>
                </a:lnTo>
                <a:lnTo>
                  <a:pt x="283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a:off x="4324370" y="4654752"/>
            <a:ext cx="182158" cy="169323"/>
          </a:xfrm>
          <a:custGeom>
            <a:avLst/>
            <a:gdLst/>
            <a:ahLst/>
            <a:cxnLst/>
            <a:rect l="l" t="t" r="r" b="b"/>
            <a:pathLst>
              <a:path w="795" h="739" extrusionOk="0">
                <a:moveTo>
                  <a:pt x="425" y="1"/>
                </a:moveTo>
                <a:cubicBezTo>
                  <a:pt x="395" y="1"/>
                  <a:pt x="376" y="7"/>
                  <a:pt x="376" y="7"/>
                </a:cubicBezTo>
                <a:cubicBezTo>
                  <a:pt x="376" y="7"/>
                  <a:pt x="405" y="7"/>
                  <a:pt x="448" y="22"/>
                </a:cubicBezTo>
                <a:cubicBezTo>
                  <a:pt x="506" y="36"/>
                  <a:pt x="578" y="79"/>
                  <a:pt x="636" y="152"/>
                </a:cubicBezTo>
                <a:cubicBezTo>
                  <a:pt x="679" y="224"/>
                  <a:pt x="737" y="325"/>
                  <a:pt x="723" y="441"/>
                </a:cubicBezTo>
                <a:cubicBezTo>
                  <a:pt x="708" y="542"/>
                  <a:pt x="592" y="643"/>
                  <a:pt x="477" y="672"/>
                </a:cubicBezTo>
                <a:cubicBezTo>
                  <a:pt x="446" y="682"/>
                  <a:pt x="415" y="686"/>
                  <a:pt x="385" y="686"/>
                </a:cubicBezTo>
                <a:cubicBezTo>
                  <a:pt x="284" y="686"/>
                  <a:pt x="189" y="637"/>
                  <a:pt x="145" y="571"/>
                </a:cubicBezTo>
                <a:cubicBezTo>
                  <a:pt x="87" y="469"/>
                  <a:pt x="87" y="368"/>
                  <a:pt x="116" y="282"/>
                </a:cubicBezTo>
                <a:cubicBezTo>
                  <a:pt x="130" y="180"/>
                  <a:pt x="173" y="137"/>
                  <a:pt x="217" y="94"/>
                </a:cubicBezTo>
                <a:cubicBezTo>
                  <a:pt x="275" y="65"/>
                  <a:pt x="289" y="36"/>
                  <a:pt x="289" y="36"/>
                </a:cubicBezTo>
                <a:lnTo>
                  <a:pt x="289" y="36"/>
                </a:lnTo>
                <a:cubicBezTo>
                  <a:pt x="289" y="36"/>
                  <a:pt x="260" y="36"/>
                  <a:pt x="173" y="65"/>
                </a:cubicBezTo>
                <a:cubicBezTo>
                  <a:pt x="130" y="79"/>
                  <a:pt x="72" y="152"/>
                  <a:pt x="29" y="238"/>
                </a:cubicBezTo>
                <a:cubicBezTo>
                  <a:pt x="0" y="325"/>
                  <a:pt x="0" y="455"/>
                  <a:pt x="72" y="585"/>
                </a:cubicBezTo>
                <a:cubicBezTo>
                  <a:pt x="130" y="690"/>
                  <a:pt x="263" y="738"/>
                  <a:pt x="388" y="738"/>
                </a:cubicBezTo>
                <a:cubicBezTo>
                  <a:pt x="419" y="738"/>
                  <a:pt x="449" y="735"/>
                  <a:pt x="477" y="730"/>
                </a:cubicBezTo>
                <a:cubicBezTo>
                  <a:pt x="636" y="715"/>
                  <a:pt x="766" y="585"/>
                  <a:pt x="780" y="441"/>
                </a:cubicBezTo>
                <a:cubicBezTo>
                  <a:pt x="795" y="310"/>
                  <a:pt x="737" y="180"/>
                  <a:pt x="665" y="108"/>
                </a:cubicBezTo>
                <a:cubicBezTo>
                  <a:pt x="592" y="36"/>
                  <a:pt x="520" y="7"/>
                  <a:pt x="477" y="7"/>
                </a:cubicBezTo>
                <a:cubicBezTo>
                  <a:pt x="458" y="2"/>
                  <a:pt x="440" y="1"/>
                  <a:pt x="4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txBox="1">
            <a:spLocks noGrp="1"/>
          </p:cNvSpPr>
          <p:nvPr>
            <p:ph type="title"/>
          </p:nvPr>
        </p:nvSpPr>
        <p:spPr>
          <a:xfrm>
            <a:off x="2124450" y="1089825"/>
            <a:ext cx="4895100" cy="1579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1" name="Google Shape;111;p9"/>
          <p:cNvSpPr txBox="1">
            <a:spLocks noGrp="1"/>
          </p:cNvSpPr>
          <p:nvPr>
            <p:ph type="subTitle" idx="1"/>
          </p:nvPr>
        </p:nvSpPr>
        <p:spPr>
          <a:xfrm>
            <a:off x="2368500" y="2835675"/>
            <a:ext cx="4407000" cy="121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2" name="Google Shape;112;p9"/>
          <p:cNvSpPr/>
          <p:nvPr/>
        </p:nvSpPr>
        <p:spPr>
          <a:xfrm>
            <a:off x="-174158" y="-51793"/>
            <a:ext cx="3087471" cy="2401032"/>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113" name="Google Shape;113;p9"/>
          <p:cNvSpPr/>
          <p:nvPr/>
        </p:nvSpPr>
        <p:spPr>
          <a:xfrm>
            <a:off x="-356698" y="-248374"/>
            <a:ext cx="3087471" cy="2401032"/>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114" name="Google Shape;114;p9"/>
          <p:cNvSpPr/>
          <p:nvPr/>
        </p:nvSpPr>
        <p:spPr>
          <a:xfrm>
            <a:off x="-560300" y="-451975"/>
            <a:ext cx="3087471" cy="2401032"/>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sp>
        <p:nvSpPr>
          <p:cNvPr id="115" name="Google Shape;115;p9"/>
          <p:cNvSpPr/>
          <p:nvPr/>
        </p:nvSpPr>
        <p:spPr>
          <a:xfrm flipH="1">
            <a:off x="6332275" y="-51793"/>
            <a:ext cx="3087471" cy="2401032"/>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28575" cap="flat" cmpd="sng">
            <a:solidFill>
              <a:schemeClr val="accent3"/>
            </a:solidFill>
            <a:prstDash val="solid"/>
            <a:round/>
            <a:headEnd type="none" w="med" len="med"/>
            <a:tailEnd type="none" w="med" len="med"/>
          </a:ln>
        </p:spPr>
      </p:sp>
      <p:sp>
        <p:nvSpPr>
          <p:cNvPr id="116" name="Google Shape;116;p9"/>
          <p:cNvSpPr/>
          <p:nvPr/>
        </p:nvSpPr>
        <p:spPr>
          <a:xfrm flipH="1">
            <a:off x="6514815" y="-248374"/>
            <a:ext cx="3087471" cy="2401032"/>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19050" cap="flat" cmpd="sng">
            <a:solidFill>
              <a:schemeClr val="accent3"/>
            </a:solidFill>
            <a:prstDash val="solid"/>
            <a:round/>
            <a:headEnd type="none" w="med" len="med"/>
            <a:tailEnd type="none" w="med" len="med"/>
          </a:ln>
        </p:spPr>
      </p:sp>
      <p:sp>
        <p:nvSpPr>
          <p:cNvPr id="117" name="Google Shape;117;p9"/>
          <p:cNvSpPr/>
          <p:nvPr/>
        </p:nvSpPr>
        <p:spPr>
          <a:xfrm flipH="1">
            <a:off x="6718417" y="-451975"/>
            <a:ext cx="3087471" cy="2401032"/>
          </a:xfrm>
          <a:custGeom>
            <a:avLst/>
            <a:gdLst/>
            <a:ahLst/>
            <a:cxnLst/>
            <a:rect l="l" t="t" r="r" b="b"/>
            <a:pathLst>
              <a:path w="111703" h="86868" extrusionOk="0">
                <a:moveTo>
                  <a:pt x="110744" y="0"/>
                </a:moveTo>
                <a:cubicBezTo>
                  <a:pt x="115133" y="7681"/>
                  <a:pt x="102684" y="22156"/>
                  <a:pt x="93980" y="20574"/>
                </a:cubicBezTo>
                <a:cubicBezTo>
                  <a:pt x="85818" y="19090"/>
                  <a:pt x="77985" y="12851"/>
                  <a:pt x="69850" y="14478"/>
                </a:cubicBezTo>
                <a:cubicBezTo>
                  <a:pt x="64428" y="15562"/>
                  <a:pt x="60379" y="21196"/>
                  <a:pt x="54864" y="21590"/>
                </a:cubicBezTo>
                <a:cubicBezTo>
                  <a:pt x="47003" y="22152"/>
                  <a:pt x="37925" y="18429"/>
                  <a:pt x="31242" y="22606"/>
                </a:cubicBezTo>
                <a:cubicBezTo>
                  <a:pt x="24975" y="26523"/>
                  <a:pt x="33755" y="37351"/>
                  <a:pt x="33020" y="44704"/>
                </a:cubicBezTo>
                <a:cubicBezTo>
                  <a:pt x="32153" y="53373"/>
                  <a:pt x="16657" y="52466"/>
                  <a:pt x="11430" y="59436"/>
                </a:cubicBezTo>
                <a:cubicBezTo>
                  <a:pt x="8533" y="63299"/>
                  <a:pt x="11455" y="69115"/>
                  <a:pt x="10922" y="73914"/>
                </a:cubicBezTo>
                <a:cubicBezTo>
                  <a:pt x="10357" y="79002"/>
                  <a:pt x="7253" y="85372"/>
                  <a:pt x="2286" y="86614"/>
                </a:cubicBezTo>
                <a:cubicBezTo>
                  <a:pt x="1542" y="86800"/>
                  <a:pt x="767" y="86868"/>
                  <a:pt x="0" y="86868"/>
                </a:cubicBezTo>
              </a:path>
            </a:pathLst>
          </a:custGeom>
          <a:noFill/>
          <a:ln w="9525" cap="flat" cmpd="sng">
            <a:solidFill>
              <a:schemeClr val="accent3"/>
            </a:solidFill>
            <a:prstDash val="solid"/>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1"/>
        <p:cNvGrpSpPr/>
        <p:nvPr/>
      </p:nvGrpSpPr>
      <p:grpSpPr>
        <a:xfrm>
          <a:off x="0" y="0"/>
          <a:ext cx="0" cy="0"/>
          <a:chOff x="0" y="0"/>
          <a:chExt cx="0" cy="0"/>
        </a:xfrm>
      </p:grpSpPr>
      <p:pic>
        <p:nvPicPr>
          <p:cNvPr id="122" name="Google Shape;122;p11"/>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123" name="Google Shape;123;p11"/>
          <p:cNvSpPr/>
          <p:nvPr/>
        </p:nvSpPr>
        <p:spPr>
          <a:xfrm>
            <a:off x="320625" y="234950"/>
            <a:ext cx="8847050" cy="4931250"/>
          </a:xfrm>
          <a:custGeom>
            <a:avLst/>
            <a:gdLst/>
            <a:ahLst/>
            <a:cxnLst/>
            <a:rect l="l" t="t" r="r" b="b"/>
            <a:pathLst>
              <a:path w="353882" h="197250" extrusionOk="0">
                <a:moveTo>
                  <a:pt x="37302" y="0"/>
                </a:moveTo>
                <a:lnTo>
                  <a:pt x="353882" y="20954"/>
                </a:lnTo>
                <a:lnTo>
                  <a:pt x="353328" y="196996"/>
                </a:lnTo>
                <a:lnTo>
                  <a:pt x="22888" y="196996"/>
                </a:lnTo>
                <a:lnTo>
                  <a:pt x="0" y="197250"/>
                </a:lnTo>
                <a:lnTo>
                  <a:pt x="28973" y="6422"/>
                </a:lnTo>
                <a:close/>
              </a:path>
            </a:pathLst>
          </a:custGeom>
          <a:gradFill>
            <a:gsLst>
              <a:gs pos="0">
                <a:schemeClr val="dk2"/>
              </a:gs>
              <a:gs pos="100000">
                <a:schemeClr val="lt1"/>
              </a:gs>
            </a:gsLst>
            <a:lin ang="5400012" scaled="0"/>
          </a:gradFill>
          <a:ln>
            <a:noFill/>
          </a:ln>
        </p:spPr>
      </p:sp>
      <p:grpSp>
        <p:nvGrpSpPr>
          <p:cNvPr id="124" name="Google Shape;124;p11"/>
          <p:cNvGrpSpPr/>
          <p:nvPr/>
        </p:nvGrpSpPr>
        <p:grpSpPr>
          <a:xfrm>
            <a:off x="905066" y="-63500"/>
            <a:ext cx="468757" cy="550028"/>
            <a:chOff x="905066" y="-63500"/>
            <a:chExt cx="468757" cy="550028"/>
          </a:xfrm>
        </p:grpSpPr>
        <p:sp>
          <p:nvSpPr>
            <p:cNvPr id="125" name="Google Shape;125;p11"/>
            <p:cNvSpPr/>
            <p:nvPr/>
          </p:nvSpPr>
          <p:spPr>
            <a:xfrm rot="-2003650">
              <a:off x="933136" y="165846"/>
              <a:ext cx="412618" cy="225767"/>
            </a:xfrm>
            <a:custGeom>
              <a:avLst/>
              <a:gdLst/>
              <a:ahLst/>
              <a:cxnLst/>
              <a:rect l="l" t="t" r="r" b="b"/>
              <a:pathLst>
                <a:path w="9341" h="5111" extrusionOk="0">
                  <a:moveTo>
                    <a:pt x="3631" y="1"/>
                  </a:moveTo>
                  <a:lnTo>
                    <a:pt x="3631" y="1172"/>
                  </a:lnTo>
                  <a:lnTo>
                    <a:pt x="0" y="5110"/>
                  </a:lnTo>
                  <a:lnTo>
                    <a:pt x="9340" y="4686"/>
                  </a:lnTo>
                  <a:lnTo>
                    <a:pt x="4670" y="1172"/>
                  </a:lnTo>
                  <a:lnTo>
                    <a:pt x="467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1"/>
            <p:cNvSpPr/>
            <p:nvPr/>
          </p:nvSpPr>
          <p:spPr>
            <a:xfrm>
              <a:off x="1062973" y="-63500"/>
              <a:ext cx="1325" cy="276813"/>
            </a:xfrm>
            <a:custGeom>
              <a:avLst/>
              <a:gdLst/>
              <a:ahLst/>
              <a:cxnLst/>
              <a:rect l="l" t="t" r="r" b="b"/>
              <a:pathLst>
                <a:path w="30" h="6267" extrusionOk="0">
                  <a:moveTo>
                    <a:pt x="15" y="0"/>
                  </a:moveTo>
                  <a:cubicBezTo>
                    <a:pt x="0" y="0"/>
                    <a:pt x="0" y="1391"/>
                    <a:pt x="0" y="3133"/>
                  </a:cubicBezTo>
                  <a:cubicBezTo>
                    <a:pt x="0" y="4875"/>
                    <a:pt x="0" y="6266"/>
                    <a:pt x="15" y="6266"/>
                  </a:cubicBezTo>
                  <a:cubicBezTo>
                    <a:pt x="29" y="6266"/>
                    <a:pt x="29" y="4846"/>
                    <a:pt x="29" y="3133"/>
                  </a:cubicBezTo>
                  <a:cubicBezTo>
                    <a:pt x="29" y="1391"/>
                    <a:pt x="29" y="0"/>
                    <a:pt x="1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11"/>
          <p:cNvSpPr txBox="1">
            <a:spLocks noGrp="1"/>
          </p:cNvSpPr>
          <p:nvPr>
            <p:ph type="title" hasCustomPrompt="1"/>
          </p:nvPr>
        </p:nvSpPr>
        <p:spPr>
          <a:xfrm>
            <a:off x="1279188" y="683200"/>
            <a:ext cx="6585600" cy="1289700"/>
          </a:xfrm>
          <a:prstGeom prst="rect">
            <a:avLst/>
          </a:prstGeom>
        </p:spPr>
        <p:txBody>
          <a:bodyPr spcFirstLastPara="1" wrap="square" lIns="91425" tIns="91425" rIns="91425" bIns="91425" anchor="t" anchorCtr="0">
            <a:noAutofit/>
          </a:bodyPr>
          <a:lstStyle>
            <a:lvl1pPr lvl="0" algn="r">
              <a:spcBef>
                <a:spcPts val="0"/>
              </a:spcBef>
              <a:spcAft>
                <a:spcPts val="0"/>
              </a:spcAft>
              <a:buSzPts val="12000"/>
              <a:buNone/>
              <a:defRPr sz="75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8" name="Google Shape;128;p11"/>
          <p:cNvSpPr txBox="1">
            <a:spLocks noGrp="1"/>
          </p:cNvSpPr>
          <p:nvPr>
            <p:ph type="body" idx="1"/>
          </p:nvPr>
        </p:nvSpPr>
        <p:spPr>
          <a:xfrm>
            <a:off x="1380438" y="1901375"/>
            <a:ext cx="6383100" cy="450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sz="1600"/>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30"/>
        <p:cNvGrpSpPr/>
        <p:nvPr/>
      </p:nvGrpSpPr>
      <p:grpSpPr>
        <a:xfrm>
          <a:off x="0" y="0"/>
          <a:ext cx="0" cy="0"/>
          <a:chOff x="0" y="0"/>
          <a:chExt cx="0" cy="0"/>
        </a:xfrm>
      </p:grpSpPr>
      <p:pic>
        <p:nvPicPr>
          <p:cNvPr id="131" name="Google Shape;131;p13"/>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132" name="Google Shape;132;p13"/>
          <p:cNvSpPr txBox="1">
            <a:spLocks noGrp="1"/>
          </p:cNvSpPr>
          <p:nvPr>
            <p:ph type="title" hasCustomPrompt="1"/>
          </p:nvPr>
        </p:nvSpPr>
        <p:spPr>
          <a:xfrm>
            <a:off x="4637175" y="3079750"/>
            <a:ext cx="933300" cy="864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41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33" name="Google Shape;133;p13"/>
          <p:cNvSpPr txBox="1">
            <a:spLocks noGrp="1"/>
          </p:cNvSpPr>
          <p:nvPr>
            <p:ph type="title" idx="2"/>
          </p:nvPr>
        </p:nvSpPr>
        <p:spPr>
          <a:xfrm>
            <a:off x="1200375" y="2061800"/>
            <a:ext cx="2276100" cy="54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Poppins"/>
              <a:buNone/>
              <a:defRPr sz="1400" b="0">
                <a:latin typeface="Karla"/>
                <a:ea typeface="Karla"/>
                <a:cs typeface="Karla"/>
                <a:sym typeface="Karla"/>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134" name="Google Shape;134;p13"/>
          <p:cNvSpPr txBox="1">
            <a:spLocks noGrp="1"/>
          </p:cNvSpPr>
          <p:nvPr>
            <p:ph type="title" idx="3"/>
          </p:nvPr>
        </p:nvSpPr>
        <p:spPr>
          <a:xfrm>
            <a:off x="1208675" y="3713325"/>
            <a:ext cx="2276100" cy="54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Poppins"/>
              <a:buNone/>
              <a:defRPr sz="1400" b="0">
                <a:latin typeface="Karla"/>
                <a:ea typeface="Karla"/>
                <a:cs typeface="Karla"/>
                <a:sym typeface="Karla"/>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135" name="Google Shape;135;p13"/>
          <p:cNvSpPr txBox="1">
            <a:spLocks noGrp="1"/>
          </p:cNvSpPr>
          <p:nvPr>
            <p:ph type="title" idx="4"/>
          </p:nvPr>
        </p:nvSpPr>
        <p:spPr>
          <a:xfrm>
            <a:off x="1037675" y="3026775"/>
            <a:ext cx="2447100" cy="765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6" name="Google Shape;136;p13"/>
          <p:cNvSpPr txBox="1">
            <a:spLocks noGrp="1"/>
          </p:cNvSpPr>
          <p:nvPr>
            <p:ph type="title" idx="5"/>
          </p:nvPr>
        </p:nvSpPr>
        <p:spPr>
          <a:xfrm>
            <a:off x="5657850" y="2061800"/>
            <a:ext cx="2276100" cy="544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Poppins"/>
              <a:buNone/>
              <a:defRPr sz="1400" b="0">
                <a:latin typeface="Karla"/>
                <a:ea typeface="Karla"/>
                <a:cs typeface="Karla"/>
                <a:sym typeface="Karla"/>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137" name="Google Shape;137;p13"/>
          <p:cNvSpPr txBox="1">
            <a:spLocks noGrp="1"/>
          </p:cNvSpPr>
          <p:nvPr>
            <p:ph type="title" idx="6"/>
          </p:nvPr>
        </p:nvSpPr>
        <p:spPr>
          <a:xfrm>
            <a:off x="5679125" y="3713325"/>
            <a:ext cx="2276100" cy="544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Poppins"/>
              <a:buNone/>
              <a:defRPr sz="1400" b="0">
                <a:latin typeface="Karla"/>
                <a:ea typeface="Karla"/>
                <a:cs typeface="Karla"/>
                <a:sym typeface="Karla"/>
              </a:defRPr>
            </a:lvl1pPr>
            <a:lvl2pPr lvl="1"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2pPr>
            <a:lvl3pPr lvl="2"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3pPr>
            <a:lvl4pPr lvl="3"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4pPr>
            <a:lvl5pPr lvl="4"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5pPr>
            <a:lvl6pPr lvl="5"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6pPr>
            <a:lvl7pPr lvl="6"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7pPr>
            <a:lvl8pPr lvl="7"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8pPr>
            <a:lvl9pPr lvl="8" algn="ctr" rtl="0">
              <a:spcBef>
                <a:spcPts val="0"/>
              </a:spcBef>
              <a:spcAft>
                <a:spcPts val="0"/>
              </a:spcAft>
              <a:buClr>
                <a:schemeClr val="accent6"/>
              </a:buClr>
              <a:buSzPts val="2800"/>
              <a:buFont typeface="Poppins"/>
              <a:buNone/>
              <a:defRPr>
                <a:solidFill>
                  <a:schemeClr val="accent6"/>
                </a:solidFill>
                <a:latin typeface="Poppins"/>
                <a:ea typeface="Poppins"/>
                <a:cs typeface="Poppins"/>
                <a:sym typeface="Poppins"/>
              </a:defRPr>
            </a:lvl9pPr>
          </a:lstStyle>
          <a:p>
            <a:endParaRPr/>
          </a:p>
        </p:txBody>
      </p:sp>
      <p:sp>
        <p:nvSpPr>
          <p:cNvPr id="138" name="Google Shape;138;p13"/>
          <p:cNvSpPr txBox="1">
            <a:spLocks noGrp="1"/>
          </p:cNvSpPr>
          <p:nvPr>
            <p:ph type="title" idx="7"/>
          </p:nvPr>
        </p:nvSpPr>
        <p:spPr>
          <a:xfrm>
            <a:off x="5660775" y="3336225"/>
            <a:ext cx="2430900" cy="417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39" name="Google Shape;139;p13"/>
          <p:cNvSpPr txBox="1">
            <a:spLocks noGrp="1"/>
          </p:cNvSpPr>
          <p:nvPr>
            <p:ph type="title" idx="8" hasCustomPrompt="1"/>
          </p:nvPr>
        </p:nvSpPr>
        <p:spPr>
          <a:xfrm>
            <a:off x="3581325" y="3079750"/>
            <a:ext cx="933300" cy="864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1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40" name="Google Shape;140;p13"/>
          <p:cNvSpPr txBox="1">
            <a:spLocks noGrp="1"/>
          </p:cNvSpPr>
          <p:nvPr>
            <p:ph type="title" idx="9" hasCustomPrompt="1"/>
          </p:nvPr>
        </p:nvSpPr>
        <p:spPr>
          <a:xfrm>
            <a:off x="4637175" y="1443450"/>
            <a:ext cx="933300" cy="864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41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41" name="Google Shape;141;p13"/>
          <p:cNvSpPr txBox="1">
            <a:spLocks noGrp="1"/>
          </p:cNvSpPr>
          <p:nvPr>
            <p:ph type="title" idx="13" hasCustomPrompt="1"/>
          </p:nvPr>
        </p:nvSpPr>
        <p:spPr>
          <a:xfrm>
            <a:off x="3590169" y="1443450"/>
            <a:ext cx="933300" cy="864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41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42" name="Google Shape;142;p13"/>
          <p:cNvSpPr txBox="1">
            <a:spLocks noGrp="1"/>
          </p:cNvSpPr>
          <p:nvPr>
            <p:ph type="title" idx="14"/>
          </p:nvPr>
        </p:nvSpPr>
        <p:spPr>
          <a:xfrm>
            <a:off x="720000" y="445025"/>
            <a:ext cx="769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13"/>
          <p:cNvSpPr txBox="1">
            <a:spLocks noGrp="1"/>
          </p:cNvSpPr>
          <p:nvPr>
            <p:ph type="title" idx="15"/>
          </p:nvPr>
        </p:nvSpPr>
        <p:spPr>
          <a:xfrm>
            <a:off x="1045775" y="1380925"/>
            <a:ext cx="2430900" cy="765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4" name="Google Shape;144;p13"/>
          <p:cNvSpPr txBox="1">
            <a:spLocks noGrp="1"/>
          </p:cNvSpPr>
          <p:nvPr>
            <p:ph type="title" idx="16"/>
          </p:nvPr>
        </p:nvSpPr>
        <p:spPr>
          <a:xfrm>
            <a:off x="5657850" y="1380925"/>
            <a:ext cx="2447100" cy="765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8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45" name="Google Shape;145;p13"/>
          <p:cNvSpPr/>
          <p:nvPr/>
        </p:nvSpPr>
        <p:spPr>
          <a:xfrm rot="7937037">
            <a:off x="7881158" y="-11928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rot="7937037">
            <a:off x="8009108" y="-14231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rot="7937037">
            <a:off x="8174983" y="-1653455"/>
            <a:ext cx="1702433" cy="3461716"/>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rot="5476894" flipH="1">
            <a:off x="433799" y="3212421"/>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rot="5476894" flipH="1">
            <a:off x="175489" y="3302767"/>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rot="5476894" flipH="1">
            <a:off x="29251" y="3384442"/>
            <a:ext cx="1347100" cy="3342388"/>
          </a:xfrm>
          <a:custGeom>
            <a:avLst/>
            <a:gdLst/>
            <a:ahLst/>
            <a:cxnLst/>
            <a:rect l="l" t="t" r="r" b="b"/>
            <a:pathLst>
              <a:path w="3529" h="8756" extrusionOk="0">
                <a:moveTo>
                  <a:pt x="601" y="1"/>
                </a:moveTo>
                <a:lnTo>
                  <a:pt x="572" y="235"/>
                </a:lnTo>
                <a:cubicBezTo>
                  <a:pt x="308" y="323"/>
                  <a:pt x="425" y="1245"/>
                  <a:pt x="440" y="2650"/>
                </a:cubicBezTo>
                <a:cubicBezTo>
                  <a:pt x="440" y="3353"/>
                  <a:pt x="425" y="4188"/>
                  <a:pt x="308" y="5095"/>
                </a:cubicBezTo>
                <a:cubicBezTo>
                  <a:pt x="264" y="5549"/>
                  <a:pt x="191" y="6017"/>
                  <a:pt x="74" y="6530"/>
                </a:cubicBezTo>
                <a:cubicBezTo>
                  <a:pt x="59" y="6676"/>
                  <a:pt x="15" y="6837"/>
                  <a:pt x="1" y="7072"/>
                </a:cubicBezTo>
                <a:cubicBezTo>
                  <a:pt x="1" y="7189"/>
                  <a:pt x="1" y="7320"/>
                  <a:pt x="15" y="7438"/>
                </a:cubicBezTo>
                <a:cubicBezTo>
                  <a:pt x="45" y="7584"/>
                  <a:pt x="89" y="7730"/>
                  <a:pt x="147" y="7862"/>
                </a:cubicBezTo>
                <a:cubicBezTo>
                  <a:pt x="279" y="8140"/>
                  <a:pt x="484" y="8418"/>
                  <a:pt x="850" y="8609"/>
                </a:cubicBezTo>
                <a:cubicBezTo>
                  <a:pt x="1026" y="8711"/>
                  <a:pt x="1245" y="8755"/>
                  <a:pt x="1465" y="8755"/>
                </a:cubicBezTo>
                <a:cubicBezTo>
                  <a:pt x="1684" y="8755"/>
                  <a:pt x="1875" y="8711"/>
                  <a:pt x="2036" y="8653"/>
                </a:cubicBezTo>
                <a:cubicBezTo>
                  <a:pt x="2358" y="8506"/>
                  <a:pt x="2548" y="8316"/>
                  <a:pt x="2694" y="8155"/>
                </a:cubicBezTo>
                <a:cubicBezTo>
                  <a:pt x="2724" y="8126"/>
                  <a:pt x="2768" y="8067"/>
                  <a:pt x="2797" y="8023"/>
                </a:cubicBezTo>
                <a:lnTo>
                  <a:pt x="2899" y="7906"/>
                </a:lnTo>
                <a:cubicBezTo>
                  <a:pt x="2943" y="7833"/>
                  <a:pt x="3002" y="7730"/>
                  <a:pt x="3046" y="7642"/>
                </a:cubicBezTo>
                <a:cubicBezTo>
                  <a:pt x="3221" y="7320"/>
                  <a:pt x="3339" y="6954"/>
                  <a:pt x="3412" y="6618"/>
                </a:cubicBezTo>
                <a:cubicBezTo>
                  <a:pt x="3529" y="5944"/>
                  <a:pt x="3456" y="5300"/>
                  <a:pt x="3309" y="4729"/>
                </a:cubicBezTo>
                <a:cubicBezTo>
                  <a:pt x="3163" y="4188"/>
                  <a:pt x="2943" y="3704"/>
                  <a:pt x="2724" y="3309"/>
                </a:cubicBezTo>
                <a:cubicBezTo>
                  <a:pt x="2504" y="2899"/>
                  <a:pt x="2285" y="2548"/>
                  <a:pt x="2109" y="2240"/>
                </a:cubicBezTo>
                <a:cubicBezTo>
                  <a:pt x="1728" y="1626"/>
                  <a:pt x="1435" y="1143"/>
                  <a:pt x="1245" y="806"/>
                </a:cubicBezTo>
                <a:cubicBezTo>
                  <a:pt x="1040" y="454"/>
                  <a:pt x="733" y="1"/>
                  <a:pt x="601"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151"/>
        <p:cNvGrpSpPr/>
        <p:nvPr/>
      </p:nvGrpSpPr>
      <p:grpSpPr>
        <a:xfrm>
          <a:off x="0" y="0"/>
          <a:ext cx="0" cy="0"/>
          <a:chOff x="0" y="0"/>
          <a:chExt cx="0" cy="0"/>
        </a:xfrm>
      </p:grpSpPr>
      <p:pic>
        <p:nvPicPr>
          <p:cNvPr id="152" name="Google Shape;152;p14"/>
          <p:cNvPicPr preferRelativeResize="0"/>
          <p:nvPr/>
        </p:nvPicPr>
        <p:blipFill>
          <a:blip r:embed="rId2">
            <a:alphaModFix amt="42000"/>
          </a:blip>
          <a:stretch>
            <a:fillRect/>
          </a:stretch>
        </p:blipFill>
        <p:spPr>
          <a:xfrm>
            <a:off x="0" y="0"/>
            <a:ext cx="9144000" cy="5143492"/>
          </a:xfrm>
          <a:prstGeom prst="rect">
            <a:avLst/>
          </a:prstGeom>
          <a:noFill/>
          <a:ln>
            <a:noFill/>
          </a:ln>
        </p:spPr>
      </p:pic>
      <p:sp>
        <p:nvSpPr>
          <p:cNvPr id="153" name="Google Shape;153;p14"/>
          <p:cNvSpPr txBox="1">
            <a:spLocks noGrp="1"/>
          </p:cNvSpPr>
          <p:nvPr>
            <p:ph type="title"/>
          </p:nvPr>
        </p:nvSpPr>
        <p:spPr>
          <a:xfrm>
            <a:off x="720000" y="445025"/>
            <a:ext cx="7752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4" name="Google Shape;154;p14"/>
          <p:cNvSpPr txBox="1">
            <a:spLocks noGrp="1"/>
          </p:cNvSpPr>
          <p:nvPr>
            <p:ph type="title" idx="2"/>
          </p:nvPr>
        </p:nvSpPr>
        <p:spPr>
          <a:xfrm>
            <a:off x="833438" y="2645625"/>
            <a:ext cx="2199600" cy="46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000"/>
              <a:buNone/>
              <a:defRPr sz="2000"/>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55" name="Google Shape;155;p14"/>
          <p:cNvSpPr txBox="1">
            <a:spLocks noGrp="1"/>
          </p:cNvSpPr>
          <p:nvPr>
            <p:ph type="subTitle" idx="1"/>
          </p:nvPr>
        </p:nvSpPr>
        <p:spPr>
          <a:xfrm>
            <a:off x="833450" y="3045225"/>
            <a:ext cx="2199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 name="Google Shape;156;p14"/>
          <p:cNvSpPr txBox="1">
            <a:spLocks noGrp="1"/>
          </p:cNvSpPr>
          <p:nvPr>
            <p:ph type="title" idx="3"/>
          </p:nvPr>
        </p:nvSpPr>
        <p:spPr>
          <a:xfrm>
            <a:off x="3472200" y="2645625"/>
            <a:ext cx="2199600" cy="46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000"/>
              <a:buNone/>
              <a:defRPr sz="2000"/>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57" name="Google Shape;157;p14"/>
          <p:cNvSpPr txBox="1">
            <a:spLocks noGrp="1"/>
          </p:cNvSpPr>
          <p:nvPr>
            <p:ph type="subTitle" idx="4"/>
          </p:nvPr>
        </p:nvSpPr>
        <p:spPr>
          <a:xfrm>
            <a:off x="3472202" y="3045225"/>
            <a:ext cx="2199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 name="Google Shape;158;p14"/>
          <p:cNvSpPr txBox="1">
            <a:spLocks noGrp="1"/>
          </p:cNvSpPr>
          <p:nvPr>
            <p:ph type="title" idx="5"/>
          </p:nvPr>
        </p:nvSpPr>
        <p:spPr>
          <a:xfrm>
            <a:off x="6110962" y="2645625"/>
            <a:ext cx="2199600" cy="468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2000"/>
              <a:buNone/>
              <a:defRPr sz="2000"/>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sz="1800">
                <a:solidFill>
                  <a:schemeClr val="accent1"/>
                </a:solidFill>
              </a:defRPr>
            </a:lvl4pPr>
            <a:lvl5pPr lvl="4" algn="ctr" rtl="0">
              <a:spcBef>
                <a:spcPts val="0"/>
              </a:spcBef>
              <a:spcAft>
                <a:spcPts val="0"/>
              </a:spcAft>
              <a:buClr>
                <a:schemeClr val="accent1"/>
              </a:buClr>
              <a:buSzPts val="1800"/>
              <a:buNone/>
              <a:defRPr sz="1800">
                <a:solidFill>
                  <a:schemeClr val="accent1"/>
                </a:solidFill>
              </a:defRPr>
            </a:lvl5pPr>
            <a:lvl6pPr lvl="5" algn="ctr" rtl="0">
              <a:spcBef>
                <a:spcPts val="0"/>
              </a:spcBef>
              <a:spcAft>
                <a:spcPts val="0"/>
              </a:spcAft>
              <a:buClr>
                <a:schemeClr val="accent1"/>
              </a:buClr>
              <a:buSzPts val="1800"/>
              <a:buNone/>
              <a:defRPr sz="1800">
                <a:solidFill>
                  <a:schemeClr val="accent1"/>
                </a:solidFill>
              </a:defRPr>
            </a:lvl6pPr>
            <a:lvl7pPr lvl="6" algn="ctr" rtl="0">
              <a:spcBef>
                <a:spcPts val="0"/>
              </a:spcBef>
              <a:spcAft>
                <a:spcPts val="0"/>
              </a:spcAft>
              <a:buClr>
                <a:schemeClr val="accent1"/>
              </a:buClr>
              <a:buSzPts val="1800"/>
              <a:buNone/>
              <a:defRPr sz="1800">
                <a:solidFill>
                  <a:schemeClr val="accent1"/>
                </a:solidFill>
              </a:defRPr>
            </a:lvl7pPr>
            <a:lvl8pPr lvl="7" algn="ctr" rtl="0">
              <a:spcBef>
                <a:spcPts val="0"/>
              </a:spcBef>
              <a:spcAft>
                <a:spcPts val="0"/>
              </a:spcAft>
              <a:buClr>
                <a:schemeClr val="accent1"/>
              </a:buClr>
              <a:buSzPts val="1800"/>
              <a:buNone/>
              <a:defRPr sz="1800">
                <a:solidFill>
                  <a:schemeClr val="accent1"/>
                </a:solidFill>
              </a:defRPr>
            </a:lvl8pPr>
            <a:lvl9pPr lvl="8" algn="ctr" rtl="0">
              <a:spcBef>
                <a:spcPts val="0"/>
              </a:spcBef>
              <a:spcAft>
                <a:spcPts val="0"/>
              </a:spcAft>
              <a:buClr>
                <a:schemeClr val="accent1"/>
              </a:buClr>
              <a:buSzPts val="1800"/>
              <a:buNone/>
              <a:defRPr sz="1800">
                <a:solidFill>
                  <a:schemeClr val="accent1"/>
                </a:solidFill>
              </a:defRPr>
            </a:lvl9pPr>
          </a:lstStyle>
          <a:p>
            <a:endParaRPr/>
          </a:p>
        </p:txBody>
      </p:sp>
      <p:sp>
        <p:nvSpPr>
          <p:cNvPr id="159" name="Google Shape;159;p14"/>
          <p:cNvSpPr txBox="1">
            <a:spLocks noGrp="1"/>
          </p:cNvSpPr>
          <p:nvPr>
            <p:ph type="subTitle" idx="6"/>
          </p:nvPr>
        </p:nvSpPr>
        <p:spPr>
          <a:xfrm>
            <a:off x="6110954" y="3045225"/>
            <a:ext cx="2199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0" name="Google Shape;160;p14"/>
          <p:cNvSpPr/>
          <p:nvPr/>
        </p:nvSpPr>
        <p:spPr>
          <a:xfrm rot="1577317" flipH="1">
            <a:off x="7668878" y="3464303"/>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rot="1577317" flipH="1">
            <a:off x="7800215" y="3629777"/>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rot="1577317" flipH="1">
            <a:off x="7946150" y="3813645"/>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rot="-9222683" flipH="1">
            <a:off x="-539825" y="-797705"/>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rot="-9222683" flipH="1">
            <a:off x="-671161" y="-963179"/>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rot="-9222683" flipH="1">
            <a:off x="-817097" y="-1147047"/>
            <a:ext cx="2293413" cy="2349882"/>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rot="1978372" flipH="1">
            <a:off x="8267768" y="-292419"/>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rot="1978372" flipH="1">
            <a:off x="8382218" y="-459869"/>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rot="1978372" flipH="1">
            <a:off x="8522068" y="-599744"/>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rot="-8821628" flipH="1">
            <a:off x="-154982" y="4284181"/>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rot="-8821628" flipH="1">
            <a:off x="-269432" y="4451631"/>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rot="-8821628" flipH="1">
            <a:off x="-409282" y="4591506"/>
            <a:ext cx="1372933" cy="1059464"/>
          </a:xfrm>
          <a:custGeom>
            <a:avLst/>
            <a:gdLst/>
            <a:ahLst/>
            <a:cxnLst/>
            <a:rect l="l" t="t" r="r" b="b"/>
            <a:pathLst>
              <a:path w="2768" h="2136" extrusionOk="0">
                <a:moveTo>
                  <a:pt x="1275" y="1"/>
                </a:moveTo>
                <a:cubicBezTo>
                  <a:pt x="954" y="1"/>
                  <a:pt x="635" y="116"/>
                  <a:pt x="411" y="340"/>
                </a:cubicBezTo>
                <a:cubicBezTo>
                  <a:pt x="103" y="633"/>
                  <a:pt x="1" y="1146"/>
                  <a:pt x="191" y="1512"/>
                </a:cubicBezTo>
                <a:cubicBezTo>
                  <a:pt x="323" y="1746"/>
                  <a:pt x="557" y="1907"/>
                  <a:pt x="806" y="2009"/>
                </a:cubicBezTo>
                <a:cubicBezTo>
                  <a:pt x="1011" y="2089"/>
                  <a:pt x="1235" y="2135"/>
                  <a:pt x="1455" y="2135"/>
                </a:cubicBezTo>
                <a:cubicBezTo>
                  <a:pt x="1723" y="2135"/>
                  <a:pt x="1987" y="2067"/>
                  <a:pt x="2211" y="1907"/>
                </a:cubicBezTo>
                <a:cubicBezTo>
                  <a:pt x="2607" y="1614"/>
                  <a:pt x="2768" y="1014"/>
                  <a:pt x="2504" y="604"/>
                </a:cubicBezTo>
                <a:lnTo>
                  <a:pt x="2504" y="604"/>
                </a:lnTo>
                <a:lnTo>
                  <a:pt x="2665" y="765"/>
                </a:lnTo>
                <a:cubicBezTo>
                  <a:pt x="2402" y="414"/>
                  <a:pt x="2036" y="136"/>
                  <a:pt x="1626" y="48"/>
                </a:cubicBezTo>
                <a:cubicBezTo>
                  <a:pt x="1512" y="16"/>
                  <a:pt x="1393" y="1"/>
                  <a:pt x="1275"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Archivo Black"/>
              <a:buNone/>
              <a:defRPr sz="2800">
                <a:solidFill>
                  <a:schemeClr val="dk1"/>
                </a:solidFill>
                <a:latin typeface="Archivo Black"/>
                <a:ea typeface="Archivo Black"/>
                <a:cs typeface="Archivo Black"/>
                <a:sym typeface="Archiv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Karla"/>
              <a:buChar char="●"/>
              <a:defRPr sz="1800">
                <a:solidFill>
                  <a:schemeClr val="dk1"/>
                </a:solidFill>
                <a:latin typeface="Karla"/>
                <a:ea typeface="Karla"/>
                <a:cs typeface="Karla"/>
                <a:sym typeface="Karla"/>
              </a:defRPr>
            </a:lvl1pPr>
            <a:lvl2pPr marL="914400" lvl="1"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2pPr>
            <a:lvl3pPr marL="1371600" lvl="2"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3pPr>
            <a:lvl4pPr marL="1828800" lvl="3"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4pPr>
            <a:lvl5pPr marL="2286000" lvl="4"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5pPr>
            <a:lvl6pPr marL="2743200" lvl="5"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6pPr>
            <a:lvl7pPr marL="3200400" lvl="6"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7pPr>
            <a:lvl8pPr marL="3657600" lvl="7"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8pPr>
            <a:lvl9pPr marL="4114800" lvl="8" indent="-317500">
              <a:lnSpc>
                <a:spcPct val="100000"/>
              </a:lnSpc>
              <a:spcBef>
                <a:spcPts val="0"/>
              </a:spcBef>
              <a:spcAft>
                <a:spcPts val="0"/>
              </a:spcAft>
              <a:buClr>
                <a:schemeClr val="dk1"/>
              </a:buClr>
              <a:buSzPts val="1400"/>
              <a:buFont typeface="Karla"/>
              <a:buChar char="■"/>
              <a:defRPr>
                <a:solidFill>
                  <a:schemeClr val="dk1"/>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7" r:id="rId6"/>
    <p:sldLayoutId id="2147483658" r:id="rId7"/>
    <p:sldLayoutId id="2147483659" r:id="rId8"/>
    <p:sldLayoutId id="2147483660" r:id="rId9"/>
    <p:sldLayoutId id="2147483661" r:id="rId10"/>
    <p:sldLayoutId id="2147483663" r:id="rId11"/>
    <p:sldLayoutId id="2147483664" r:id="rId12"/>
    <p:sldLayoutId id="2147483665" r:id="rId13"/>
    <p:sldLayoutId id="2147483666" r:id="rId14"/>
    <p:sldLayoutId id="2147483669" r:id="rId15"/>
    <p:sldLayoutId id="2147483672" r:id="rId16"/>
    <p:sldLayoutId id="214748367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webp"/><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5" name="Google Shape;395;p31"/>
          <p:cNvSpPr txBox="1">
            <a:spLocks noGrp="1"/>
          </p:cNvSpPr>
          <p:nvPr>
            <p:ph type="subTitle" idx="1"/>
          </p:nvPr>
        </p:nvSpPr>
        <p:spPr>
          <a:xfrm>
            <a:off x="4589294" y="1084496"/>
            <a:ext cx="4424122" cy="125444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AE" sz="4000" dirty="0">
                <a:solidFill>
                  <a:schemeClr val="tx2"/>
                </a:solidFill>
                <a:latin typeface="Monotype Koufi" pitchFamily="2" charset="-78"/>
                <a:ea typeface="Monotype Koufi" pitchFamily="2" charset="-78"/>
                <a:cs typeface="Monotype Koufi" pitchFamily="2" charset="-78"/>
              </a:rPr>
              <a:t>القيادة الإدارية</a:t>
            </a:r>
            <a:endParaRPr lang="en-US" sz="4000" dirty="0">
              <a:solidFill>
                <a:schemeClr val="tx2"/>
              </a:solidFill>
              <a:latin typeface="Monotype Koufi" pitchFamily="2" charset="-78"/>
              <a:ea typeface="Monotype Koufi" pitchFamily="2" charset="-78"/>
              <a:cs typeface="Monotype Koufi" pitchFamily="2" charset="-78"/>
            </a:endParaRPr>
          </a:p>
          <a:p>
            <a:pPr marL="0" lvl="0" indent="0" algn="ctr" rtl="0">
              <a:spcBef>
                <a:spcPts val="0"/>
              </a:spcBef>
              <a:spcAft>
                <a:spcPts val="0"/>
              </a:spcAft>
              <a:buNone/>
            </a:pPr>
            <a:r>
              <a:rPr lang="ar-AE" sz="4000" dirty="0">
                <a:solidFill>
                  <a:schemeClr val="tx2"/>
                </a:solidFill>
                <a:latin typeface="Monotype Koufi" pitchFamily="2" charset="-78"/>
                <a:ea typeface="Monotype Koufi" pitchFamily="2" charset="-78"/>
                <a:cs typeface="Monotype Koufi" pitchFamily="2" charset="-78"/>
              </a:rPr>
              <a:t> </a:t>
            </a:r>
          </a:p>
          <a:p>
            <a:pPr marL="0" lvl="0" indent="0" algn="ctr" rtl="0">
              <a:spcBef>
                <a:spcPts val="0"/>
              </a:spcBef>
              <a:spcAft>
                <a:spcPts val="0"/>
              </a:spcAft>
              <a:buNone/>
            </a:pPr>
            <a:r>
              <a:rPr lang="en-US" sz="1800" dirty="0">
                <a:latin typeface="Bernard MT Condensed" panose="02050806060905020404" pitchFamily="18" charset="0"/>
                <a:cs typeface="Kan Ya Ma Kan Free" panose="00000500000000000000" pitchFamily="50" charset="-78"/>
              </a:rPr>
              <a:t>Administrative leadership</a:t>
            </a:r>
            <a:endParaRPr sz="1800" dirty="0">
              <a:latin typeface="Bernard MT Condensed" panose="02050806060905020404" pitchFamily="18" charset="0"/>
              <a:cs typeface="Kan Ya Ma Kan Free" panose="00000500000000000000" pitchFamily="50" charset="-78"/>
            </a:endParaRPr>
          </a:p>
        </p:txBody>
      </p:sp>
      <p:grpSp>
        <p:nvGrpSpPr>
          <p:cNvPr id="396" name="Google Shape;396;p31"/>
          <p:cNvGrpSpPr/>
          <p:nvPr/>
        </p:nvGrpSpPr>
        <p:grpSpPr>
          <a:xfrm>
            <a:off x="3522263" y="1128388"/>
            <a:ext cx="547356" cy="525522"/>
            <a:chOff x="3522263" y="1128388"/>
            <a:chExt cx="547356" cy="525522"/>
          </a:xfrm>
        </p:grpSpPr>
        <p:sp>
          <p:nvSpPr>
            <p:cNvPr id="397" name="Google Shape;397;p31"/>
            <p:cNvSpPr/>
            <p:nvPr/>
          </p:nvSpPr>
          <p:spPr>
            <a:xfrm>
              <a:off x="3522263" y="1128388"/>
              <a:ext cx="547356" cy="482144"/>
            </a:xfrm>
            <a:custGeom>
              <a:avLst/>
              <a:gdLst/>
              <a:ahLst/>
              <a:cxnLst/>
              <a:rect l="l" t="t" r="r" b="b"/>
              <a:pathLst>
                <a:path w="5945" h="5237" extrusionOk="0">
                  <a:moveTo>
                    <a:pt x="2969" y="0"/>
                  </a:moveTo>
                  <a:cubicBezTo>
                    <a:pt x="2633" y="0"/>
                    <a:pt x="2291" y="65"/>
                    <a:pt x="1962" y="203"/>
                  </a:cubicBezTo>
                  <a:cubicBezTo>
                    <a:pt x="630" y="759"/>
                    <a:pt x="1" y="2296"/>
                    <a:pt x="557" y="3628"/>
                  </a:cubicBezTo>
                  <a:cubicBezTo>
                    <a:pt x="976" y="4632"/>
                    <a:pt x="1943" y="5236"/>
                    <a:pt x="2970" y="5236"/>
                  </a:cubicBezTo>
                  <a:cubicBezTo>
                    <a:pt x="3306" y="5236"/>
                    <a:pt x="3650" y="5171"/>
                    <a:pt x="3983" y="5034"/>
                  </a:cubicBezTo>
                  <a:cubicBezTo>
                    <a:pt x="5315" y="4477"/>
                    <a:pt x="5944" y="2940"/>
                    <a:pt x="5388" y="1608"/>
                  </a:cubicBezTo>
                  <a:cubicBezTo>
                    <a:pt x="4969" y="605"/>
                    <a:pt x="3994" y="0"/>
                    <a:pt x="29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1"/>
            <p:cNvSpPr/>
            <p:nvPr/>
          </p:nvSpPr>
          <p:spPr>
            <a:xfrm>
              <a:off x="3592330" y="1544628"/>
              <a:ext cx="125491" cy="109281"/>
            </a:xfrm>
            <a:custGeom>
              <a:avLst/>
              <a:gdLst/>
              <a:ahLst/>
              <a:cxnLst/>
              <a:rect l="l" t="t" r="r" b="b"/>
              <a:pathLst>
                <a:path w="1363" h="1187" extrusionOk="0">
                  <a:moveTo>
                    <a:pt x="396" y="0"/>
                  </a:moveTo>
                  <a:lnTo>
                    <a:pt x="1" y="1186"/>
                  </a:lnTo>
                  <a:lnTo>
                    <a:pt x="1362" y="527"/>
                  </a:lnTo>
                  <a:lnTo>
                    <a:pt x="3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1"/>
            <p:cNvSpPr/>
            <p:nvPr/>
          </p:nvSpPr>
          <p:spPr>
            <a:xfrm>
              <a:off x="3715861" y="1249930"/>
              <a:ext cx="152111" cy="239073"/>
            </a:xfrm>
            <a:custGeom>
              <a:avLst/>
              <a:gdLst/>
              <a:ahLst/>
              <a:cxnLst/>
              <a:rect l="l" t="t" r="r" b="b"/>
              <a:pathLst>
                <a:path w="1230" h="1933" extrusionOk="0">
                  <a:moveTo>
                    <a:pt x="542" y="483"/>
                  </a:moveTo>
                  <a:lnTo>
                    <a:pt x="542" y="791"/>
                  </a:lnTo>
                  <a:cubicBezTo>
                    <a:pt x="498" y="776"/>
                    <a:pt x="439" y="732"/>
                    <a:pt x="425" y="717"/>
                  </a:cubicBezTo>
                  <a:cubicBezTo>
                    <a:pt x="410" y="703"/>
                    <a:pt x="395" y="659"/>
                    <a:pt x="395" y="630"/>
                  </a:cubicBezTo>
                  <a:cubicBezTo>
                    <a:pt x="395" y="571"/>
                    <a:pt x="410" y="542"/>
                    <a:pt x="425" y="512"/>
                  </a:cubicBezTo>
                  <a:cubicBezTo>
                    <a:pt x="439" y="498"/>
                    <a:pt x="483" y="483"/>
                    <a:pt x="542" y="483"/>
                  </a:cubicBezTo>
                  <a:close/>
                  <a:moveTo>
                    <a:pt x="630" y="1157"/>
                  </a:moveTo>
                  <a:cubicBezTo>
                    <a:pt x="688" y="1171"/>
                    <a:pt x="717" y="1215"/>
                    <a:pt x="761" y="1230"/>
                  </a:cubicBezTo>
                  <a:cubicBezTo>
                    <a:pt x="776" y="1244"/>
                    <a:pt x="791" y="1288"/>
                    <a:pt x="791" y="1318"/>
                  </a:cubicBezTo>
                  <a:cubicBezTo>
                    <a:pt x="791" y="1376"/>
                    <a:pt x="791" y="1391"/>
                    <a:pt x="761" y="1435"/>
                  </a:cubicBezTo>
                  <a:cubicBezTo>
                    <a:pt x="732" y="1464"/>
                    <a:pt x="703" y="1493"/>
                    <a:pt x="630" y="1493"/>
                  </a:cubicBezTo>
                  <a:lnTo>
                    <a:pt x="630" y="1157"/>
                  </a:lnTo>
                  <a:close/>
                  <a:moveTo>
                    <a:pt x="556" y="0"/>
                  </a:moveTo>
                  <a:lnTo>
                    <a:pt x="556" y="190"/>
                  </a:lnTo>
                  <a:cubicBezTo>
                    <a:pt x="469" y="190"/>
                    <a:pt x="366" y="205"/>
                    <a:pt x="278" y="249"/>
                  </a:cubicBezTo>
                  <a:cubicBezTo>
                    <a:pt x="190" y="278"/>
                    <a:pt x="132" y="322"/>
                    <a:pt x="73" y="395"/>
                  </a:cubicBezTo>
                  <a:cubicBezTo>
                    <a:pt x="29" y="468"/>
                    <a:pt x="0" y="542"/>
                    <a:pt x="0" y="630"/>
                  </a:cubicBezTo>
                  <a:cubicBezTo>
                    <a:pt x="0" y="717"/>
                    <a:pt x="44" y="805"/>
                    <a:pt x="73" y="864"/>
                  </a:cubicBezTo>
                  <a:cubicBezTo>
                    <a:pt x="117" y="922"/>
                    <a:pt x="176" y="952"/>
                    <a:pt x="249" y="996"/>
                  </a:cubicBezTo>
                  <a:cubicBezTo>
                    <a:pt x="322" y="1025"/>
                    <a:pt x="395" y="1054"/>
                    <a:pt x="498" y="1083"/>
                  </a:cubicBezTo>
                  <a:cubicBezTo>
                    <a:pt x="512" y="1083"/>
                    <a:pt x="542" y="1098"/>
                    <a:pt x="556" y="1098"/>
                  </a:cubicBezTo>
                  <a:lnTo>
                    <a:pt x="556" y="1449"/>
                  </a:lnTo>
                  <a:cubicBezTo>
                    <a:pt x="498" y="1435"/>
                    <a:pt x="469" y="1420"/>
                    <a:pt x="439" y="1376"/>
                  </a:cubicBezTo>
                  <a:cubicBezTo>
                    <a:pt x="410" y="1361"/>
                    <a:pt x="395" y="1318"/>
                    <a:pt x="395" y="1274"/>
                  </a:cubicBezTo>
                  <a:lnTo>
                    <a:pt x="0" y="1274"/>
                  </a:lnTo>
                  <a:cubicBezTo>
                    <a:pt x="29" y="1420"/>
                    <a:pt x="73" y="1523"/>
                    <a:pt x="176" y="1596"/>
                  </a:cubicBezTo>
                  <a:cubicBezTo>
                    <a:pt x="278" y="1684"/>
                    <a:pt x="395" y="1727"/>
                    <a:pt x="556" y="1742"/>
                  </a:cubicBezTo>
                  <a:lnTo>
                    <a:pt x="556" y="1932"/>
                  </a:lnTo>
                  <a:lnTo>
                    <a:pt x="644" y="1932"/>
                  </a:lnTo>
                  <a:lnTo>
                    <a:pt x="644" y="1757"/>
                  </a:lnTo>
                  <a:cubicBezTo>
                    <a:pt x="776" y="1757"/>
                    <a:pt x="864" y="1742"/>
                    <a:pt x="952" y="1713"/>
                  </a:cubicBezTo>
                  <a:cubicBezTo>
                    <a:pt x="1025" y="1669"/>
                    <a:pt x="1098" y="1610"/>
                    <a:pt x="1142" y="1537"/>
                  </a:cubicBezTo>
                  <a:cubicBezTo>
                    <a:pt x="1171" y="1464"/>
                    <a:pt x="1201" y="1391"/>
                    <a:pt x="1230" y="1274"/>
                  </a:cubicBezTo>
                  <a:cubicBezTo>
                    <a:pt x="1230" y="1171"/>
                    <a:pt x="1215" y="1083"/>
                    <a:pt x="1157" y="1025"/>
                  </a:cubicBezTo>
                  <a:cubicBezTo>
                    <a:pt x="1127" y="981"/>
                    <a:pt x="1069" y="937"/>
                    <a:pt x="996" y="908"/>
                  </a:cubicBezTo>
                  <a:cubicBezTo>
                    <a:pt x="922" y="878"/>
                    <a:pt x="849" y="849"/>
                    <a:pt x="732" y="805"/>
                  </a:cubicBezTo>
                  <a:lnTo>
                    <a:pt x="659" y="791"/>
                  </a:lnTo>
                  <a:lnTo>
                    <a:pt x="659" y="468"/>
                  </a:lnTo>
                  <a:cubicBezTo>
                    <a:pt x="703" y="483"/>
                    <a:pt x="732" y="498"/>
                    <a:pt x="761" y="512"/>
                  </a:cubicBezTo>
                  <a:cubicBezTo>
                    <a:pt x="776" y="556"/>
                    <a:pt x="791" y="586"/>
                    <a:pt x="791" y="630"/>
                  </a:cubicBezTo>
                  <a:lnTo>
                    <a:pt x="1201" y="630"/>
                  </a:lnTo>
                  <a:cubicBezTo>
                    <a:pt x="1171" y="498"/>
                    <a:pt x="1127" y="395"/>
                    <a:pt x="1025" y="322"/>
                  </a:cubicBezTo>
                  <a:cubicBezTo>
                    <a:pt x="922" y="249"/>
                    <a:pt x="805" y="205"/>
                    <a:pt x="644" y="190"/>
                  </a:cubicBezTo>
                  <a:lnTo>
                    <a:pt x="6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31"/>
          <p:cNvGrpSpPr/>
          <p:nvPr/>
        </p:nvGrpSpPr>
        <p:grpSpPr>
          <a:xfrm>
            <a:off x="2359082" y="1722954"/>
            <a:ext cx="1832819" cy="2793435"/>
            <a:chOff x="2359082" y="1722954"/>
            <a:chExt cx="1832819" cy="2793435"/>
          </a:xfrm>
        </p:grpSpPr>
        <p:sp>
          <p:nvSpPr>
            <p:cNvPr id="401" name="Google Shape;401;p31"/>
            <p:cNvSpPr/>
            <p:nvPr/>
          </p:nvSpPr>
          <p:spPr>
            <a:xfrm>
              <a:off x="2769816" y="4414126"/>
              <a:ext cx="330206" cy="102262"/>
            </a:xfrm>
            <a:custGeom>
              <a:avLst/>
              <a:gdLst/>
              <a:ahLst/>
              <a:cxnLst/>
              <a:rect l="l" t="t" r="r" b="b"/>
              <a:pathLst>
                <a:path w="5344" h="1655" extrusionOk="0">
                  <a:moveTo>
                    <a:pt x="293" y="1"/>
                  </a:moveTo>
                  <a:lnTo>
                    <a:pt x="0" y="1655"/>
                  </a:lnTo>
                  <a:lnTo>
                    <a:pt x="4641" y="1655"/>
                  </a:lnTo>
                  <a:cubicBezTo>
                    <a:pt x="5344" y="1655"/>
                    <a:pt x="4099" y="1025"/>
                    <a:pt x="4099" y="1025"/>
                  </a:cubicBezTo>
                  <a:lnTo>
                    <a:pt x="43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1"/>
            <p:cNvSpPr/>
            <p:nvPr/>
          </p:nvSpPr>
          <p:spPr>
            <a:xfrm>
              <a:off x="3119871" y="4414126"/>
              <a:ext cx="330268" cy="102262"/>
            </a:xfrm>
            <a:custGeom>
              <a:avLst/>
              <a:gdLst/>
              <a:ahLst/>
              <a:cxnLst/>
              <a:rect l="l" t="t" r="r" b="b"/>
              <a:pathLst>
                <a:path w="5345" h="1655" extrusionOk="0">
                  <a:moveTo>
                    <a:pt x="293" y="1"/>
                  </a:moveTo>
                  <a:lnTo>
                    <a:pt x="1" y="1655"/>
                  </a:lnTo>
                  <a:lnTo>
                    <a:pt x="4656" y="1655"/>
                  </a:lnTo>
                  <a:cubicBezTo>
                    <a:pt x="5344" y="1655"/>
                    <a:pt x="4100" y="1025"/>
                    <a:pt x="4100" y="1025"/>
                  </a:cubicBezTo>
                  <a:lnTo>
                    <a:pt x="43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1"/>
            <p:cNvSpPr/>
            <p:nvPr/>
          </p:nvSpPr>
          <p:spPr>
            <a:xfrm>
              <a:off x="2739971" y="2734306"/>
              <a:ext cx="818656" cy="1731418"/>
            </a:xfrm>
            <a:custGeom>
              <a:avLst/>
              <a:gdLst/>
              <a:ahLst/>
              <a:cxnLst/>
              <a:rect l="l" t="t" r="r" b="b"/>
              <a:pathLst>
                <a:path w="13249" h="28021" extrusionOk="0">
                  <a:moveTo>
                    <a:pt x="13249" y="0"/>
                  </a:moveTo>
                  <a:lnTo>
                    <a:pt x="4875" y="937"/>
                  </a:lnTo>
                  <a:lnTo>
                    <a:pt x="0" y="28020"/>
                  </a:lnTo>
                  <a:lnTo>
                    <a:pt x="4992" y="28020"/>
                  </a:lnTo>
                  <a:lnTo>
                    <a:pt x="9164" y="3894"/>
                  </a:lnTo>
                  <a:lnTo>
                    <a:pt x="5768" y="28020"/>
                  </a:lnTo>
                  <a:lnTo>
                    <a:pt x="10438" y="28020"/>
                  </a:lnTo>
                  <a:lnTo>
                    <a:pt x="132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1"/>
            <p:cNvSpPr/>
            <p:nvPr/>
          </p:nvSpPr>
          <p:spPr>
            <a:xfrm>
              <a:off x="2887407" y="2822051"/>
              <a:ext cx="290413" cy="1622853"/>
            </a:xfrm>
            <a:custGeom>
              <a:avLst/>
              <a:gdLst/>
              <a:ahLst/>
              <a:cxnLst/>
              <a:rect l="l" t="t" r="r" b="b"/>
              <a:pathLst>
                <a:path w="4700" h="26264" extrusionOk="0">
                  <a:moveTo>
                    <a:pt x="4685" y="0"/>
                  </a:moveTo>
                  <a:cubicBezTo>
                    <a:pt x="4641" y="0"/>
                    <a:pt x="3587" y="5885"/>
                    <a:pt x="2299" y="13132"/>
                  </a:cubicBezTo>
                  <a:cubicBezTo>
                    <a:pt x="1025" y="20378"/>
                    <a:pt x="0" y="26263"/>
                    <a:pt x="15" y="26263"/>
                  </a:cubicBezTo>
                  <a:cubicBezTo>
                    <a:pt x="15" y="26263"/>
                    <a:pt x="15" y="26263"/>
                    <a:pt x="15" y="26263"/>
                  </a:cubicBezTo>
                  <a:cubicBezTo>
                    <a:pt x="32" y="26263"/>
                    <a:pt x="1100" y="20398"/>
                    <a:pt x="2387" y="13146"/>
                  </a:cubicBezTo>
                  <a:cubicBezTo>
                    <a:pt x="3675" y="5900"/>
                    <a:pt x="4700" y="0"/>
                    <a:pt x="4685" y="0"/>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1"/>
            <p:cNvSpPr/>
            <p:nvPr/>
          </p:nvSpPr>
          <p:spPr>
            <a:xfrm>
              <a:off x="3276391" y="2853689"/>
              <a:ext cx="113137" cy="1612904"/>
            </a:xfrm>
            <a:custGeom>
              <a:avLst/>
              <a:gdLst/>
              <a:ahLst/>
              <a:cxnLst/>
              <a:rect l="l" t="t" r="r" b="b"/>
              <a:pathLst>
                <a:path w="1831" h="26103" extrusionOk="0">
                  <a:moveTo>
                    <a:pt x="1830" y="0"/>
                  </a:moveTo>
                  <a:cubicBezTo>
                    <a:pt x="1830" y="0"/>
                    <a:pt x="1801" y="44"/>
                    <a:pt x="1801" y="74"/>
                  </a:cubicBezTo>
                  <a:cubicBezTo>
                    <a:pt x="1801" y="132"/>
                    <a:pt x="1801" y="191"/>
                    <a:pt x="1786" y="279"/>
                  </a:cubicBezTo>
                  <a:cubicBezTo>
                    <a:pt x="1772" y="440"/>
                    <a:pt x="1757" y="703"/>
                    <a:pt x="1713" y="1025"/>
                  </a:cubicBezTo>
                  <a:cubicBezTo>
                    <a:pt x="1640" y="1684"/>
                    <a:pt x="1552" y="2636"/>
                    <a:pt x="1435" y="3821"/>
                  </a:cubicBezTo>
                  <a:cubicBezTo>
                    <a:pt x="1215" y="6193"/>
                    <a:pt x="952" y="9472"/>
                    <a:pt x="688" y="13074"/>
                  </a:cubicBezTo>
                  <a:cubicBezTo>
                    <a:pt x="439" y="16675"/>
                    <a:pt x="249" y="19954"/>
                    <a:pt x="147" y="22311"/>
                  </a:cubicBezTo>
                  <a:cubicBezTo>
                    <a:pt x="73" y="23482"/>
                    <a:pt x="30" y="24448"/>
                    <a:pt x="15" y="25107"/>
                  </a:cubicBezTo>
                  <a:cubicBezTo>
                    <a:pt x="15" y="25444"/>
                    <a:pt x="0" y="25693"/>
                    <a:pt x="0" y="25883"/>
                  </a:cubicBezTo>
                  <a:lnTo>
                    <a:pt x="0" y="26088"/>
                  </a:lnTo>
                  <a:lnTo>
                    <a:pt x="0" y="26103"/>
                  </a:lnTo>
                  <a:cubicBezTo>
                    <a:pt x="0" y="26044"/>
                    <a:pt x="15" y="25986"/>
                    <a:pt x="15" y="25898"/>
                  </a:cubicBezTo>
                  <a:cubicBezTo>
                    <a:pt x="15" y="25707"/>
                    <a:pt x="30" y="25459"/>
                    <a:pt x="44" y="25122"/>
                  </a:cubicBezTo>
                  <a:cubicBezTo>
                    <a:pt x="88" y="24463"/>
                    <a:pt x="147" y="23497"/>
                    <a:pt x="191" y="22326"/>
                  </a:cubicBezTo>
                  <a:cubicBezTo>
                    <a:pt x="322" y="19969"/>
                    <a:pt x="513" y="16689"/>
                    <a:pt x="762" y="13088"/>
                  </a:cubicBezTo>
                  <a:cubicBezTo>
                    <a:pt x="1025" y="9487"/>
                    <a:pt x="1289" y="6208"/>
                    <a:pt x="1494" y="3851"/>
                  </a:cubicBezTo>
                  <a:cubicBezTo>
                    <a:pt x="1581" y="2679"/>
                    <a:pt x="1684" y="1699"/>
                    <a:pt x="1728" y="1040"/>
                  </a:cubicBezTo>
                  <a:cubicBezTo>
                    <a:pt x="1772" y="718"/>
                    <a:pt x="1786" y="454"/>
                    <a:pt x="1801" y="279"/>
                  </a:cubicBezTo>
                  <a:cubicBezTo>
                    <a:pt x="1830" y="191"/>
                    <a:pt x="1830" y="132"/>
                    <a:pt x="1830" y="74"/>
                  </a:cubicBezTo>
                  <a:lnTo>
                    <a:pt x="1830" y="0"/>
                  </a:ln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1"/>
            <p:cNvSpPr/>
            <p:nvPr/>
          </p:nvSpPr>
          <p:spPr>
            <a:xfrm>
              <a:off x="4013637" y="2410391"/>
              <a:ext cx="178264" cy="221579"/>
            </a:xfrm>
            <a:custGeom>
              <a:avLst/>
              <a:gdLst/>
              <a:ahLst/>
              <a:cxnLst/>
              <a:rect l="l" t="t" r="r" b="b"/>
              <a:pathLst>
                <a:path w="2885" h="3586" extrusionOk="0">
                  <a:moveTo>
                    <a:pt x="1021" y="1"/>
                  </a:moveTo>
                  <a:cubicBezTo>
                    <a:pt x="861" y="1"/>
                    <a:pt x="0" y="1421"/>
                    <a:pt x="0" y="1421"/>
                  </a:cubicBezTo>
                  <a:cubicBezTo>
                    <a:pt x="0" y="1421"/>
                    <a:pt x="619" y="3586"/>
                    <a:pt x="1018" y="3586"/>
                  </a:cubicBezTo>
                  <a:cubicBezTo>
                    <a:pt x="1036" y="3586"/>
                    <a:pt x="1053" y="3582"/>
                    <a:pt x="1069" y="3573"/>
                  </a:cubicBezTo>
                  <a:cubicBezTo>
                    <a:pt x="1069" y="3573"/>
                    <a:pt x="2606" y="2563"/>
                    <a:pt x="2679" y="2373"/>
                  </a:cubicBezTo>
                  <a:cubicBezTo>
                    <a:pt x="2702" y="2310"/>
                    <a:pt x="2641" y="2289"/>
                    <a:pt x="2546" y="2289"/>
                  </a:cubicBezTo>
                  <a:cubicBezTo>
                    <a:pt x="2330" y="2289"/>
                    <a:pt x="1933" y="2402"/>
                    <a:pt x="1933" y="2402"/>
                  </a:cubicBezTo>
                  <a:cubicBezTo>
                    <a:pt x="1933" y="2402"/>
                    <a:pt x="2738" y="2080"/>
                    <a:pt x="2811" y="1875"/>
                  </a:cubicBezTo>
                  <a:cubicBezTo>
                    <a:pt x="2832" y="1818"/>
                    <a:pt x="2754" y="1797"/>
                    <a:pt x="2630" y="1797"/>
                  </a:cubicBezTo>
                  <a:cubicBezTo>
                    <a:pt x="2313" y="1797"/>
                    <a:pt x="1699" y="1933"/>
                    <a:pt x="1699" y="1933"/>
                  </a:cubicBezTo>
                  <a:cubicBezTo>
                    <a:pt x="1699" y="1933"/>
                    <a:pt x="2884" y="1611"/>
                    <a:pt x="2811" y="1363"/>
                  </a:cubicBezTo>
                  <a:cubicBezTo>
                    <a:pt x="2788" y="1278"/>
                    <a:pt x="2636" y="1249"/>
                    <a:pt x="2440" y="1249"/>
                  </a:cubicBezTo>
                  <a:cubicBezTo>
                    <a:pt x="2027" y="1249"/>
                    <a:pt x="1420" y="1377"/>
                    <a:pt x="1420" y="1377"/>
                  </a:cubicBezTo>
                  <a:cubicBezTo>
                    <a:pt x="1420" y="1377"/>
                    <a:pt x="2753" y="997"/>
                    <a:pt x="2738" y="704"/>
                  </a:cubicBezTo>
                  <a:cubicBezTo>
                    <a:pt x="2735" y="640"/>
                    <a:pt x="2649" y="615"/>
                    <a:pt x="2516" y="615"/>
                  </a:cubicBezTo>
                  <a:cubicBezTo>
                    <a:pt x="2037" y="615"/>
                    <a:pt x="952" y="938"/>
                    <a:pt x="952" y="938"/>
                  </a:cubicBezTo>
                  <a:cubicBezTo>
                    <a:pt x="1259" y="499"/>
                    <a:pt x="1142" y="45"/>
                    <a:pt x="1025" y="1"/>
                  </a:cubicBezTo>
                  <a:cubicBezTo>
                    <a:pt x="1024" y="1"/>
                    <a:pt x="1022" y="1"/>
                    <a:pt x="1021" y="1"/>
                  </a:cubicBezTo>
                  <a:close/>
                </a:path>
              </a:pathLst>
            </a:custGeom>
            <a:solidFill>
              <a:srgbClr val="E48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1"/>
            <p:cNvSpPr/>
            <p:nvPr/>
          </p:nvSpPr>
          <p:spPr>
            <a:xfrm>
              <a:off x="3404857" y="2131832"/>
              <a:ext cx="695632" cy="695446"/>
            </a:xfrm>
            <a:custGeom>
              <a:avLst/>
              <a:gdLst/>
              <a:ahLst/>
              <a:cxnLst/>
              <a:rect l="l" t="t" r="r" b="b"/>
              <a:pathLst>
                <a:path w="11258" h="11255" extrusionOk="0">
                  <a:moveTo>
                    <a:pt x="1903" y="0"/>
                  </a:moveTo>
                  <a:lnTo>
                    <a:pt x="264" y="1244"/>
                  </a:lnTo>
                  <a:cubicBezTo>
                    <a:pt x="264" y="1244"/>
                    <a:pt x="0" y="5051"/>
                    <a:pt x="1362" y="8828"/>
                  </a:cubicBezTo>
                  <a:cubicBezTo>
                    <a:pt x="2035" y="10724"/>
                    <a:pt x="3206" y="11254"/>
                    <a:pt x="4319" y="11254"/>
                  </a:cubicBezTo>
                  <a:cubicBezTo>
                    <a:pt x="5431" y="11254"/>
                    <a:pt x="6485" y="10724"/>
                    <a:pt x="6925" y="10497"/>
                  </a:cubicBezTo>
                  <a:cubicBezTo>
                    <a:pt x="7803" y="10043"/>
                    <a:pt x="11258" y="8140"/>
                    <a:pt x="11258" y="8140"/>
                  </a:cubicBezTo>
                  <a:lnTo>
                    <a:pt x="9779" y="5783"/>
                  </a:lnTo>
                  <a:cubicBezTo>
                    <a:pt x="9779" y="5783"/>
                    <a:pt x="7642" y="6925"/>
                    <a:pt x="5197" y="7847"/>
                  </a:cubicBezTo>
                  <a:cubicBezTo>
                    <a:pt x="5169" y="7857"/>
                    <a:pt x="5140" y="7863"/>
                    <a:pt x="5111" y="7863"/>
                  </a:cubicBezTo>
                  <a:cubicBezTo>
                    <a:pt x="3963" y="7863"/>
                    <a:pt x="1903" y="0"/>
                    <a:pt x="19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1"/>
            <p:cNvSpPr/>
            <p:nvPr/>
          </p:nvSpPr>
          <p:spPr>
            <a:xfrm>
              <a:off x="3009509" y="2072265"/>
              <a:ext cx="575388" cy="770089"/>
            </a:xfrm>
            <a:custGeom>
              <a:avLst/>
              <a:gdLst/>
              <a:ahLst/>
              <a:cxnLst/>
              <a:rect l="l" t="t" r="r" b="b"/>
              <a:pathLst>
                <a:path w="9312" h="12463" extrusionOk="0">
                  <a:moveTo>
                    <a:pt x="4580" y="1"/>
                  </a:moveTo>
                  <a:cubicBezTo>
                    <a:pt x="3653" y="1"/>
                    <a:pt x="2762" y="110"/>
                    <a:pt x="2197" y="335"/>
                  </a:cubicBezTo>
                  <a:cubicBezTo>
                    <a:pt x="2197" y="335"/>
                    <a:pt x="191" y="1169"/>
                    <a:pt x="1" y="3014"/>
                  </a:cubicBezTo>
                  <a:lnTo>
                    <a:pt x="1" y="7581"/>
                  </a:lnTo>
                  <a:lnTo>
                    <a:pt x="15" y="10802"/>
                  </a:lnTo>
                  <a:cubicBezTo>
                    <a:pt x="15" y="11329"/>
                    <a:pt x="454" y="11768"/>
                    <a:pt x="981" y="11797"/>
                  </a:cubicBezTo>
                  <a:cubicBezTo>
                    <a:pt x="2430" y="11826"/>
                    <a:pt x="4981" y="12462"/>
                    <a:pt x="6961" y="12462"/>
                  </a:cubicBezTo>
                  <a:cubicBezTo>
                    <a:pt x="7963" y="12462"/>
                    <a:pt x="8819" y="12299"/>
                    <a:pt x="9311" y="11812"/>
                  </a:cubicBezTo>
                  <a:lnTo>
                    <a:pt x="8418" y="6249"/>
                  </a:lnTo>
                  <a:lnTo>
                    <a:pt x="7701" y="525"/>
                  </a:lnTo>
                  <a:cubicBezTo>
                    <a:pt x="7011" y="180"/>
                    <a:pt x="5766" y="1"/>
                    <a:pt x="45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1"/>
            <p:cNvSpPr/>
            <p:nvPr/>
          </p:nvSpPr>
          <p:spPr>
            <a:xfrm>
              <a:off x="3209408" y="1731975"/>
              <a:ext cx="311236" cy="393355"/>
            </a:xfrm>
            <a:custGeom>
              <a:avLst/>
              <a:gdLst/>
              <a:ahLst/>
              <a:cxnLst/>
              <a:rect l="l" t="t" r="r" b="b"/>
              <a:pathLst>
                <a:path w="5037" h="6366" extrusionOk="0">
                  <a:moveTo>
                    <a:pt x="2662" y="0"/>
                  </a:moveTo>
                  <a:cubicBezTo>
                    <a:pt x="1390" y="0"/>
                    <a:pt x="1333" y="586"/>
                    <a:pt x="1333" y="586"/>
                  </a:cubicBezTo>
                  <a:lnTo>
                    <a:pt x="1333" y="1596"/>
                  </a:lnTo>
                  <a:cubicBezTo>
                    <a:pt x="1333" y="1596"/>
                    <a:pt x="997" y="1358"/>
                    <a:pt x="679" y="1358"/>
                  </a:cubicBezTo>
                  <a:cubicBezTo>
                    <a:pt x="446" y="1358"/>
                    <a:pt x="222" y="1486"/>
                    <a:pt x="147" y="1933"/>
                  </a:cubicBezTo>
                  <a:cubicBezTo>
                    <a:pt x="1" y="2738"/>
                    <a:pt x="777" y="2899"/>
                    <a:pt x="777" y="2899"/>
                  </a:cubicBezTo>
                  <a:lnTo>
                    <a:pt x="601" y="5256"/>
                  </a:lnTo>
                  <a:cubicBezTo>
                    <a:pt x="587" y="5563"/>
                    <a:pt x="674" y="5886"/>
                    <a:pt x="894" y="6105"/>
                  </a:cubicBezTo>
                  <a:cubicBezTo>
                    <a:pt x="1097" y="6296"/>
                    <a:pt x="1327" y="6366"/>
                    <a:pt x="1555" y="6366"/>
                  </a:cubicBezTo>
                  <a:cubicBezTo>
                    <a:pt x="1905" y="6366"/>
                    <a:pt x="2251" y="6203"/>
                    <a:pt x="2490" y="6061"/>
                  </a:cubicBezTo>
                  <a:cubicBezTo>
                    <a:pt x="2665" y="5929"/>
                    <a:pt x="2782" y="5754"/>
                    <a:pt x="2782" y="5534"/>
                  </a:cubicBezTo>
                  <a:lnTo>
                    <a:pt x="2782" y="4905"/>
                  </a:lnTo>
                  <a:lnTo>
                    <a:pt x="3632" y="4905"/>
                  </a:lnTo>
                  <a:cubicBezTo>
                    <a:pt x="5037" y="4831"/>
                    <a:pt x="4788" y="396"/>
                    <a:pt x="4788" y="396"/>
                  </a:cubicBezTo>
                  <a:cubicBezTo>
                    <a:pt x="4788" y="57"/>
                    <a:pt x="4135" y="44"/>
                    <a:pt x="4039" y="44"/>
                  </a:cubicBezTo>
                  <a:cubicBezTo>
                    <a:pt x="4031" y="44"/>
                    <a:pt x="4027" y="44"/>
                    <a:pt x="4027" y="44"/>
                  </a:cubicBezTo>
                  <a:lnTo>
                    <a:pt x="2709" y="0"/>
                  </a:lnTo>
                  <a:cubicBezTo>
                    <a:pt x="2693" y="0"/>
                    <a:pt x="2678" y="0"/>
                    <a:pt x="2662" y="0"/>
                  </a:cubicBezTo>
                  <a:close/>
                </a:path>
              </a:pathLst>
            </a:custGeom>
            <a:solidFill>
              <a:srgbClr val="FF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1"/>
            <p:cNvSpPr/>
            <p:nvPr/>
          </p:nvSpPr>
          <p:spPr>
            <a:xfrm>
              <a:off x="3440141" y="1860441"/>
              <a:ext cx="15386" cy="80574"/>
            </a:xfrm>
            <a:custGeom>
              <a:avLst/>
              <a:gdLst/>
              <a:ahLst/>
              <a:cxnLst/>
              <a:rect l="l" t="t" r="r" b="b"/>
              <a:pathLst>
                <a:path w="249" h="1304" extrusionOk="0">
                  <a:moveTo>
                    <a:pt x="205" y="0"/>
                  </a:moveTo>
                  <a:cubicBezTo>
                    <a:pt x="176" y="0"/>
                    <a:pt x="161" y="322"/>
                    <a:pt x="161" y="718"/>
                  </a:cubicBezTo>
                  <a:cubicBezTo>
                    <a:pt x="161" y="908"/>
                    <a:pt x="205" y="1113"/>
                    <a:pt x="146" y="1201"/>
                  </a:cubicBezTo>
                  <a:cubicBezTo>
                    <a:pt x="117" y="1230"/>
                    <a:pt x="88" y="1274"/>
                    <a:pt x="44" y="1274"/>
                  </a:cubicBezTo>
                  <a:cubicBezTo>
                    <a:pt x="15" y="1289"/>
                    <a:pt x="0" y="1289"/>
                    <a:pt x="0" y="1289"/>
                  </a:cubicBezTo>
                  <a:cubicBezTo>
                    <a:pt x="0" y="1289"/>
                    <a:pt x="15" y="1303"/>
                    <a:pt x="44" y="1303"/>
                  </a:cubicBezTo>
                  <a:cubicBezTo>
                    <a:pt x="88" y="1303"/>
                    <a:pt x="146" y="1274"/>
                    <a:pt x="205" y="1215"/>
                  </a:cubicBezTo>
                  <a:cubicBezTo>
                    <a:pt x="234" y="1171"/>
                    <a:pt x="249" y="1069"/>
                    <a:pt x="249" y="981"/>
                  </a:cubicBezTo>
                  <a:lnTo>
                    <a:pt x="249" y="703"/>
                  </a:lnTo>
                  <a:cubicBezTo>
                    <a:pt x="249" y="322"/>
                    <a:pt x="220"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1"/>
            <p:cNvSpPr/>
            <p:nvPr/>
          </p:nvSpPr>
          <p:spPr>
            <a:xfrm>
              <a:off x="3391263" y="1862233"/>
              <a:ext cx="5499" cy="20885"/>
            </a:xfrm>
            <a:custGeom>
              <a:avLst/>
              <a:gdLst/>
              <a:ahLst/>
              <a:cxnLst/>
              <a:rect l="l" t="t" r="r" b="b"/>
              <a:pathLst>
                <a:path w="89" h="338" extrusionOk="0">
                  <a:moveTo>
                    <a:pt x="44" y="1"/>
                  </a:moveTo>
                  <a:cubicBezTo>
                    <a:pt x="15" y="1"/>
                    <a:pt x="0" y="74"/>
                    <a:pt x="0" y="162"/>
                  </a:cubicBezTo>
                  <a:cubicBezTo>
                    <a:pt x="0" y="264"/>
                    <a:pt x="44" y="337"/>
                    <a:pt x="59" y="337"/>
                  </a:cubicBezTo>
                  <a:cubicBezTo>
                    <a:pt x="74" y="337"/>
                    <a:pt x="88" y="264"/>
                    <a:pt x="88" y="162"/>
                  </a:cubicBezTo>
                  <a:cubicBezTo>
                    <a:pt x="88" y="74"/>
                    <a:pt x="59"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1"/>
            <p:cNvSpPr/>
            <p:nvPr/>
          </p:nvSpPr>
          <p:spPr>
            <a:xfrm>
              <a:off x="3480800" y="1861306"/>
              <a:ext cx="5499" cy="19958"/>
            </a:xfrm>
            <a:custGeom>
              <a:avLst/>
              <a:gdLst/>
              <a:ahLst/>
              <a:cxnLst/>
              <a:rect l="l" t="t" r="r" b="b"/>
              <a:pathLst>
                <a:path w="89" h="323" extrusionOk="0">
                  <a:moveTo>
                    <a:pt x="30" y="1"/>
                  </a:moveTo>
                  <a:cubicBezTo>
                    <a:pt x="15" y="1"/>
                    <a:pt x="1" y="74"/>
                    <a:pt x="1" y="162"/>
                  </a:cubicBezTo>
                  <a:cubicBezTo>
                    <a:pt x="1" y="250"/>
                    <a:pt x="30" y="323"/>
                    <a:pt x="59" y="323"/>
                  </a:cubicBezTo>
                  <a:cubicBezTo>
                    <a:pt x="74" y="323"/>
                    <a:pt x="89" y="250"/>
                    <a:pt x="89" y="162"/>
                  </a:cubicBezTo>
                  <a:cubicBezTo>
                    <a:pt x="89" y="74"/>
                    <a:pt x="59"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1"/>
            <p:cNvSpPr/>
            <p:nvPr/>
          </p:nvSpPr>
          <p:spPr>
            <a:xfrm>
              <a:off x="3333364" y="2005158"/>
              <a:ext cx="48938" cy="85085"/>
            </a:xfrm>
            <a:custGeom>
              <a:avLst/>
              <a:gdLst/>
              <a:ahLst/>
              <a:cxnLst/>
              <a:rect l="l" t="t" r="r" b="b"/>
              <a:pathLst>
                <a:path w="792" h="1377" extrusionOk="0">
                  <a:moveTo>
                    <a:pt x="30" y="1"/>
                  </a:moveTo>
                  <a:lnTo>
                    <a:pt x="30" y="1"/>
                  </a:lnTo>
                  <a:cubicBezTo>
                    <a:pt x="1" y="235"/>
                    <a:pt x="1" y="484"/>
                    <a:pt x="74" y="718"/>
                  </a:cubicBezTo>
                  <a:cubicBezTo>
                    <a:pt x="147" y="967"/>
                    <a:pt x="293" y="1186"/>
                    <a:pt x="513" y="1289"/>
                  </a:cubicBezTo>
                  <a:cubicBezTo>
                    <a:pt x="586" y="1333"/>
                    <a:pt x="718" y="1377"/>
                    <a:pt x="718" y="1377"/>
                  </a:cubicBezTo>
                  <a:cubicBezTo>
                    <a:pt x="718" y="1362"/>
                    <a:pt x="762" y="1216"/>
                    <a:pt x="762" y="1201"/>
                  </a:cubicBezTo>
                  <a:cubicBezTo>
                    <a:pt x="791" y="952"/>
                    <a:pt x="791" y="762"/>
                    <a:pt x="762" y="469"/>
                  </a:cubicBezTo>
                  <a:cubicBezTo>
                    <a:pt x="469" y="396"/>
                    <a:pt x="206" y="220"/>
                    <a:pt x="30" y="1"/>
                  </a:cubicBezTo>
                  <a:close/>
                </a:path>
              </a:pathLst>
            </a:custGeom>
            <a:solidFill>
              <a:srgbClr val="BA6136">
                <a:alpha val="25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1"/>
            <p:cNvSpPr/>
            <p:nvPr/>
          </p:nvSpPr>
          <p:spPr>
            <a:xfrm>
              <a:off x="3243826" y="1839617"/>
              <a:ext cx="40781" cy="54313"/>
            </a:xfrm>
            <a:custGeom>
              <a:avLst/>
              <a:gdLst/>
              <a:ahLst/>
              <a:cxnLst/>
              <a:rect l="l" t="t" r="r" b="b"/>
              <a:pathLst>
                <a:path w="660" h="879" extrusionOk="0">
                  <a:moveTo>
                    <a:pt x="88" y="1"/>
                  </a:moveTo>
                  <a:cubicBezTo>
                    <a:pt x="88" y="15"/>
                    <a:pt x="132" y="44"/>
                    <a:pt x="234" y="88"/>
                  </a:cubicBezTo>
                  <a:cubicBezTo>
                    <a:pt x="292" y="127"/>
                    <a:pt x="355" y="177"/>
                    <a:pt x="413" y="257"/>
                  </a:cubicBezTo>
                  <a:lnTo>
                    <a:pt x="413" y="257"/>
                  </a:lnTo>
                  <a:cubicBezTo>
                    <a:pt x="395" y="249"/>
                    <a:pt x="375" y="241"/>
                    <a:pt x="352" y="235"/>
                  </a:cubicBezTo>
                  <a:cubicBezTo>
                    <a:pt x="333" y="231"/>
                    <a:pt x="315" y="229"/>
                    <a:pt x="297" y="229"/>
                  </a:cubicBezTo>
                  <a:cubicBezTo>
                    <a:pt x="243" y="229"/>
                    <a:pt x="191" y="246"/>
                    <a:pt x="147" y="279"/>
                  </a:cubicBezTo>
                  <a:cubicBezTo>
                    <a:pt x="103" y="308"/>
                    <a:pt x="59" y="367"/>
                    <a:pt x="44" y="425"/>
                  </a:cubicBezTo>
                  <a:cubicBezTo>
                    <a:pt x="0" y="528"/>
                    <a:pt x="44" y="645"/>
                    <a:pt x="103" y="718"/>
                  </a:cubicBezTo>
                  <a:cubicBezTo>
                    <a:pt x="191" y="864"/>
                    <a:pt x="293" y="879"/>
                    <a:pt x="293" y="879"/>
                  </a:cubicBezTo>
                  <a:cubicBezTo>
                    <a:pt x="322" y="879"/>
                    <a:pt x="234" y="820"/>
                    <a:pt x="147" y="689"/>
                  </a:cubicBezTo>
                  <a:cubicBezTo>
                    <a:pt x="117" y="615"/>
                    <a:pt x="103" y="542"/>
                    <a:pt x="132" y="454"/>
                  </a:cubicBezTo>
                  <a:cubicBezTo>
                    <a:pt x="145" y="376"/>
                    <a:pt x="229" y="320"/>
                    <a:pt x="309" y="320"/>
                  </a:cubicBezTo>
                  <a:cubicBezTo>
                    <a:pt x="319" y="320"/>
                    <a:pt x="328" y="321"/>
                    <a:pt x="337" y="323"/>
                  </a:cubicBezTo>
                  <a:cubicBezTo>
                    <a:pt x="410" y="352"/>
                    <a:pt x="469" y="381"/>
                    <a:pt x="513" y="425"/>
                  </a:cubicBezTo>
                  <a:lnTo>
                    <a:pt x="659" y="513"/>
                  </a:lnTo>
                  <a:lnTo>
                    <a:pt x="600" y="367"/>
                  </a:lnTo>
                  <a:cubicBezTo>
                    <a:pt x="498" y="176"/>
                    <a:pt x="381" y="88"/>
                    <a:pt x="264" y="44"/>
                  </a:cubicBezTo>
                  <a:cubicBezTo>
                    <a:pt x="147" y="1"/>
                    <a:pt x="88"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1"/>
            <p:cNvSpPr/>
            <p:nvPr/>
          </p:nvSpPr>
          <p:spPr>
            <a:xfrm>
              <a:off x="3394909" y="1949916"/>
              <a:ext cx="42573" cy="24160"/>
            </a:xfrm>
            <a:custGeom>
              <a:avLst/>
              <a:gdLst/>
              <a:ahLst/>
              <a:cxnLst/>
              <a:rect l="l" t="t" r="r" b="b"/>
              <a:pathLst>
                <a:path w="689" h="391" extrusionOk="0">
                  <a:moveTo>
                    <a:pt x="2" y="1"/>
                  </a:moveTo>
                  <a:cubicBezTo>
                    <a:pt x="1" y="1"/>
                    <a:pt x="1" y="1"/>
                    <a:pt x="0" y="2"/>
                  </a:cubicBezTo>
                  <a:cubicBezTo>
                    <a:pt x="0" y="2"/>
                    <a:pt x="0" y="60"/>
                    <a:pt x="29" y="133"/>
                  </a:cubicBezTo>
                  <a:cubicBezTo>
                    <a:pt x="73" y="206"/>
                    <a:pt x="161" y="280"/>
                    <a:pt x="264" y="338"/>
                  </a:cubicBezTo>
                  <a:cubicBezTo>
                    <a:pt x="342" y="377"/>
                    <a:pt x="426" y="390"/>
                    <a:pt x="496" y="390"/>
                  </a:cubicBezTo>
                  <a:cubicBezTo>
                    <a:pt x="530" y="390"/>
                    <a:pt x="561" y="387"/>
                    <a:pt x="586" y="382"/>
                  </a:cubicBezTo>
                  <a:cubicBezTo>
                    <a:pt x="659" y="353"/>
                    <a:pt x="688" y="338"/>
                    <a:pt x="688" y="324"/>
                  </a:cubicBezTo>
                  <a:cubicBezTo>
                    <a:pt x="673" y="280"/>
                    <a:pt x="498" y="338"/>
                    <a:pt x="307" y="250"/>
                  </a:cubicBezTo>
                  <a:cubicBezTo>
                    <a:pt x="110" y="180"/>
                    <a:pt x="21"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1"/>
            <p:cNvSpPr/>
            <p:nvPr/>
          </p:nvSpPr>
          <p:spPr>
            <a:xfrm>
              <a:off x="3386752" y="1946703"/>
              <a:ext cx="13594" cy="13408"/>
            </a:xfrm>
            <a:custGeom>
              <a:avLst/>
              <a:gdLst/>
              <a:ahLst/>
              <a:cxnLst/>
              <a:rect l="l" t="t" r="r" b="b"/>
              <a:pathLst>
                <a:path w="220" h="217" extrusionOk="0">
                  <a:moveTo>
                    <a:pt x="184" y="1"/>
                  </a:moveTo>
                  <a:cubicBezTo>
                    <a:pt x="154" y="1"/>
                    <a:pt x="111" y="11"/>
                    <a:pt x="73" y="39"/>
                  </a:cubicBezTo>
                  <a:cubicBezTo>
                    <a:pt x="0" y="112"/>
                    <a:pt x="0" y="215"/>
                    <a:pt x="15" y="215"/>
                  </a:cubicBezTo>
                  <a:cubicBezTo>
                    <a:pt x="18" y="216"/>
                    <a:pt x="21" y="217"/>
                    <a:pt x="24" y="217"/>
                  </a:cubicBezTo>
                  <a:cubicBezTo>
                    <a:pt x="51" y="217"/>
                    <a:pt x="80" y="164"/>
                    <a:pt x="132" y="112"/>
                  </a:cubicBezTo>
                  <a:cubicBezTo>
                    <a:pt x="191" y="83"/>
                    <a:pt x="220" y="24"/>
                    <a:pt x="220" y="10"/>
                  </a:cubicBezTo>
                  <a:cubicBezTo>
                    <a:pt x="215" y="4"/>
                    <a:pt x="201" y="1"/>
                    <a:pt x="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1"/>
            <p:cNvSpPr/>
            <p:nvPr/>
          </p:nvSpPr>
          <p:spPr>
            <a:xfrm>
              <a:off x="3285413" y="1722954"/>
              <a:ext cx="230724" cy="107144"/>
            </a:xfrm>
            <a:custGeom>
              <a:avLst/>
              <a:gdLst/>
              <a:ahLst/>
              <a:cxnLst/>
              <a:rect l="l" t="t" r="r" b="b"/>
              <a:pathLst>
                <a:path w="3734" h="1734" extrusionOk="0">
                  <a:moveTo>
                    <a:pt x="1025" y="0"/>
                  </a:moveTo>
                  <a:cubicBezTo>
                    <a:pt x="733" y="0"/>
                    <a:pt x="411" y="29"/>
                    <a:pt x="220" y="220"/>
                  </a:cubicBezTo>
                  <a:cubicBezTo>
                    <a:pt x="1" y="439"/>
                    <a:pt x="15" y="791"/>
                    <a:pt x="30" y="1098"/>
                  </a:cubicBezTo>
                  <a:cubicBezTo>
                    <a:pt x="30" y="1274"/>
                    <a:pt x="45" y="1464"/>
                    <a:pt x="191" y="1581"/>
                  </a:cubicBezTo>
                  <a:cubicBezTo>
                    <a:pt x="264" y="1654"/>
                    <a:pt x="381" y="1669"/>
                    <a:pt x="469" y="1684"/>
                  </a:cubicBezTo>
                  <a:cubicBezTo>
                    <a:pt x="608" y="1714"/>
                    <a:pt x="755" y="1733"/>
                    <a:pt x="900" y="1733"/>
                  </a:cubicBezTo>
                  <a:cubicBezTo>
                    <a:pt x="1029" y="1733"/>
                    <a:pt x="1157" y="1718"/>
                    <a:pt x="1274" y="1684"/>
                  </a:cubicBezTo>
                  <a:cubicBezTo>
                    <a:pt x="1524" y="1600"/>
                    <a:pt x="1748" y="1411"/>
                    <a:pt x="1795" y="1167"/>
                  </a:cubicBezTo>
                  <a:lnTo>
                    <a:pt x="1795" y="1167"/>
                  </a:lnTo>
                  <a:cubicBezTo>
                    <a:pt x="1772" y="1334"/>
                    <a:pt x="1776" y="1523"/>
                    <a:pt x="1831" y="1713"/>
                  </a:cubicBezTo>
                  <a:cubicBezTo>
                    <a:pt x="1960" y="1493"/>
                    <a:pt x="2090" y="1295"/>
                    <a:pt x="2219" y="1100"/>
                  </a:cubicBezTo>
                  <a:lnTo>
                    <a:pt x="2219" y="1100"/>
                  </a:lnTo>
                  <a:cubicBezTo>
                    <a:pt x="2150" y="1246"/>
                    <a:pt x="2188" y="1438"/>
                    <a:pt x="2299" y="1537"/>
                  </a:cubicBezTo>
                  <a:cubicBezTo>
                    <a:pt x="2418" y="1656"/>
                    <a:pt x="2596" y="1715"/>
                    <a:pt x="2758" y="1715"/>
                  </a:cubicBezTo>
                  <a:cubicBezTo>
                    <a:pt x="2776" y="1715"/>
                    <a:pt x="2794" y="1714"/>
                    <a:pt x="2811" y="1713"/>
                  </a:cubicBezTo>
                  <a:cubicBezTo>
                    <a:pt x="3002" y="1684"/>
                    <a:pt x="3514" y="1566"/>
                    <a:pt x="3675" y="1493"/>
                  </a:cubicBezTo>
                  <a:lnTo>
                    <a:pt x="3734" y="834"/>
                  </a:lnTo>
                  <a:cubicBezTo>
                    <a:pt x="3734" y="512"/>
                    <a:pt x="3514" y="249"/>
                    <a:pt x="3192" y="176"/>
                  </a:cubicBezTo>
                  <a:cubicBezTo>
                    <a:pt x="3090" y="132"/>
                    <a:pt x="2972" y="132"/>
                    <a:pt x="2885" y="117"/>
                  </a:cubicBezTo>
                  <a:cubicBezTo>
                    <a:pt x="2270" y="44"/>
                    <a:pt x="1640" y="0"/>
                    <a:pt x="1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1"/>
            <p:cNvSpPr/>
            <p:nvPr/>
          </p:nvSpPr>
          <p:spPr>
            <a:xfrm>
              <a:off x="3263723" y="2072574"/>
              <a:ext cx="18166" cy="17487"/>
            </a:xfrm>
            <a:custGeom>
              <a:avLst/>
              <a:gdLst/>
              <a:ahLst/>
              <a:cxnLst/>
              <a:rect l="l" t="t" r="r" b="b"/>
              <a:pathLst>
                <a:path w="294" h="283" extrusionOk="0">
                  <a:moveTo>
                    <a:pt x="25" y="1"/>
                  </a:moveTo>
                  <a:cubicBezTo>
                    <a:pt x="21" y="1"/>
                    <a:pt x="17" y="3"/>
                    <a:pt x="15" y="8"/>
                  </a:cubicBezTo>
                  <a:cubicBezTo>
                    <a:pt x="0" y="8"/>
                    <a:pt x="15" y="95"/>
                    <a:pt x="103" y="183"/>
                  </a:cubicBezTo>
                  <a:cubicBezTo>
                    <a:pt x="158" y="249"/>
                    <a:pt x="229" y="282"/>
                    <a:pt x="267" y="282"/>
                  </a:cubicBezTo>
                  <a:cubicBezTo>
                    <a:pt x="280" y="282"/>
                    <a:pt x="289" y="278"/>
                    <a:pt x="293" y="271"/>
                  </a:cubicBezTo>
                  <a:cubicBezTo>
                    <a:pt x="293" y="242"/>
                    <a:pt x="235" y="183"/>
                    <a:pt x="161" y="125"/>
                  </a:cubicBezTo>
                  <a:cubicBezTo>
                    <a:pt x="99" y="63"/>
                    <a:pt x="48" y="1"/>
                    <a:pt x="25" y="1"/>
                  </a:cubicBezTo>
                  <a:close/>
                </a:path>
              </a:pathLst>
            </a:custGeom>
            <a:solidFill>
              <a:srgbClr val="FFA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1"/>
            <p:cNvSpPr/>
            <p:nvPr/>
          </p:nvSpPr>
          <p:spPr>
            <a:xfrm>
              <a:off x="2410679" y="2189732"/>
              <a:ext cx="763539" cy="532383"/>
            </a:xfrm>
            <a:custGeom>
              <a:avLst/>
              <a:gdLst/>
              <a:ahLst/>
              <a:cxnLst/>
              <a:rect l="l" t="t" r="r" b="b"/>
              <a:pathLst>
                <a:path w="12357" h="8616" extrusionOk="0">
                  <a:moveTo>
                    <a:pt x="9955" y="0"/>
                  </a:moveTo>
                  <a:cubicBezTo>
                    <a:pt x="9955" y="0"/>
                    <a:pt x="7035" y="5008"/>
                    <a:pt x="5938" y="5008"/>
                  </a:cubicBezTo>
                  <a:cubicBezTo>
                    <a:pt x="5863" y="5008"/>
                    <a:pt x="5796" y="4985"/>
                    <a:pt x="5739" y="4934"/>
                  </a:cubicBezTo>
                  <a:cubicBezTo>
                    <a:pt x="3792" y="3177"/>
                    <a:pt x="2240" y="1332"/>
                    <a:pt x="2240" y="1332"/>
                  </a:cubicBezTo>
                  <a:lnTo>
                    <a:pt x="0" y="2972"/>
                  </a:lnTo>
                  <a:cubicBezTo>
                    <a:pt x="0" y="2972"/>
                    <a:pt x="2533" y="5988"/>
                    <a:pt x="3177" y="6749"/>
                  </a:cubicBezTo>
                  <a:cubicBezTo>
                    <a:pt x="3593" y="7242"/>
                    <a:pt x="4832" y="8615"/>
                    <a:pt x="6384" y="8615"/>
                  </a:cubicBezTo>
                  <a:cubicBezTo>
                    <a:pt x="7183" y="8615"/>
                    <a:pt x="8064" y="8252"/>
                    <a:pt x="8960" y="7217"/>
                  </a:cubicBezTo>
                  <a:cubicBezTo>
                    <a:pt x="11595" y="4187"/>
                    <a:pt x="12356" y="1552"/>
                    <a:pt x="12356" y="1552"/>
                  </a:cubicBezTo>
                  <a:lnTo>
                    <a:pt x="99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1"/>
            <p:cNvSpPr/>
            <p:nvPr/>
          </p:nvSpPr>
          <p:spPr>
            <a:xfrm>
              <a:off x="2359082" y="2150617"/>
              <a:ext cx="200014" cy="237953"/>
            </a:xfrm>
            <a:custGeom>
              <a:avLst/>
              <a:gdLst/>
              <a:ahLst/>
              <a:cxnLst/>
              <a:rect l="l" t="t" r="r" b="b"/>
              <a:pathLst>
                <a:path w="3237" h="3851" extrusionOk="0">
                  <a:moveTo>
                    <a:pt x="903" y="0"/>
                  </a:moveTo>
                  <a:cubicBezTo>
                    <a:pt x="872" y="0"/>
                    <a:pt x="849" y="11"/>
                    <a:pt x="835" y="33"/>
                  </a:cubicBezTo>
                  <a:cubicBezTo>
                    <a:pt x="660" y="311"/>
                    <a:pt x="1816" y="1394"/>
                    <a:pt x="1816" y="1394"/>
                  </a:cubicBezTo>
                  <a:cubicBezTo>
                    <a:pt x="1816" y="1394"/>
                    <a:pt x="851" y="629"/>
                    <a:pt x="514" y="629"/>
                  </a:cubicBezTo>
                  <a:cubicBezTo>
                    <a:pt x="476" y="629"/>
                    <a:pt x="445" y="640"/>
                    <a:pt x="425" y="662"/>
                  </a:cubicBezTo>
                  <a:cubicBezTo>
                    <a:pt x="220" y="882"/>
                    <a:pt x="1245" y="1819"/>
                    <a:pt x="1245" y="1819"/>
                  </a:cubicBezTo>
                  <a:cubicBezTo>
                    <a:pt x="1245" y="1819"/>
                    <a:pt x="402" y="1135"/>
                    <a:pt x="193" y="1135"/>
                  </a:cubicBezTo>
                  <a:cubicBezTo>
                    <a:pt x="165" y="1135"/>
                    <a:pt x="149" y="1147"/>
                    <a:pt x="147" y="1175"/>
                  </a:cubicBezTo>
                  <a:cubicBezTo>
                    <a:pt x="133" y="1409"/>
                    <a:pt x="747" y="2156"/>
                    <a:pt x="747" y="2156"/>
                  </a:cubicBezTo>
                  <a:cubicBezTo>
                    <a:pt x="747" y="2156"/>
                    <a:pt x="240" y="1689"/>
                    <a:pt x="70" y="1689"/>
                  </a:cubicBezTo>
                  <a:cubicBezTo>
                    <a:pt x="38" y="1689"/>
                    <a:pt x="18" y="1706"/>
                    <a:pt x="15" y="1746"/>
                  </a:cubicBezTo>
                  <a:cubicBezTo>
                    <a:pt x="1" y="1980"/>
                    <a:pt x="1011" y="3795"/>
                    <a:pt x="1011" y="3795"/>
                  </a:cubicBezTo>
                  <a:cubicBezTo>
                    <a:pt x="1041" y="3833"/>
                    <a:pt x="1084" y="3850"/>
                    <a:pt x="1137" y="3850"/>
                  </a:cubicBezTo>
                  <a:cubicBezTo>
                    <a:pt x="1667" y="3850"/>
                    <a:pt x="3236" y="2185"/>
                    <a:pt x="3236" y="2185"/>
                  </a:cubicBezTo>
                  <a:cubicBezTo>
                    <a:pt x="3236" y="2185"/>
                    <a:pt x="3090" y="252"/>
                    <a:pt x="2943" y="223"/>
                  </a:cubicBezTo>
                  <a:cubicBezTo>
                    <a:pt x="2936" y="221"/>
                    <a:pt x="2929" y="220"/>
                    <a:pt x="2920" y="220"/>
                  </a:cubicBezTo>
                  <a:cubicBezTo>
                    <a:pt x="2764" y="220"/>
                    <a:pt x="2449" y="619"/>
                    <a:pt x="2519" y="1204"/>
                  </a:cubicBezTo>
                  <a:cubicBezTo>
                    <a:pt x="2519" y="1204"/>
                    <a:pt x="1242" y="0"/>
                    <a:pt x="903" y="0"/>
                  </a:cubicBezTo>
                  <a:close/>
                </a:path>
              </a:pathLst>
            </a:custGeom>
            <a:solidFill>
              <a:srgbClr val="FF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a:off x="2869302" y="2077826"/>
              <a:ext cx="332925" cy="1055435"/>
            </a:xfrm>
            <a:custGeom>
              <a:avLst/>
              <a:gdLst/>
              <a:ahLst/>
              <a:cxnLst/>
              <a:rect l="l" t="t" r="r" b="b"/>
              <a:pathLst>
                <a:path w="5388" h="17081" extrusionOk="0">
                  <a:moveTo>
                    <a:pt x="5233" y="0"/>
                  </a:moveTo>
                  <a:cubicBezTo>
                    <a:pt x="4395" y="0"/>
                    <a:pt x="3397" y="831"/>
                    <a:pt x="3397" y="845"/>
                  </a:cubicBezTo>
                  <a:cubicBezTo>
                    <a:pt x="2972" y="1138"/>
                    <a:pt x="2738" y="1533"/>
                    <a:pt x="2562" y="1840"/>
                  </a:cubicBezTo>
                  <a:lnTo>
                    <a:pt x="1" y="17080"/>
                  </a:lnTo>
                  <a:lnTo>
                    <a:pt x="1" y="17080"/>
                  </a:lnTo>
                  <a:lnTo>
                    <a:pt x="3002" y="17065"/>
                  </a:lnTo>
                  <a:lnTo>
                    <a:pt x="5388" y="10"/>
                  </a:lnTo>
                  <a:cubicBezTo>
                    <a:pt x="5337" y="3"/>
                    <a:pt x="5285" y="0"/>
                    <a:pt x="5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1"/>
            <p:cNvSpPr/>
            <p:nvPr/>
          </p:nvSpPr>
          <p:spPr>
            <a:xfrm>
              <a:off x="3403004" y="2078382"/>
              <a:ext cx="251547" cy="1039493"/>
            </a:xfrm>
            <a:custGeom>
              <a:avLst/>
              <a:gdLst/>
              <a:ahLst/>
              <a:cxnLst/>
              <a:rect l="l" t="t" r="r" b="b"/>
              <a:pathLst>
                <a:path w="4071" h="16823" extrusionOk="0">
                  <a:moveTo>
                    <a:pt x="58" y="1"/>
                  </a:moveTo>
                  <a:cubicBezTo>
                    <a:pt x="39" y="1"/>
                    <a:pt x="20" y="1"/>
                    <a:pt x="1" y="1"/>
                  </a:cubicBezTo>
                  <a:lnTo>
                    <a:pt x="821" y="16822"/>
                  </a:lnTo>
                  <a:lnTo>
                    <a:pt x="4071" y="16500"/>
                  </a:lnTo>
                  <a:lnTo>
                    <a:pt x="1948" y="880"/>
                  </a:lnTo>
                  <a:cubicBezTo>
                    <a:pt x="1933" y="865"/>
                    <a:pt x="1210"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1"/>
            <p:cNvSpPr/>
            <p:nvPr/>
          </p:nvSpPr>
          <p:spPr>
            <a:xfrm>
              <a:off x="3097255" y="2078444"/>
              <a:ext cx="104981" cy="364128"/>
            </a:xfrm>
            <a:custGeom>
              <a:avLst/>
              <a:gdLst/>
              <a:ahLst/>
              <a:cxnLst/>
              <a:rect l="l" t="t" r="r" b="b"/>
              <a:pathLst>
                <a:path w="1699" h="5893" extrusionOk="0">
                  <a:moveTo>
                    <a:pt x="1699" y="0"/>
                  </a:moveTo>
                  <a:cubicBezTo>
                    <a:pt x="1699" y="1"/>
                    <a:pt x="1" y="3163"/>
                    <a:pt x="235" y="4041"/>
                  </a:cubicBezTo>
                  <a:cubicBezTo>
                    <a:pt x="487" y="4880"/>
                    <a:pt x="778" y="5892"/>
                    <a:pt x="842" y="5892"/>
                  </a:cubicBezTo>
                  <a:cubicBezTo>
                    <a:pt x="845" y="5892"/>
                    <a:pt x="848" y="5890"/>
                    <a:pt x="850" y="5885"/>
                  </a:cubicBezTo>
                  <a:cubicBezTo>
                    <a:pt x="879" y="5812"/>
                    <a:pt x="1699" y="1"/>
                    <a:pt x="1699" y="0"/>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1"/>
            <p:cNvSpPr/>
            <p:nvPr/>
          </p:nvSpPr>
          <p:spPr>
            <a:xfrm>
              <a:off x="3403004" y="2078444"/>
              <a:ext cx="122221" cy="347383"/>
            </a:xfrm>
            <a:custGeom>
              <a:avLst/>
              <a:gdLst/>
              <a:ahLst/>
              <a:cxnLst/>
              <a:rect l="l" t="t" r="r" b="b"/>
              <a:pathLst>
                <a:path w="1978" h="5622" extrusionOk="0">
                  <a:moveTo>
                    <a:pt x="1" y="0"/>
                  </a:moveTo>
                  <a:lnTo>
                    <a:pt x="264" y="5622"/>
                  </a:lnTo>
                  <a:cubicBezTo>
                    <a:pt x="1977" y="3353"/>
                    <a:pt x="1" y="1"/>
                    <a:pt x="1" y="0"/>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1"/>
            <p:cNvSpPr/>
            <p:nvPr/>
          </p:nvSpPr>
          <p:spPr>
            <a:xfrm>
              <a:off x="3533262" y="2281060"/>
              <a:ext cx="82428" cy="551846"/>
            </a:xfrm>
            <a:custGeom>
              <a:avLst/>
              <a:gdLst/>
              <a:ahLst/>
              <a:cxnLst/>
              <a:rect l="l" t="t" r="r" b="b"/>
              <a:pathLst>
                <a:path w="1334" h="8931" extrusionOk="0">
                  <a:moveTo>
                    <a:pt x="1" y="1"/>
                  </a:moveTo>
                  <a:cubicBezTo>
                    <a:pt x="1" y="1"/>
                    <a:pt x="1" y="30"/>
                    <a:pt x="30" y="103"/>
                  </a:cubicBezTo>
                  <a:cubicBezTo>
                    <a:pt x="30" y="176"/>
                    <a:pt x="45" y="249"/>
                    <a:pt x="59" y="367"/>
                  </a:cubicBezTo>
                  <a:cubicBezTo>
                    <a:pt x="103" y="601"/>
                    <a:pt x="162" y="923"/>
                    <a:pt x="220" y="1318"/>
                  </a:cubicBezTo>
                  <a:cubicBezTo>
                    <a:pt x="367" y="2123"/>
                    <a:pt x="557" y="3236"/>
                    <a:pt x="733" y="4466"/>
                  </a:cubicBezTo>
                  <a:cubicBezTo>
                    <a:pt x="923" y="5710"/>
                    <a:pt x="1070" y="6823"/>
                    <a:pt x="1157" y="7628"/>
                  </a:cubicBezTo>
                  <a:cubicBezTo>
                    <a:pt x="1201" y="8008"/>
                    <a:pt x="1231" y="8330"/>
                    <a:pt x="1275" y="8579"/>
                  </a:cubicBezTo>
                  <a:cubicBezTo>
                    <a:pt x="1289" y="8667"/>
                    <a:pt x="1289" y="8755"/>
                    <a:pt x="1304" y="8828"/>
                  </a:cubicBezTo>
                  <a:cubicBezTo>
                    <a:pt x="1304" y="8887"/>
                    <a:pt x="1333" y="8931"/>
                    <a:pt x="1333" y="8931"/>
                  </a:cubicBezTo>
                  <a:lnTo>
                    <a:pt x="1333" y="8828"/>
                  </a:lnTo>
                  <a:cubicBezTo>
                    <a:pt x="1333" y="8755"/>
                    <a:pt x="1304" y="8682"/>
                    <a:pt x="1304" y="8579"/>
                  </a:cubicBezTo>
                  <a:cubicBezTo>
                    <a:pt x="1289" y="8330"/>
                    <a:pt x="1260" y="8008"/>
                    <a:pt x="1216" y="7613"/>
                  </a:cubicBezTo>
                  <a:cubicBezTo>
                    <a:pt x="1128" y="6808"/>
                    <a:pt x="996" y="5666"/>
                    <a:pt x="821" y="4436"/>
                  </a:cubicBezTo>
                  <a:cubicBezTo>
                    <a:pt x="630" y="3221"/>
                    <a:pt x="455" y="2094"/>
                    <a:pt x="279" y="1289"/>
                  </a:cubicBezTo>
                  <a:cubicBezTo>
                    <a:pt x="191" y="894"/>
                    <a:pt x="133" y="557"/>
                    <a:pt x="89" y="337"/>
                  </a:cubicBezTo>
                  <a:cubicBezTo>
                    <a:pt x="59" y="235"/>
                    <a:pt x="45" y="162"/>
                    <a:pt x="30" y="88"/>
                  </a:cubicBezTo>
                  <a:cubicBezTo>
                    <a:pt x="30" y="30"/>
                    <a:pt x="1" y="1"/>
                    <a:pt x="1" y="1"/>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1"/>
            <p:cNvSpPr/>
            <p:nvPr/>
          </p:nvSpPr>
          <p:spPr>
            <a:xfrm>
              <a:off x="2928994" y="2290144"/>
              <a:ext cx="105908" cy="480417"/>
            </a:xfrm>
            <a:custGeom>
              <a:avLst/>
              <a:gdLst/>
              <a:ahLst/>
              <a:cxnLst/>
              <a:rect l="l" t="t" r="r" b="b"/>
              <a:pathLst>
                <a:path w="1714" h="7775" extrusionOk="0">
                  <a:moveTo>
                    <a:pt x="1714" y="0"/>
                  </a:moveTo>
                  <a:lnTo>
                    <a:pt x="1714" y="0"/>
                  </a:lnTo>
                  <a:cubicBezTo>
                    <a:pt x="1714" y="0"/>
                    <a:pt x="1699" y="103"/>
                    <a:pt x="1611" y="249"/>
                  </a:cubicBezTo>
                  <a:cubicBezTo>
                    <a:pt x="1567" y="468"/>
                    <a:pt x="1523" y="747"/>
                    <a:pt x="1450" y="1098"/>
                  </a:cubicBezTo>
                  <a:cubicBezTo>
                    <a:pt x="1318" y="1801"/>
                    <a:pt x="1099" y="2782"/>
                    <a:pt x="864" y="3850"/>
                  </a:cubicBezTo>
                  <a:cubicBezTo>
                    <a:pt x="616" y="4934"/>
                    <a:pt x="396" y="5900"/>
                    <a:pt x="235" y="6617"/>
                  </a:cubicBezTo>
                  <a:cubicBezTo>
                    <a:pt x="162" y="6968"/>
                    <a:pt x="103" y="7232"/>
                    <a:pt x="59" y="7452"/>
                  </a:cubicBezTo>
                  <a:cubicBezTo>
                    <a:pt x="15" y="7656"/>
                    <a:pt x="1" y="7774"/>
                    <a:pt x="1" y="7774"/>
                  </a:cubicBezTo>
                  <a:cubicBezTo>
                    <a:pt x="1" y="7775"/>
                    <a:pt x="1" y="7775"/>
                    <a:pt x="1" y="7775"/>
                  </a:cubicBezTo>
                  <a:cubicBezTo>
                    <a:pt x="5" y="7775"/>
                    <a:pt x="34" y="7673"/>
                    <a:pt x="89" y="7481"/>
                  </a:cubicBezTo>
                  <a:cubicBezTo>
                    <a:pt x="147" y="7276"/>
                    <a:pt x="220" y="6998"/>
                    <a:pt x="308" y="6661"/>
                  </a:cubicBezTo>
                  <a:cubicBezTo>
                    <a:pt x="498" y="5958"/>
                    <a:pt x="733" y="4992"/>
                    <a:pt x="967" y="3909"/>
                  </a:cubicBezTo>
                  <a:cubicBezTo>
                    <a:pt x="1201" y="2855"/>
                    <a:pt x="1406" y="1859"/>
                    <a:pt x="1538" y="1142"/>
                  </a:cubicBezTo>
                  <a:cubicBezTo>
                    <a:pt x="1611" y="805"/>
                    <a:pt x="1640" y="512"/>
                    <a:pt x="1684" y="307"/>
                  </a:cubicBezTo>
                  <a:cubicBezTo>
                    <a:pt x="1714" y="103"/>
                    <a:pt x="1714" y="0"/>
                    <a:pt x="1714" y="0"/>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1"/>
            <p:cNvSpPr/>
            <p:nvPr/>
          </p:nvSpPr>
          <p:spPr>
            <a:xfrm>
              <a:off x="2925410" y="2835583"/>
              <a:ext cx="129388" cy="222877"/>
            </a:xfrm>
            <a:custGeom>
              <a:avLst/>
              <a:gdLst/>
              <a:ahLst/>
              <a:cxnLst/>
              <a:rect l="l" t="t" r="r" b="b"/>
              <a:pathLst>
                <a:path w="2094" h="3607" extrusionOk="0">
                  <a:moveTo>
                    <a:pt x="513" y="250"/>
                  </a:moveTo>
                  <a:cubicBezTo>
                    <a:pt x="502" y="250"/>
                    <a:pt x="499" y="256"/>
                    <a:pt x="508" y="290"/>
                  </a:cubicBezTo>
                  <a:lnTo>
                    <a:pt x="508" y="290"/>
                  </a:lnTo>
                  <a:cubicBezTo>
                    <a:pt x="513" y="263"/>
                    <a:pt x="513" y="250"/>
                    <a:pt x="513" y="250"/>
                  </a:cubicBezTo>
                  <a:close/>
                  <a:moveTo>
                    <a:pt x="508" y="290"/>
                  </a:moveTo>
                  <a:cubicBezTo>
                    <a:pt x="506" y="303"/>
                    <a:pt x="503" y="318"/>
                    <a:pt x="498" y="337"/>
                  </a:cubicBezTo>
                  <a:cubicBezTo>
                    <a:pt x="483" y="411"/>
                    <a:pt x="454" y="498"/>
                    <a:pt x="439" y="586"/>
                  </a:cubicBezTo>
                  <a:cubicBezTo>
                    <a:pt x="401" y="729"/>
                    <a:pt x="357" y="920"/>
                    <a:pt x="311" y="1145"/>
                  </a:cubicBezTo>
                  <a:lnTo>
                    <a:pt x="311" y="1145"/>
                  </a:lnTo>
                  <a:cubicBezTo>
                    <a:pt x="361" y="927"/>
                    <a:pt x="408" y="740"/>
                    <a:pt x="454" y="601"/>
                  </a:cubicBezTo>
                  <a:cubicBezTo>
                    <a:pt x="498" y="498"/>
                    <a:pt x="513" y="411"/>
                    <a:pt x="527" y="352"/>
                  </a:cubicBezTo>
                  <a:cubicBezTo>
                    <a:pt x="518" y="325"/>
                    <a:pt x="512" y="305"/>
                    <a:pt x="508" y="290"/>
                  </a:cubicBezTo>
                  <a:close/>
                  <a:moveTo>
                    <a:pt x="2094" y="1"/>
                  </a:moveTo>
                  <a:lnTo>
                    <a:pt x="2035" y="15"/>
                  </a:lnTo>
                  <a:cubicBezTo>
                    <a:pt x="1581" y="118"/>
                    <a:pt x="1215" y="206"/>
                    <a:pt x="937" y="264"/>
                  </a:cubicBezTo>
                  <a:cubicBezTo>
                    <a:pt x="820" y="293"/>
                    <a:pt x="717" y="308"/>
                    <a:pt x="644" y="337"/>
                  </a:cubicBezTo>
                  <a:cubicBezTo>
                    <a:pt x="571" y="352"/>
                    <a:pt x="527" y="367"/>
                    <a:pt x="527" y="367"/>
                  </a:cubicBezTo>
                  <a:cubicBezTo>
                    <a:pt x="527" y="367"/>
                    <a:pt x="571" y="367"/>
                    <a:pt x="644" y="352"/>
                  </a:cubicBezTo>
                  <a:cubicBezTo>
                    <a:pt x="717" y="337"/>
                    <a:pt x="805" y="308"/>
                    <a:pt x="937" y="293"/>
                  </a:cubicBezTo>
                  <a:cubicBezTo>
                    <a:pt x="1205" y="237"/>
                    <a:pt x="1554" y="194"/>
                    <a:pt x="1985" y="100"/>
                  </a:cubicBezTo>
                  <a:lnTo>
                    <a:pt x="1985" y="100"/>
                  </a:lnTo>
                  <a:cubicBezTo>
                    <a:pt x="1868" y="885"/>
                    <a:pt x="1690" y="1922"/>
                    <a:pt x="1186" y="2972"/>
                  </a:cubicBezTo>
                  <a:cubicBezTo>
                    <a:pt x="1113" y="3090"/>
                    <a:pt x="1040" y="3236"/>
                    <a:pt x="937" y="3338"/>
                  </a:cubicBezTo>
                  <a:cubicBezTo>
                    <a:pt x="820" y="3426"/>
                    <a:pt x="674" y="3499"/>
                    <a:pt x="556" y="3499"/>
                  </a:cubicBezTo>
                  <a:cubicBezTo>
                    <a:pt x="410" y="3499"/>
                    <a:pt x="278" y="3441"/>
                    <a:pt x="205" y="3338"/>
                  </a:cubicBezTo>
                  <a:cubicBezTo>
                    <a:pt x="117" y="3221"/>
                    <a:pt x="73" y="3090"/>
                    <a:pt x="59" y="2972"/>
                  </a:cubicBezTo>
                  <a:cubicBezTo>
                    <a:pt x="44" y="2694"/>
                    <a:pt x="88" y="2445"/>
                    <a:pt x="132" y="2197"/>
                  </a:cubicBezTo>
                  <a:cubicBezTo>
                    <a:pt x="161" y="1962"/>
                    <a:pt x="205" y="1743"/>
                    <a:pt x="234" y="1538"/>
                  </a:cubicBezTo>
                  <a:cubicBezTo>
                    <a:pt x="260" y="1399"/>
                    <a:pt x="286" y="1267"/>
                    <a:pt x="311" y="1145"/>
                  </a:cubicBezTo>
                  <a:lnTo>
                    <a:pt x="311" y="1145"/>
                  </a:lnTo>
                  <a:cubicBezTo>
                    <a:pt x="282" y="1271"/>
                    <a:pt x="252" y="1408"/>
                    <a:pt x="220" y="1552"/>
                  </a:cubicBezTo>
                  <a:cubicBezTo>
                    <a:pt x="161" y="1757"/>
                    <a:pt x="132" y="1977"/>
                    <a:pt x="88" y="2211"/>
                  </a:cubicBezTo>
                  <a:cubicBezTo>
                    <a:pt x="73" y="2328"/>
                    <a:pt x="59" y="2460"/>
                    <a:pt x="29" y="2577"/>
                  </a:cubicBezTo>
                  <a:cubicBezTo>
                    <a:pt x="15" y="2709"/>
                    <a:pt x="0" y="2841"/>
                    <a:pt x="15" y="2987"/>
                  </a:cubicBezTo>
                  <a:cubicBezTo>
                    <a:pt x="15" y="3133"/>
                    <a:pt x="73" y="3280"/>
                    <a:pt x="161" y="3412"/>
                  </a:cubicBezTo>
                  <a:cubicBezTo>
                    <a:pt x="239" y="3515"/>
                    <a:pt x="385" y="3607"/>
                    <a:pt x="529" y="3607"/>
                  </a:cubicBezTo>
                  <a:cubicBezTo>
                    <a:pt x="548" y="3607"/>
                    <a:pt x="567" y="3605"/>
                    <a:pt x="586" y="3602"/>
                  </a:cubicBezTo>
                  <a:cubicBezTo>
                    <a:pt x="747" y="3587"/>
                    <a:pt x="908" y="3514"/>
                    <a:pt x="1025" y="3412"/>
                  </a:cubicBezTo>
                  <a:cubicBezTo>
                    <a:pt x="1142" y="3295"/>
                    <a:pt x="1230" y="3148"/>
                    <a:pt x="1303" y="3002"/>
                  </a:cubicBezTo>
                  <a:cubicBezTo>
                    <a:pt x="1815" y="1918"/>
                    <a:pt x="1976" y="850"/>
                    <a:pt x="2094" y="59"/>
                  </a:cubicBezTo>
                  <a:lnTo>
                    <a:pt x="2094" y="1"/>
                  </a:ln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1"/>
            <p:cNvSpPr/>
            <p:nvPr/>
          </p:nvSpPr>
          <p:spPr>
            <a:xfrm>
              <a:off x="3675323" y="2620299"/>
              <a:ext cx="39855" cy="83293"/>
            </a:xfrm>
            <a:custGeom>
              <a:avLst/>
              <a:gdLst/>
              <a:ahLst/>
              <a:cxnLst/>
              <a:rect l="l" t="t" r="r" b="b"/>
              <a:pathLst>
                <a:path w="645" h="1348" extrusionOk="0">
                  <a:moveTo>
                    <a:pt x="615" y="0"/>
                  </a:moveTo>
                  <a:cubicBezTo>
                    <a:pt x="601" y="0"/>
                    <a:pt x="396" y="264"/>
                    <a:pt x="235" y="630"/>
                  </a:cubicBezTo>
                  <a:cubicBezTo>
                    <a:pt x="73" y="1025"/>
                    <a:pt x="0" y="1347"/>
                    <a:pt x="15" y="1347"/>
                  </a:cubicBezTo>
                  <a:cubicBezTo>
                    <a:pt x="16" y="1348"/>
                    <a:pt x="17" y="1348"/>
                    <a:pt x="18" y="1348"/>
                  </a:cubicBezTo>
                  <a:cubicBezTo>
                    <a:pt x="64" y="1348"/>
                    <a:pt x="165" y="1046"/>
                    <a:pt x="308" y="674"/>
                  </a:cubicBezTo>
                  <a:cubicBezTo>
                    <a:pt x="498" y="308"/>
                    <a:pt x="644" y="15"/>
                    <a:pt x="615" y="0"/>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1"/>
            <p:cNvSpPr/>
            <p:nvPr/>
          </p:nvSpPr>
          <p:spPr>
            <a:xfrm>
              <a:off x="3708753" y="2611278"/>
              <a:ext cx="12729" cy="104981"/>
            </a:xfrm>
            <a:custGeom>
              <a:avLst/>
              <a:gdLst/>
              <a:ahLst/>
              <a:cxnLst/>
              <a:rect l="l" t="t" r="r" b="b"/>
              <a:pathLst>
                <a:path w="206" h="1699" extrusionOk="0">
                  <a:moveTo>
                    <a:pt x="191" y="0"/>
                  </a:moveTo>
                  <a:lnTo>
                    <a:pt x="191" y="0"/>
                  </a:lnTo>
                  <a:cubicBezTo>
                    <a:pt x="177" y="0"/>
                    <a:pt x="118" y="366"/>
                    <a:pt x="60" y="834"/>
                  </a:cubicBezTo>
                  <a:cubicBezTo>
                    <a:pt x="30" y="1318"/>
                    <a:pt x="1" y="1698"/>
                    <a:pt x="30" y="1698"/>
                  </a:cubicBezTo>
                  <a:cubicBezTo>
                    <a:pt x="45" y="1698"/>
                    <a:pt x="118" y="1318"/>
                    <a:pt x="147" y="849"/>
                  </a:cubicBezTo>
                  <a:cubicBezTo>
                    <a:pt x="191" y="381"/>
                    <a:pt x="206" y="0"/>
                    <a:pt x="191" y="0"/>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a:off x="2711917" y="2665593"/>
              <a:ext cx="178264" cy="58021"/>
            </a:xfrm>
            <a:custGeom>
              <a:avLst/>
              <a:gdLst/>
              <a:ahLst/>
              <a:cxnLst/>
              <a:rect l="l" t="t" r="r" b="b"/>
              <a:pathLst>
                <a:path w="2885" h="939" extrusionOk="0">
                  <a:moveTo>
                    <a:pt x="1597" y="1"/>
                  </a:moveTo>
                  <a:cubicBezTo>
                    <a:pt x="1049" y="1"/>
                    <a:pt x="498" y="184"/>
                    <a:pt x="73" y="541"/>
                  </a:cubicBezTo>
                  <a:lnTo>
                    <a:pt x="73" y="453"/>
                  </a:lnTo>
                  <a:lnTo>
                    <a:pt x="0" y="541"/>
                  </a:lnTo>
                  <a:cubicBezTo>
                    <a:pt x="454" y="702"/>
                    <a:pt x="937" y="878"/>
                    <a:pt x="1406" y="922"/>
                  </a:cubicBezTo>
                  <a:cubicBezTo>
                    <a:pt x="1501" y="933"/>
                    <a:pt x="1598" y="939"/>
                    <a:pt x="1694" y="939"/>
                  </a:cubicBezTo>
                  <a:cubicBezTo>
                    <a:pt x="2096" y="939"/>
                    <a:pt x="2489" y="836"/>
                    <a:pt x="2796" y="600"/>
                  </a:cubicBezTo>
                  <a:cubicBezTo>
                    <a:pt x="2855" y="556"/>
                    <a:pt x="2884" y="512"/>
                    <a:pt x="2884" y="453"/>
                  </a:cubicBezTo>
                  <a:cubicBezTo>
                    <a:pt x="2884" y="395"/>
                    <a:pt x="2840" y="365"/>
                    <a:pt x="2782" y="321"/>
                  </a:cubicBezTo>
                  <a:cubicBezTo>
                    <a:pt x="2428" y="106"/>
                    <a:pt x="2013" y="1"/>
                    <a:pt x="1597" y="1"/>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1"/>
            <p:cNvSpPr/>
            <p:nvPr/>
          </p:nvSpPr>
          <p:spPr>
            <a:xfrm>
              <a:off x="2772535" y="2496344"/>
              <a:ext cx="15386" cy="106835"/>
            </a:xfrm>
            <a:custGeom>
              <a:avLst/>
              <a:gdLst/>
              <a:ahLst/>
              <a:cxnLst/>
              <a:rect l="l" t="t" r="r" b="b"/>
              <a:pathLst>
                <a:path w="249" h="1729" extrusionOk="0">
                  <a:moveTo>
                    <a:pt x="190" y="1"/>
                  </a:moveTo>
                  <a:cubicBezTo>
                    <a:pt x="176" y="1"/>
                    <a:pt x="176" y="396"/>
                    <a:pt x="117" y="865"/>
                  </a:cubicBezTo>
                  <a:cubicBezTo>
                    <a:pt x="59" y="1348"/>
                    <a:pt x="0" y="1728"/>
                    <a:pt x="29" y="1728"/>
                  </a:cubicBezTo>
                  <a:cubicBezTo>
                    <a:pt x="44" y="1728"/>
                    <a:pt x="146" y="1362"/>
                    <a:pt x="205" y="879"/>
                  </a:cubicBezTo>
                  <a:cubicBezTo>
                    <a:pt x="249" y="381"/>
                    <a:pt x="205" y="1"/>
                    <a:pt x="190" y="1"/>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1"/>
            <p:cNvSpPr/>
            <p:nvPr/>
          </p:nvSpPr>
          <p:spPr>
            <a:xfrm>
              <a:off x="2784276" y="2496344"/>
              <a:ext cx="35344" cy="96887"/>
            </a:xfrm>
            <a:custGeom>
              <a:avLst/>
              <a:gdLst/>
              <a:ahLst/>
              <a:cxnLst/>
              <a:rect l="l" t="t" r="r" b="b"/>
              <a:pathLst>
                <a:path w="572" h="1568" extrusionOk="0">
                  <a:moveTo>
                    <a:pt x="30" y="1"/>
                  </a:moveTo>
                  <a:cubicBezTo>
                    <a:pt x="0" y="1"/>
                    <a:pt x="88" y="352"/>
                    <a:pt x="235" y="791"/>
                  </a:cubicBezTo>
                  <a:cubicBezTo>
                    <a:pt x="366" y="1231"/>
                    <a:pt x="513" y="1567"/>
                    <a:pt x="527" y="1567"/>
                  </a:cubicBezTo>
                  <a:cubicBezTo>
                    <a:pt x="571" y="1567"/>
                    <a:pt x="469" y="1201"/>
                    <a:pt x="322" y="777"/>
                  </a:cubicBezTo>
                  <a:cubicBezTo>
                    <a:pt x="205" y="338"/>
                    <a:pt x="59" y="1"/>
                    <a:pt x="30" y="1"/>
                  </a:cubicBezTo>
                  <a:close/>
                </a:path>
              </a:pathLst>
            </a:custGeom>
            <a:solidFill>
              <a:srgbClr val="151F29">
                <a:alpha val="38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1"/>
            <p:cNvSpPr/>
            <p:nvPr/>
          </p:nvSpPr>
          <p:spPr>
            <a:xfrm>
              <a:off x="3282694" y="2125468"/>
              <a:ext cx="29906" cy="710152"/>
            </a:xfrm>
            <a:custGeom>
              <a:avLst/>
              <a:gdLst/>
              <a:ahLst/>
              <a:cxnLst/>
              <a:rect l="l" t="t" r="r" b="b"/>
              <a:pathLst>
                <a:path w="484" h="11493" extrusionOk="0">
                  <a:moveTo>
                    <a:pt x="425" y="1"/>
                  </a:moveTo>
                  <a:cubicBezTo>
                    <a:pt x="367" y="1"/>
                    <a:pt x="235" y="2563"/>
                    <a:pt x="147" y="5754"/>
                  </a:cubicBezTo>
                  <a:cubicBezTo>
                    <a:pt x="30" y="8916"/>
                    <a:pt x="1" y="11493"/>
                    <a:pt x="59" y="11493"/>
                  </a:cubicBezTo>
                  <a:cubicBezTo>
                    <a:pt x="118" y="11493"/>
                    <a:pt x="220" y="8916"/>
                    <a:pt x="337" y="5754"/>
                  </a:cubicBezTo>
                  <a:cubicBezTo>
                    <a:pt x="440" y="2592"/>
                    <a:pt x="484" y="1"/>
                    <a:pt x="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1"/>
            <p:cNvSpPr/>
            <p:nvPr/>
          </p:nvSpPr>
          <p:spPr>
            <a:xfrm>
              <a:off x="3322488" y="2351256"/>
              <a:ext cx="29906" cy="28485"/>
            </a:xfrm>
            <a:custGeom>
              <a:avLst/>
              <a:gdLst/>
              <a:ahLst/>
              <a:cxnLst/>
              <a:rect l="l" t="t" r="r" b="b"/>
              <a:pathLst>
                <a:path w="484" h="461" extrusionOk="0">
                  <a:moveTo>
                    <a:pt x="264" y="1"/>
                  </a:moveTo>
                  <a:cubicBezTo>
                    <a:pt x="227" y="1"/>
                    <a:pt x="198" y="14"/>
                    <a:pt x="177" y="36"/>
                  </a:cubicBezTo>
                  <a:cubicBezTo>
                    <a:pt x="162" y="50"/>
                    <a:pt x="162" y="65"/>
                    <a:pt x="162" y="80"/>
                  </a:cubicBezTo>
                  <a:cubicBezTo>
                    <a:pt x="177" y="109"/>
                    <a:pt x="235" y="109"/>
                    <a:pt x="279" y="138"/>
                  </a:cubicBezTo>
                  <a:cubicBezTo>
                    <a:pt x="294" y="153"/>
                    <a:pt x="308" y="197"/>
                    <a:pt x="308" y="211"/>
                  </a:cubicBezTo>
                  <a:cubicBezTo>
                    <a:pt x="308" y="226"/>
                    <a:pt x="308" y="255"/>
                    <a:pt x="279" y="270"/>
                  </a:cubicBezTo>
                  <a:cubicBezTo>
                    <a:pt x="235" y="285"/>
                    <a:pt x="220" y="285"/>
                    <a:pt x="206" y="285"/>
                  </a:cubicBezTo>
                  <a:cubicBezTo>
                    <a:pt x="177" y="285"/>
                    <a:pt x="147" y="255"/>
                    <a:pt x="147" y="226"/>
                  </a:cubicBezTo>
                  <a:cubicBezTo>
                    <a:pt x="118" y="182"/>
                    <a:pt x="147" y="124"/>
                    <a:pt x="118" y="109"/>
                  </a:cubicBezTo>
                  <a:lnTo>
                    <a:pt x="74" y="109"/>
                  </a:lnTo>
                  <a:cubicBezTo>
                    <a:pt x="59" y="124"/>
                    <a:pt x="16" y="153"/>
                    <a:pt x="16" y="211"/>
                  </a:cubicBezTo>
                  <a:cubicBezTo>
                    <a:pt x="1" y="270"/>
                    <a:pt x="16" y="358"/>
                    <a:pt x="89" y="416"/>
                  </a:cubicBezTo>
                  <a:cubicBezTo>
                    <a:pt x="125" y="446"/>
                    <a:pt x="177" y="460"/>
                    <a:pt x="228" y="460"/>
                  </a:cubicBezTo>
                  <a:cubicBezTo>
                    <a:pt x="279" y="460"/>
                    <a:pt x="330" y="446"/>
                    <a:pt x="367" y="416"/>
                  </a:cubicBezTo>
                  <a:cubicBezTo>
                    <a:pt x="440" y="358"/>
                    <a:pt x="484" y="255"/>
                    <a:pt x="455" y="153"/>
                  </a:cubicBezTo>
                  <a:cubicBezTo>
                    <a:pt x="440" y="65"/>
                    <a:pt x="367" y="36"/>
                    <a:pt x="308" y="6"/>
                  </a:cubicBezTo>
                  <a:cubicBezTo>
                    <a:pt x="293" y="3"/>
                    <a:pt x="278" y="1"/>
                    <a:pt x="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1"/>
            <p:cNvSpPr/>
            <p:nvPr/>
          </p:nvSpPr>
          <p:spPr>
            <a:xfrm>
              <a:off x="3331572" y="2233357"/>
              <a:ext cx="29906" cy="27558"/>
            </a:xfrm>
            <a:custGeom>
              <a:avLst/>
              <a:gdLst/>
              <a:ahLst/>
              <a:cxnLst/>
              <a:rect l="l" t="t" r="r" b="b"/>
              <a:pathLst>
                <a:path w="484" h="446" extrusionOk="0">
                  <a:moveTo>
                    <a:pt x="273" y="0"/>
                  </a:moveTo>
                  <a:cubicBezTo>
                    <a:pt x="253" y="0"/>
                    <a:pt x="235" y="4"/>
                    <a:pt x="220" y="11"/>
                  </a:cubicBezTo>
                  <a:cubicBezTo>
                    <a:pt x="176" y="11"/>
                    <a:pt x="176" y="26"/>
                    <a:pt x="176" y="55"/>
                  </a:cubicBezTo>
                  <a:cubicBezTo>
                    <a:pt x="176" y="70"/>
                    <a:pt x="235" y="85"/>
                    <a:pt x="264" y="128"/>
                  </a:cubicBezTo>
                  <a:cubicBezTo>
                    <a:pt x="293" y="143"/>
                    <a:pt x="308" y="187"/>
                    <a:pt x="308" y="202"/>
                  </a:cubicBezTo>
                  <a:cubicBezTo>
                    <a:pt x="308" y="216"/>
                    <a:pt x="308" y="231"/>
                    <a:pt x="264" y="260"/>
                  </a:cubicBezTo>
                  <a:lnTo>
                    <a:pt x="191" y="260"/>
                  </a:lnTo>
                  <a:cubicBezTo>
                    <a:pt x="176" y="260"/>
                    <a:pt x="161" y="216"/>
                    <a:pt x="161" y="202"/>
                  </a:cubicBezTo>
                  <a:cubicBezTo>
                    <a:pt x="147" y="143"/>
                    <a:pt x="176" y="85"/>
                    <a:pt x="161" y="70"/>
                  </a:cubicBezTo>
                  <a:cubicBezTo>
                    <a:pt x="161" y="63"/>
                    <a:pt x="158" y="59"/>
                    <a:pt x="147" y="59"/>
                  </a:cubicBezTo>
                  <a:cubicBezTo>
                    <a:pt x="136" y="59"/>
                    <a:pt x="117" y="63"/>
                    <a:pt x="88" y="70"/>
                  </a:cubicBezTo>
                  <a:cubicBezTo>
                    <a:pt x="44" y="85"/>
                    <a:pt x="30" y="128"/>
                    <a:pt x="15" y="172"/>
                  </a:cubicBezTo>
                  <a:cubicBezTo>
                    <a:pt x="0" y="231"/>
                    <a:pt x="0" y="304"/>
                    <a:pt x="73" y="377"/>
                  </a:cubicBezTo>
                  <a:cubicBezTo>
                    <a:pt x="119" y="423"/>
                    <a:pt x="182" y="446"/>
                    <a:pt x="241" y="446"/>
                  </a:cubicBezTo>
                  <a:cubicBezTo>
                    <a:pt x="276" y="446"/>
                    <a:pt x="310" y="438"/>
                    <a:pt x="337" y="421"/>
                  </a:cubicBezTo>
                  <a:cubicBezTo>
                    <a:pt x="439" y="377"/>
                    <a:pt x="483" y="275"/>
                    <a:pt x="469" y="172"/>
                  </a:cubicBezTo>
                  <a:cubicBezTo>
                    <a:pt x="454" y="85"/>
                    <a:pt x="396" y="26"/>
                    <a:pt x="337" y="11"/>
                  </a:cubicBezTo>
                  <a:cubicBezTo>
                    <a:pt x="315" y="4"/>
                    <a:pt x="293" y="0"/>
                    <a:pt x="2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1"/>
            <p:cNvSpPr/>
            <p:nvPr/>
          </p:nvSpPr>
          <p:spPr>
            <a:xfrm>
              <a:off x="3321623" y="2501288"/>
              <a:ext cx="29906" cy="27744"/>
            </a:xfrm>
            <a:custGeom>
              <a:avLst/>
              <a:gdLst/>
              <a:ahLst/>
              <a:cxnLst/>
              <a:rect l="l" t="t" r="r" b="b"/>
              <a:pathLst>
                <a:path w="484" h="449" extrusionOk="0">
                  <a:moveTo>
                    <a:pt x="215" y="1"/>
                  </a:moveTo>
                  <a:cubicBezTo>
                    <a:pt x="194" y="1"/>
                    <a:pt x="171" y="7"/>
                    <a:pt x="147" y="23"/>
                  </a:cubicBezTo>
                  <a:cubicBezTo>
                    <a:pt x="88" y="38"/>
                    <a:pt x="30" y="96"/>
                    <a:pt x="15" y="184"/>
                  </a:cubicBezTo>
                  <a:cubicBezTo>
                    <a:pt x="0" y="272"/>
                    <a:pt x="44" y="389"/>
                    <a:pt x="147" y="419"/>
                  </a:cubicBezTo>
                  <a:cubicBezTo>
                    <a:pt x="185" y="438"/>
                    <a:pt x="226" y="449"/>
                    <a:pt x="266" y="449"/>
                  </a:cubicBezTo>
                  <a:cubicBezTo>
                    <a:pt x="318" y="449"/>
                    <a:pt x="369" y="431"/>
                    <a:pt x="410" y="389"/>
                  </a:cubicBezTo>
                  <a:cubicBezTo>
                    <a:pt x="483" y="316"/>
                    <a:pt x="483" y="243"/>
                    <a:pt x="483" y="184"/>
                  </a:cubicBezTo>
                  <a:cubicBezTo>
                    <a:pt x="460" y="78"/>
                    <a:pt x="398" y="48"/>
                    <a:pt x="375" y="48"/>
                  </a:cubicBezTo>
                  <a:cubicBezTo>
                    <a:pt x="370" y="48"/>
                    <a:pt x="366" y="50"/>
                    <a:pt x="366" y="53"/>
                  </a:cubicBezTo>
                  <a:cubicBezTo>
                    <a:pt x="337" y="67"/>
                    <a:pt x="366" y="126"/>
                    <a:pt x="337" y="184"/>
                  </a:cubicBezTo>
                  <a:cubicBezTo>
                    <a:pt x="322" y="214"/>
                    <a:pt x="308" y="243"/>
                    <a:pt x="293" y="258"/>
                  </a:cubicBezTo>
                  <a:cubicBezTo>
                    <a:pt x="278" y="265"/>
                    <a:pt x="267" y="268"/>
                    <a:pt x="256" y="268"/>
                  </a:cubicBezTo>
                  <a:cubicBezTo>
                    <a:pt x="245" y="268"/>
                    <a:pt x="234" y="265"/>
                    <a:pt x="220" y="258"/>
                  </a:cubicBezTo>
                  <a:cubicBezTo>
                    <a:pt x="176" y="243"/>
                    <a:pt x="161" y="214"/>
                    <a:pt x="161" y="199"/>
                  </a:cubicBezTo>
                  <a:cubicBezTo>
                    <a:pt x="161" y="184"/>
                    <a:pt x="176" y="140"/>
                    <a:pt x="191" y="126"/>
                  </a:cubicBezTo>
                  <a:cubicBezTo>
                    <a:pt x="234" y="96"/>
                    <a:pt x="264" y="67"/>
                    <a:pt x="293" y="53"/>
                  </a:cubicBezTo>
                  <a:cubicBezTo>
                    <a:pt x="304" y="42"/>
                    <a:pt x="268" y="1"/>
                    <a:pt x="2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1"/>
            <p:cNvSpPr/>
            <p:nvPr/>
          </p:nvSpPr>
          <p:spPr>
            <a:xfrm>
              <a:off x="3318904" y="2660526"/>
              <a:ext cx="31698" cy="29536"/>
            </a:xfrm>
            <a:custGeom>
              <a:avLst/>
              <a:gdLst/>
              <a:ahLst/>
              <a:cxnLst/>
              <a:rect l="l" t="t" r="r" b="b"/>
              <a:pathLst>
                <a:path w="513" h="478" extrusionOk="0">
                  <a:moveTo>
                    <a:pt x="246" y="1"/>
                  </a:moveTo>
                  <a:cubicBezTo>
                    <a:pt x="220" y="1"/>
                    <a:pt x="191" y="8"/>
                    <a:pt x="161" y="23"/>
                  </a:cubicBezTo>
                  <a:cubicBezTo>
                    <a:pt x="117" y="37"/>
                    <a:pt x="44" y="96"/>
                    <a:pt x="15" y="184"/>
                  </a:cubicBezTo>
                  <a:cubicBezTo>
                    <a:pt x="0" y="301"/>
                    <a:pt x="59" y="389"/>
                    <a:pt x="147" y="447"/>
                  </a:cubicBezTo>
                  <a:cubicBezTo>
                    <a:pt x="179" y="467"/>
                    <a:pt x="222" y="477"/>
                    <a:pt x="266" y="477"/>
                  </a:cubicBezTo>
                  <a:cubicBezTo>
                    <a:pt x="324" y="477"/>
                    <a:pt x="384" y="459"/>
                    <a:pt x="425" y="418"/>
                  </a:cubicBezTo>
                  <a:cubicBezTo>
                    <a:pt x="498" y="374"/>
                    <a:pt x="513" y="272"/>
                    <a:pt x="498" y="228"/>
                  </a:cubicBezTo>
                  <a:cubicBezTo>
                    <a:pt x="483" y="169"/>
                    <a:pt x="454" y="125"/>
                    <a:pt x="425" y="111"/>
                  </a:cubicBezTo>
                  <a:cubicBezTo>
                    <a:pt x="410" y="103"/>
                    <a:pt x="396" y="100"/>
                    <a:pt x="385" y="100"/>
                  </a:cubicBezTo>
                  <a:cubicBezTo>
                    <a:pt x="374" y="100"/>
                    <a:pt x="366" y="103"/>
                    <a:pt x="366" y="111"/>
                  </a:cubicBezTo>
                  <a:cubicBezTo>
                    <a:pt x="352" y="125"/>
                    <a:pt x="381" y="184"/>
                    <a:pt x="366" y="242"/>
                  </a:cubicBezTo>
                  <a:cubicBezTo>
                    <a:pt x="352" y="272"/>
                    <a:pt x="337" y="301"/>
                    <a:pt x="308" y="316"/>
                  </a:cubicBezTo>
                  <a:cubicBezTo>
                    <a:pt x="300" y="323"/>
                    <a:pt x="293" y="327"/>
                    <a:pt x="282" y="327"/>
                  </a:cubicBezTo>
                  <a:cubicBezTo>
                    <a:pt x="271" y="327"/>
                    <a:pt x="257" y="323"/>
                    <a:pt x="235" y="316"/>
                  </a:cubicBezTo>
                  <a:cubicBezTo>
                    <a:pt x="205" y="301"/>
                    <a:pt x="176" y="257"/>
                    <a:pt x="176" y="242"/>
                  </a:cubicBezTo>
                  <a:cubicBezTo>
                    <a:pt x="176" y="228"/>
                    <a:pt x="205" y="184"/>
                    <a:pt x="220" y="169"/>
                  </a:cubicBezTo>
                  <a:cubicBezTo>
                    <a:pt x="278" y="111"/>
                    <a:pt x="308" y="111"/>
                    <a:pt x="337" y="96"/>
                  </a:cubicBezTo>
                  <a:cubicBezTo>
                    <a:pt x="352" y="81"/>
                    <a:pt x="337" y="52"/>
                    <a:pt x="308" y="23"/>
                  </a:cubicBezTo>
                  <a:cubicBezTo>
                    <a:pt x="293" y="8"/>
                    <a:pt x="271" y="1"/>
                    <a:pt x="2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1"/>
            <p:cNvSpPr/>
            <p:nvPr/>
          </p:nvSpPr>
          <p:spPr>
            <a:xfrm>
              <a:off x="3095463" y="2802092"/>
              <a:ext cx="344726" cy="77855"/>
            </a:xfrm>
            <a:custGeom>
              <a:avLst/>
              <a:gdLst/>
              <a:ahLst/>
              <a:cxnLst/>
              <a:rect l="l" t="t" r="r" b="b"/>
              <a:pathLst>
                <a:path w="5579" h="1260" extrusionOk="0">
                  <a:moveTo>
                    <a:pt x="88" y="1"/>
                  </a:moveTo>
                  <a:lnTo>
                    <a:pt x="0" y="630"/>
                  </a:lnTo>
                  <a:lnTo>
                    <a:pt x="5578" y="1260"/>
                  </a:lnTo>
                  <a:lnTo>
                    <a:pt x="5578" y="630"/>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31"/>
          <p:cNvGrpSpPr/>
          <p:nvPr/>
        </p:nvGrpSpPr>
        <p:grpSpPr>
          <a:xfrm>
            <a:off x="1568769" y="2852762"/>
            <a:ext cx="2156533" cy="1651845"/>
            <a:chOff x="1568769" y="2852762"/>
            <a:chExt cx="2156533" cy="1651845"/>
          </a:xfrm>
        </p:grpSpPr>
        <p:sp>
          <p:nvSpPr>
            <p:cNvPr id="440" name="Google Shape;440;p31"/>
            <p:cNvSpPr/>
            <p:nvPr/>
          </p:nvSpPr>
          <p:spPr>
            <a:xfrm>
              <a:off x="3409629" y="3209179"/>
              <a:ext cx="94106" cy="1295427"/>
            </a:xfrm>
            <a:custGeom>
              <a:avLst/>
              <a:gdLst/>
              <a:ahLst/>
              <a:cxnLst/>
              <a:rect l="l" t="t" r="r" b="b"/>
              <a:pathLst>
                <a:path w="1523" h="20965" extrusionOk="0">
                  <a:moveTo>
                    <a:pt x="0" y="1"/>
                  </a:moveTo>
                  <a:lnTo>
                    <a:pt x="879" y="20965"/>
                  </a:lnTo>
                  <a:lnTo>
                    <a:pt x="1523" y="20965"/>
                  </a:lnTo>
                  <a:lnTo>
                    <a:pt x="7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1"/>
            <p:cNvSpPr/>
            <p:nvPr/>
          </p:nvSpPr>
          <p:spPr>
            <a:xfrm>
              <a:off x="3444912" y="3192001"/>
              <a:ext cx="192723" cy="170108"/>
            </a:xfrm>
            <a:custGeom>
              <a:avLst/>
              <a:gdLst/>
              <a:ahLst/>
              <a:cxnLst/>
              <a:rect l="l" t="t" r="r" b="b"/>
              <a:pathLst>
                <a:path w="3119" h="2753" extrusionOk="0">
                  <a:moveTo>
                    <a:pt x="2899" y="1"/>
                  </a:moveTo>
                  <a:lnTo>
                    <a:pt x="0" y="2387"/>
                  </a:lnTo>
                  <a:lnTo>
                    <a:pt x="293" y="2753"/>
                  </a:lnTo>
                  <a:lnTo>
                    <a:pt x="3119" y="147"/>
                  </a:lnTo>
                  <a:lnTo>
                    <a:pt x="28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1"/>
            <p:cNvSpPr/>
            <p:nvPr/>
          </p:nvSpPr>
          <p:spPr>
            <a:xfrm>
              <a:off x="3243160" y="3201022"/>
              <a:ext cx="201806" cy="158368"/>
            </a:xfrm>
            <a:custGeom>
              <a:avLst/>
              <a:gdLst/>
              <a:ahLst/>
              <a:cxnLst/>
              <a:rect l="l" t="t" r="r" b="b"/>
              <a:pathLst>
                <a:path w="3266" h="2563" extrusionOk="0">
                  <a:moveTo>
                    <a:pt x="89" y="1"/>
                  </a:moveTo>
                  <a:lnTo>
                    <a:pt x="1" y="235"/>
                  </a:lnTo>
                  <a:lnTo>
                    <a:pt x="2958" y="2563"/>
                  </a:lnTo>
                  <a:lnTo>
                    <a:pt x="3265" y="2197"/>
                  </a:lnTo>
                  <a:lnTo>
                    <a:pt x="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1"/>
            <p:cNvSpPr/>
            <p:nvPr/>
          </p:nvSpPr>
          <p:spPr>
            <a:xfrm>
              <a:off x="1568769" y="3150415"/>
              <a:ext cx="2156533" cy="83293"/>
            </a:xfrm>
            <a:custGeom>
              <a:avLst/>
              <a:gdLst/>
              <a:ahLst/>
              <a:cxnLst/>
              <a:rect l="l" t="t" r="r" b="b"/>
              <a:pathLst>
                <a:path w="34901" h="1348" extrusionOk="0">
                  <a:moveTo>
                    <a:pt x="0" y="0"/>
                  </a:moveTo>
                  <a:lnTo>
                    <a:pt x="146" y="1347"/>
                  </a:lnTo>
                  <a:lnTo>
                    <a:pt x="34901" y="952"/>
                  </a:lnTo>
                  <a:lnTo>
                    <a:pt x="349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1"/>
            <p:cNvSpPr/>
            <p:nvPr/>
          </p:nvSpPr>
          <p:spPr>
            <a:xfrm>
              <a:off x="1813900" y="3209179"/>
              <a:ext cx="94106" cy="1295427"/>
            </a:xfrm>
            <a:custGeom>
              <a:avLst/>
              <a:gdLst/>
              <a:ahLst/>
              <a:cxnLst/>
              <a:rect l="l" t="t" r="r" b="b"/>
              <a:pathLst>
                <a:path w="1523" h="20965" extrusionOk="0">
                  <a:moveTo>
                    <a:pt x="0" y="1"/>
                  </a:moveTo>
                  <a:lnTo>
                    <a:pt x="879" y="20965"/>
                  </a:lnTo>
                  <a:lnTo>
                    <a:pt x="1523" y="20965"/>
                  </a:lnTo>
                  <a:lnTo>
                    <a:pt x="7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1"/>
            <p:cNvSpPr/>
            <p:nvPr/>
          </p:nvSpPr>
          <p:spPr>
            <a:xfrm>
              <a:off x="1849184" y="3192001"/>
              <a:ext cx="193650" cy="170108"/>
            </a:xfrm>
            <a:custGeom>
              <a:avLst/>
              <a:gdLst/>
              <a:ahLst/>
              <a:cxnLst/>
              <a:rect l="l" t="t" r="r" b="b"/>
              <a:pathLst>
                <a:path w="3134" h="2753" extrusionOk="0">
                  <a:moveTo>
                    <a:pt x="2914" y="1"/>
                  </a:moveTo>
                  <a:lnTo>
                    <a:pt x="0" y="2387"/>
                  </a:lnTo>
                  <a:lnTo>
                    <a:pt x="293" y="2753"/>
                  </a:lnTo>
                  <a:lnTo>
                    <a:pt x="3133" y="147"/>
                  </a:lnTo>
                  <a:lnTo>
                    <a:pt x="29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1"/>
            <p:cNvSpPr/>
            <p:nvPr/>
          </p:nvSpPr>
          <p:spPr>
            <a:xfrm>
              <a:off x="1647431" y="3201022"/>
              <a:ext cx="201806" cy="158368"/>
            </a:xfrm>
            <a:custGeom>
              <a:avLst/>
              <a:gdLst/>
              <a:ahLst/>
              <a:cxnLst/>
              <a:rect l="l" t="t" r="r" b="b"/>
              <a:pathLst>
                <a:path w="3266" h="2563" extrusionOk="0">
                  <a:moveTo>
                    <a:pt x="103" y="1"/>
                  </a:moveTo>
                  <a:lnTo>
                    <a:pt x="1" y="235"/>
                  </a:lnTo>
                  <a:lnTo>
                    <a:pt x="2973" y="2563"/>
                  </a:lnTo>
                  <a:lnTo>
                    <a:pt x="3265" y="2197"/>
                  </a:lnTo>
                  <a:lnTo>
                    <a:pt x="1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1"/>
            <p:cNvSpPr/>
            <p:nvPr/>
          </p:nvSpPr>
          <p:spPr>
            <a:xfrm>
              <a:off x="1810254" y="2852762"/>
              <a:ext cx="695694" cy="299496"/>
            </a:xfrm>
            <a:custGeom>
              <a:avLst/>
              <a:gdLst/>
              <a:ahLst/>
              <a:cxnLst/>
              <a:rect l="l" t="t" r="r" b="b"/>
              <a:pathLst>
                <a:path w="11259" h="4847" extrusionOk="0">
                  <a:moveTo>
                    <a:pt x="5666" y="1"/>
                  </a:moveTo>
                  <a:lnTo>
                    <a:pt x="4466" y="4554"/>
                  </a:lnTo>
                  <a:lnTo>
                    <a:pt x="1" y="4554"/>
                  </a:lnTo>
                  <a:lnTo>
                    <a:pt x="1" y="4846"/>
                  </a:lnTo>
                  <a:lnTo>
                    <a:pt x="9721" y="4773"/>
                  </a:lnTo>
                  <a:lnTo>
                    <a:pt x="11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1"/>
            <p:cNvSpPr/>
            <p:nvPr/>
          </p:nvSpPr>
          <p:spPr>
            <a:xfrm>
              <a:off x="2270732" y="2977644"/>
              <a:ext cx="63397" cy="62470"/>
            </a:xfrm>
            <a:custGeom>
              <a:avLst/>
              <a:gdLst/>
              <a:ahLst/>
              <a:cxnLst/>
              <a:rect l="l" t="t" r="r" b="b"/>
              <a:pathLst>
                <a:path w="1026" h="1011" extrusionOk="0">
                  <a:moveTo>
                    <a:pt x="513" y="0"/>
                  </a:moveTo>
                  <a:cubicBezTo>
                    <a:pt x="235" y="0"/>
                    <a:pt x="0" y="220"/>
                    <a:pt x="0" y="512"/>
                  </a:cubicBezTo>
                  <a:cubicBezTo>
                    <a:pt x="0" y="791"/>
                    <a:pt x="235" y="1010"/>
                    <a:pt x="513" y="1010"/>
                  </a:cubicBezTo>
                  <a:cubicBezTo>
                    <a:pt x="791" y="1010"/>
                    <a:pt x="1025" y="791"/>
                    <a:pt x="1025" y="512"/>
                  </a:cubicBezTo>
                  <a:cubicBezTo>
                    <a:pt x="1025" y="220"/>
                    <a:pt x="791" y="0"/>
                    <a:pt x="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31"/>
          <p:cNvSpPr/>
          <p:nvPr/>
        </p:nvSpPr>
        <p:spPr>
          <a:xfrm>
            <a:off x="4590818" y="2361390"/>
            <a:ext cx="30833" cy="15880"/>
          </a:xfrm>
          <a:custGeom>
            <a:avLst/>
            <a:gdLst/>
            <a:ahLst/>
            <a:cxnLst/>
            <a:rect l="l" t="t" r="r" b="b"/>
            <a:pathLst>
              <a:path w="499" h="257" extrusionOk="0">
                <a:moveTo>
                  <a:pt x="458" y="1"/>
                </a:moveTo>
                <a:cubicBezTo>
                  <a:pt x="426" y="1"/>
                  <a:pt x="334" y="39"/>
                  <a:pt x="220" y="77"/>
                </a:cubicBezTo>
                <a:cubicBezTo>
                  <a:pt x="88" y="165"/>
                  <a:pt x="0" y="238"/>
                  <a:pt x="0" y="252"/>
                </a:cubicBezTo>
                <a:cubicBezTo>
                  <a:pt x="3" y="255"/>
                  <a:pt x="8" y="256"/>
                  <a:pt x="16" y="256"/>
                </a:cubicBezTo>
                <a:cubicBezTo>
                  <a:pt x="55" y="256"/>
                  <a:pt x="152" y="228"/>
                  <a:pt x="249" y="179"/>
                </a:cubicBezTo>
                <a:cubicBezTo>
                  <a:pt x="381" y="106"/>
                  <a:pt x="498" y="33"/>
                  <a:pt x="469" y="4"/>
                </a:cubicBezTo>
                <a:cubicBezTo>
                  <a:pt x="467" y="2"/>
                  <a:pt x="463" y="1"/>
                  <a:pt x="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 name="Google Shape;450;p31"/>
          <p:cNvGrpSpPr/>
          <p:nvPr/>
        </p:nvGrpSpPr>
        <p:grpSpPr>
          <a:xfrm>
            <a:off x="3656165" y="2357127"/>
            <a:ext cx="1236640" cy="2192697"/>
            <a:chOff x="3656165" y="2357127"/>
            <a:chExt cx="1236640" cy="2192697"/>
          </a:xfrm>
        </p:grpSpPr>
        <p:sp>
          <p:nvSpPr>
            <p:cNvPr id="451" name="Google Shape;451;p31"/>
            <p:cNvSpPr/>
            <p:nvPr/>
          </p:nvSpPr>
          <p:spPr>
            <a:xfrm>
              <a:off x="4663462" y="3758229"/>
              <a:ext cx="57959" cy="706507"/>
            </a:xfrm>
            <a:custGeom>
              <a:avLst/>
              <a:gdLst/>
              <a:ahLst/>
              <a:cxnLst/>
              <a:rect l="l" t="t" r="r" b="b"/>
              <a:pathLst>
                <a:path w="938" h="11434" extrusionOk="0">
                  <a:moveTo>
                    <a:pt x="484" y="0"/>
                  </a:moveTo>
                  <a:lnTo>
                    <a:pt x="1" y="11434"/>
                  </a:lnTo>
                  <a:lnTo>
                    <a:pt x="337" y="11434"/>
                  </a:lnTo>
                  <a:lnTo>
                    <a:pt x="937" y="59"/>
                  </a:lnTo>
                  <a:lnTo>
                    <a:pt x="4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1"/>
            <p:cNvSpPr/>
            <p:nvPr/>
          </p:nvSpPr>
          <p:spPr>
            <a:xfrm>
              <a:off x="3824298" y="4391501"/>
              <a:ext cx="330268" cy="102262"/>
            </a:xfrm>
            <a:custGeom>
              <a:avLst/>
              <a:gdLst/>
              <a:ahLst/>
              <a:cxnLst/>
              <a:rect l="l" t="t" r="r" b="b"/>
              <a:pathLst>
                <a:path w="5345" h="1655" extrusionOk="0">
                  <a:moveTo>
                    <a:pt x="1025" y="1"/>
                  </a:moveTo>
                  <a:lnTo>
                    <a:pt x="1245" y="1025"/>
                  </a:lnTo>
                  <a:cubicBezTo>
                    <a:pt x="1245" y="1025"/>
                    <a:pt x="1" y="1655"/>
                    <a:pt x="689" y="1655"/>
                  </a:cubicBezTo>
                  <a:lnTo>
                    <a:pt x="5344" y="1655"/>
                  </a:lnTo>
                  <a:lnTo>
                    <a:pt x="50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1"/>
            <p:cNvSpPr/>
            <p:nvPr/>
          </p:nvSpPr>
          <p:spPr>
            <a:xfrm>
              <a:off x="3656165" y="4448488"/>
              <a:ext cx="330268" cy="101336"/>
            </a:xfrm>
            <a:custGeom>
              <a:avLst/>
              <a:gdLst/>
              <a:ahLst/>
              <a:cxnLst/>
              <a:rect l="l" t="t" r="r" b="b"/>
              <a:pathLst>
                <a:path w="5345" h="1640" extrusionOk="0">
                  <a:moveTo>
                    <a:pt x="1025" y="0"/>
                  </a:moveTo>
                  <a:lnTo>
                    <a:pt x="1245" y="1025"/>
                  </a:lnTo>
                  <a:cubicBezTo>
                    <a:pt x="1245" y="1025"/>
                    <a:pt x="1" y="1640"/>
                    <a:pt x="703" y="1640"/>
                  </a:cubicBezTo>
                  <a:lnTo>
                    <a:pt x="5344" y="1640"/>
                  </a:lnTo>
                  <a:lnTo>
                    <a:pt x="50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1"/>
            <p:cNvSpPr/>
            <p:nvPr/>
          </p:nvSpPr>
          <p:spPr>
            <a:xfrm>
              <a:off x="3845255" y="3386522"/>
              <a:ext cx="980607" cy="1054755"/>
            </a:xfrm>
            <a:custGeom>
              <a:avLst/>
              <a:gdLst/>
              <a:ahLst/>
              <a:cxnLst/>
              <a:rect l="l" t="t" r="r" b="b"/>
              <a:pathLst>
                <a:path w="15870" h="17070" extrusionOk="0">
                  <a:moveTo>
                    <a:pt x="2760" y="0"/>
                  </a:moveTo>
                  <a:cubicBezTo>
                    <a:pt x="1" y="0"/>
                    <a:pt x="512" y="17070"/>
                    <a:pt x="512" y="17070"/>
                  </a:cubicBezTo>
                  <a:lnTo>
                    <a:pt x="4933" y="17070"/>
                  </a:lnTo>
                  <a:cubicBezTo>
                    <a:pt x="4933" y="17070"/>
                    <a:pt x="5168" y="6295"/>
                    <a:pt x="5197" y="5402"/>
                  </a:cubicBezTo>
                  <a:cubicBezTo>
                    <a:pt x="5205" y="5232"/>
                    <a:pt x="5346" y="5168"/>
                    <a:pt x="5594" y="5168"/>
                  </a:cubicBezTo>
                  <a:cubicBezTo>
                    <a:pt x="6381" y="5168"/>
                    <a:pt x="8241" y="5818"/>
                    <a:pt x="10331" y="5818"/>
                  </a:cubicBezTo>
                  <a:cubicBezTo>
                    <a:pt x="11158" y="5818"/>
                    <a:pt x="12021" y="5716"/>
                    <a:pt x="12868" y="5431"/>
                  </a:cubicBezTo>
                  <a:cubicBezTo>
                    <a:pt x="15869" y="4436"/>
                    <a:pt x="14478" y="952"/>
                    <a:pt x="14478" y="952"/>
                  </a:cubicBezTo>
                  <a:cubicBezTo>
                    <a:pt x="14478" y="952"/>
                    <a:pt x="4933" y="44"/>
                    <a:pt x="2767" y="0"/>
                  </a:cubicBezTo>
                  <a:cubicBezTo>
                    <a:pt x="2764" y="0"/>
                    <a:pt x="276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1"/>
            <p:cNvSpPr/>
            <p:nvPr/>
          </p:nvSpPr>
          <p:spPr>
            <a:xfrm>
              <a:off x="3845255" y="3386522"/>
              <a:ext cx="980607" cy="1054755"/>
            </a:xfrm>
            <a:custGeom>
              <a:avLst/>
              <a:gdLst/>
              <a:ahLst/>
              <a:cxnLst/>
              <a:rect l="l" t="t" r="r" b="b"/>
              <a:pathLst>
                <a:path w="15870" h="17070" extrusionOk="0">
                  <a:moveTo>
                    <a:pt x="2760" y="0"/>
                  </a:moveTo>
                  <a:cubicBezTo>
                    <a:pt x="1" y="0"/>
                    <a:pt x="512" y="17070"/>
                    <a:pt x="512" y="17070"/>
                  </a:cubicBezTo>
                  <a:lnTo>
                    <a:pt x="4933" y="17070"/>
                  </a:lnTo>
                  <a:cubicBezTo>
                    <a:pt x="4933" y="17070"/>
                    <a:pt x="5168" y="6295"/>
                    <a:pt x="5197" y="5402"/>
                  </a:cubicBezTo>
                  <a:cubicBezTo>
                    <a:pt x="5205" y="5232"/>
                    <a:pt x="5346" y="5168"/>
                    <a:pt x="5594" y="5168"/>
                  </a:cubicBezTo>
                  <a:cubicBezTo>
                    <a:pt x="6381" y="5168"/>
                    <a:pt x="8241" y="5818"/>
                    <a:pt x="10331" y="5818"/>
                  </a:cubicBezTo>
                  <a:cubicBezTo>
                    <a:pt x="11158" y="5818"/>
                    <a:pt x="12021" y="5716"/>
                    <a:pt x="12868" y="5431"/>
                  </a:cubicBezTo>
                  <a:cubicBezTo>
                    <a:pt x="15869" y="4436"/>
                    <a:pt x="14478" y="952"/>
                    <a:pt x="14478" y="952"/>
                  </a:cubicBezTo>
                  <a:cubicBezTo>
                    <a:pt x="14478" y="952"/>
                    <a:pt x="4933" y="44"/>
                    <a:pt x="2767" y="0"/>
                  </a:cubicBezTo>
                  <a:cubicBezTo>
                    <a:pt x="2764" y="0"/>
                    <a:pt x="2762" y="0"/>
                    <a:pt x="2760" y="0"/>
                  </a:cubicBezTo>
                  <a:close/>
                </a:path>
              </a:pathLst>
            </a:custGeom>
            <a:solidFill>
              <a:srgbClr val="151F29">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1"/>
            <p:cNvSpPr/>
            <p:nvPr/>
          </p:nvSpPr>
          <p:spPr>
            <a:xfrm>
              <a:off x="3673355" y="3427210"/>
              <a:ext cx="980607" cy="1054755"/>
            </a:xfrm>
            <a:custGeom>
              <a:avLst/>
              <a:gdLst/>
              <a:ahLst/>
              <a:cxnLst/>
              <a:rect l="l" t="t" r="r" b="b"/>
              <a:pathLst>
                <a:path w="15870" h="17070" extrusionOk="0">
                  <a:moveTo>
                    <a:pt x="2760" y="0"/>
                  </a:moveTo>
                  <a:cubicBezTo>
                    <a:pt x="1" y="0"/>
                    <a:pt x="512" y="17070"/>
                    <a:pt x="512" y="17070"/>
                  </a:cubicBezTo>
                  <a:lnTo>
                    <a:pt x="4933" y="17070"/>
                  </a:lnTo>
                  <a:cubicBezTo>
                    <a:pt x="4933" y="17070"/>
                    <a:pt x="5168" y="6295"/>
                    <a:pt x="5197" y="5402"/>
                  </a:cubicBezTo>
                  <a:cubicBezTo>
                    <a:pt x="5205" y="5232"/>
                    <a:pt x="5346" y="5168"/>
                    <a:pt x="5594" y="5168"/>
                  </a:cubicBezTo>
                  <a:cubicBezTo>
                    <a:pt x="6381" y="5168"/>
                    <a:pt x="8241" y="5818"/>
                    <a:pt x="10331" y="5818"/>
                  </a:cubicBezTo>
                  <a:cubicBezTo>
                    <a:pt x="11158" y="5818"/>
                    <a:pt x="12021" y="5716"/>
                    <a:pt x="12868" y="5431"/>
                  </a:cubicBezTo>
                  <a:cubicBezTo>
                    <a:pt x="15869" y="4436"/>
                    <a:pt x="14478" y="952"/>
                    <a:pt x="14478" y="952"/>
                  </a:cubicBezTo>
                  <a:cubicBezTo>
                    <a:pt x="14478" y="952"/>
                    <a:pt x="4933" y="44"/>
                    <a:pt x="2767" y="0"/>
                  </a:cubicBezTo>
                  <a:cubicBezTo>
                    <a:pt x="2764" y="0"/>
                    <a:pt x="2762" y="0"/>
                    <a:pt x="27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1"/>
            <p:cNvSpPr/>
            <p:nvPr/>
          </p:nvSpPr>
          <p:spPr>
            <a:xfrm>
              <a:off x="3930282" y="3468830"/>
              <a:ext cx="810561" cy="1001431"/>
            </a:xfrm>
            <a:custGeom>
              <a:avLst/>
              <a:gdLst/>
              <a:ahLst/>
              <a:cxnLst/>
              <a:rect l="l" t="t" r="r" b="b"/>
              <a:pathLst>
                <a:path w="13118" h="16207" extrusionOk="0">
                  <a:moveTo>
                    <a:pt x="13000" y="0"/>
                  </a:moveTo>
                  <a:cubicBezTo>
                    <a:pt x="13000" y="1"/>
                    <a:pt x="13029" y="89"/>
                    <a:pt x="13044" y="278"/>
                  </a:cubicBezTo>
                  <a:cubicBezTo>
                    <a:pt x="13088" y="439"/>
                    <a:pt x="13088" y="718"/>
                    <a:pt x="13015" y="1040"/>
                  </a:cubicBezTo>
                  <a:cubicBezTo>
                    <a:pt x="12927" y="1376"/>
                    <a:pt x="12751" y="1757"/>
                    <a:pt x="12444" y="2123"/>
                  </a:cubicBezTo>
                  <a:cubicBezTo>
                    <a:pt x="12283" y="2313"/>
                    <a:pt x="12092" y="2489"/>
                    <a:pt x="11873" y="2650"/>
                  </a:cubicBezTo>
                  <a:cubicBezTo>
                    <a:pt x="11653" y="2826"/>
                    <a:pt x="11404" y="2972"/>
                    <a:pt x="11126" y="3075"/>
                  </a:cubicBezTo>
                  <a:cubicBezTo>
                    <a:pt x="10584" y="3309"/>
                    <a:pt x="9911" y="3441"/>
                    <a:pt x="9208" y="3514"/>
                  </a:cubicBezTo>
                  <a:cubicBezTo>
                    <a:pt x="8491" y="3587"/>
                    <a:pt x="7715" y="3646"/>
                    <a:pt x="6925" y="3675"/>
                  </a:cubicBezTo>
                  <a:cubicBezTo>
                    <a:pt x="6289" y="3703"/>
                    <a:pt x="5631" y="3719"/>
                    <a:pt x="4955" y="3719"/>
                  </a:cubicBezTo>
                  <a:cubicBezTo>
                    <a:pt x="3903" y="3719"/>
                    <a:pt x="2807" y="3682"/>
                    <a:pt x="1684" y="3602"/>
                  </a:cubicBezTo>
                  <a:cubicBezTo>
                    <a:pt x="1616" y="3597"/>
                    <a:pt x="1547" y="3594"/>
                    <a:pt x="1476" y="3594"/>
                  </a:cubicBezTo>
                  <a:cubicBezTo>
                    <a:pt x="1318" y="3594"/>
                    <a:pt x="1153" y="3610"/>
                    <a:pt x="981" y="3660"/>
                  </a:cubicBezTo>
                  <a:cubicBezTo>
                    <a:pt x="761" y="3719"/>
                    <a:pt x="542" y="3880"/>
                    <a:pt x="454" y="4099"/>
                  </a:cubicBezTo>
                  <a:cubicBezTo>
                    <a:pt x="366" y="4319"/>
                    <a:pt x="351" y="4553"/>
                    <a:pt x="337" y="4773"/>
                  </a:cubicBezTo>
                  <a:cubicBezTo>
                    <a:pt x="337" y="4992"/>
                    <a:pt x="308" y="5212"/>
                    <a:pt x="308" y="5432"/>
                  </a:cubicBezTo>
                  <a:cubicBezTo>
                    <a:pt x="293" y="6310"/>
                    <a:pt x="264" y="7159"/>
                    <a:pt x="234" y="7964"/>
                  </a:cubicBezTo>
                  <a:cubicBezTo>
                    <a:pt x="176" y="9575"/>
                    <a:pt x="146" y="11024"/>
                    <a:pt x="117" y="12239"/>
                  </a:cubicBezTo>
                  <a:cubicBezTo>
                    <a:pt x="73" y="13469"/>
                    <a:pt x="59" y="14435"/>
                    <a:pt x="44" y="15138"/>
                  </a:cubicBezTo>
                  <a:cubicBezTo>
                    <a:pt x="15" y="15489"/>
                    <a:pt x="15" y="15738"/>
                    <a:pt x="15" y="15928"/>
                  </a:cubicBezTo>
                  <a:cubicBezTo>
                    <a:pt x="29" y="15738"/>
                    <a:pt x="29" y="15474"/>
                    <a:pt x="59" y="15138"/>
                  </a:cubicBezTo>
                  <a:cubicBezTo>
                    <a:pt x="88" y="14435"/>
                    <a:pt x="132" y="13454"/>
                    <a:pt x="161" y="12239"/>
                  </a:cubicBezTo>
                  <a:cubicBezTo>
                    <a:pt x="205" y="11024"/>
                    <a:pt x="249" y="9575"/>
                    <a:pt x="308" y="7964"/>
                  </a:cubicBezTo>
                  <a:cubicBezTo>
                    <a:pt x="322" y="7159"/>
                    <a:pt x="351" y="6310"/>
                    <a:pt x="381" y="5432"/>
                  </a:cubicBezTo>
                  <a:cubicBezTo>
                    <a:pt x="381" y="5212"/>
                    <a:pt x="395" y="4992"/>
                    <a:pt x="395" y="4773"/>
                  </a:cubicBezTo>
                  <a:cubicBezTo>
                    <a:pt x="425" y="4553"/>
                    <a:pt x="439" y="4334"/>
                    <a:pt x="527" y="4143"/>
                  </a:cubicBezTo>
                  <a:cubicBezTo>
                    <a:pt x="615" y="3938"/>
                    <a:pt x="791" y="3792"/>
                    <a:pt x="1010" y="3733"/>
                  </a:cubicBezTo>
                  <a:cubicBezTo>
                    <a:pt x="1178" y="3689"/>
                    <a:pt x="1346" y="3670"/>
                    <a:pt x="1520" y="3670"/>
                  </a:cubicBezTo>
                  <a:cubicBezTo>
                    <a:pt x="1574" y="3670"/>
                    <a:pt x="1628" y="3671"/>
                    <a:pt x="1684" y="3675"/>
                  </a:cubicBezTo>
                  <a:cubicBezTo>
                    <a:pt x="2773" y="3761"/>
                    <a:pt x="3837" y="3796"/>
                    <a:pt x="4855" y="3796"/>
                  </a:cubicBezTo>
                  <a:cubicBezTo>
                    <a:pt x="5575" y="3796"/>
                    <a:pt x="6272" y="3778"/>
                    <a:pt x="6939" y="3748"/>
                  </a:cubicBezTo>
                  <a:cubicBezTo>
                    <a:pt x="7744" y="3719"/>
                    <a:pt x="8506" y="3660"/>
                    <a:pt x="9223" y="3587"/>
                  </a:cubicBezTo>
                  <a:cubicBezTo>
                    <a:pt x="9940" y="3514"/>
                    <a:pt x="10599" y="3367"/>
                    <a:pt x="11155" y="3133"/>
                  </a:cubicBezTo>
                  <a:cubicBezTo>
                    <a:pt x="11448" y="3016"/>
                    <a:pt x="11712" y="2870"/>
                    <a:pt x="11931" y="2709"/>
                  </a:cubicBezTo>
                  <a:cubicBezTo>
                    <a:pt x="12151" y="2548"/>
                    <a:pt x="12356" y="2343"/>
                    <a:pt x="12502" y="2167"/>
                  </a:cubicBezTo>
                  <a:cubicBezTo>
                    <a:pt x="12810" y="1772"/>
                    <a:pt x="12971" y="1376"/>
                    <a:pt x="13044" y="1040"/>
                  </a:cubicBezTo>
                  <a:cubicBezTo>
                    <a:pt x="13117" y="718"/>
                    <a:pt x="13102" y="439"/>
                    <a:pt x="13073" y="264"/>
                  </a:cubicBezTo>
                  <a:cubicBezTo>
                    <a:pt x="13030" y="89"/>
                    <a:pt x="13000" y="1"/>
                    <a:pt x="13000" y="0"/>
                  </a:cubicBezTo>
                  <a:close/>
                  <a:moveTo>
                    <a:pt x="15" y="15928"/>
                  </a:moveTo>
                  <a:cubicBezTo>
                    <a:pt x="15" y="16016"/>
                    <a:pt x="15" y="16074"/>
                    <a:pt x="0" y="16133"/>
                  </a:cubicBezTo>
                  <a:cubicBezTo>
                    <a:pt x="15" y="16177"/>
                    <a:pt x="15" y="16206"/>
                    <a:pt x="15" y="16206"/>
                  </a:cubicBezTo>
                  <a:lnTo>
                    <a:pt x="15" y="16133"/>
                  </a:lnTo>
                  <a:lnTo>
                    <a:pt x="15" y="15928"/>
                  </a:lnTo>
                  <a:close/>
                </a:path>
              </a:pathLst>
            </a:custGeom>
            <a:solidFill>
              <a:srgbClr val="9546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1"/>
            <p:cNvSpPr/>
            <p:nvPr/>
          </p:nvSpPr>
          <p:spPr>
            <a:xfrm>
              <a:off x="4331933" y="2366890"/>
              <a:ext cx="281330" cy="401511"/>
            </a:xfrm>
            <a:custGeom>
              <a:avLst/>
              <a:gdLst/>
              <a:ahLst/>
              <a:cxnLst/>
              <a:rect l="l" t="t" r="r" b="b"/>
              <a:pathLst>
                <a:path w="4553" h="6498" extrusionOk="0">
                  <a:moveTo>
                    <a:pt x="2505" y="0"/>
                  </a:moveTo>
                  <a:cubicBezTo>
                    <a:pt x="2462" y="0"/>
                    <a:pt x="2418" y="1"/>
                    <a:pt x="2372" y="2"/>
                  </a:cubicBezTo>
                  <a:lnTo>
                    <a:pt x="1039" y="32"/>
                  </a:lnTo>
                  <a:cubicBezTo>
                    <a:pt x="1039" y="32"/>
                    <a:pt x="278" y="32"/>
                    <a:pt x="249" y="398"/>
                  </a:cubicBezTo>
                  <a:cubicBezTo>
                    <a:pt x="249" y="398"/>
                    <a:pt x="0" y="4936"/>
                    <a:pt x="1449" y="5009"/>
                  </a:cubicBezTo>
                  <a:lnTo>
                    <a:pt x="2328" y="5009"/>
                  </a:lnTo>
                  <a:lnTo>
                    <a:pt x="2328" y="5653"/>
                  </a:lnTo>
                  <a:cubicBezTo>
                    <a:pt x="2328" y="5873"/>
                    <a:pt x="2430" y="6078"/>
                    <a:pt x="2620" y="6180"/>
                  </a:cubicBezTo>
                  <a:cubicBezTo>
                    <a:pt x="2852" y="6323"/>
                    <a:pt x="3208" y="6498"/>
                    <a:pt x="3567" y="6498"/>
                  </a:cubicBezTo>
                  <a:cubicBezTo>
                    <a:pt x="3798" y="6498"/>
                    <a:pt x="4030" y="6425"/>
                    <a:pt x="4231" y="6224"/>
                  </a:cubicBezTo>
                  <a:cubicBezTo>
                    <a:pt x="4450" y="6005"/>
                    <a:pt x="4553" y="5668"/>
                    <a:pt x="4524" y="5360"/>
                  </a:cubicBezTo>
                  <a:lnTo>
                    <a:pt x="4333" y="2945"/>
                  </a:lnTo>
                  <a:lnTo>
                    <a:pt x="3792" y="1613"/>
                  </a:lnTo>
                  <a:lnTo>
                    <a:pt x="3792" y="588"/>
                  </a:lnTo>
                  <a:cubicBezTo>
                    <a:pt x="3792" y="588"/>
                    <a:pt x="3737" y="0"/>
                    <a:pt x="2505" y="0"/>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1"/>
            <p:cNvSpPr/>
            <p:nvPr/>
          </p:nvSpPr>
          <p:spPr>
            <a:xfrm>
              <a:off x="4219718" y="2705202"/>
              <a:ext cx="547336" cy="757731"/>
            </a:xfrm>
            <a:custGeom>
              <a:avLst/>
              <a:gdLst/>
              <a:ahLst/>
              <a:cxnLst/>
              <a:rect l="l" t="t" r="r" b="b"/>
              <a:pathLst>
                <a:path w="8858" h="12263" extrusionOk="0">
                  <a:moveTo>
                    <a:pt x="4540" y="0"/>
                  </a:moveTo>
                  <a:cubicBezTo>
                    <a:pt x="4182" y="0"/>
                    <a:pt x="3906" y="20"/>
                    <a:pt x="3778" y="61"/>
                  </a:cubicBezTo>
                  <a:cubicBezTo>
                    <a:pt x="2416" y="544"/>
                    <a:pt x="996" y="3794"/>
                    <a:pt x="996" y="3794"/>
                  </a:cubicBezTo>
                  <a:lnTo>
                    <a:pt x="1" y="11319"/>
                  </a:lnTo>
                  <a:cubicBezTo>
                    <a:pt x="1256" y="12101"/>
                    <a:pt x="4090" y="12262"/>
                    <a:pt x="6216" y="12262"/>
                  </a:cubicBezTo>
                  <a:cubicBezTo>
                    <a:pt x="7712" y="12262"/>
                    <a:pt x="8858" y="12183"/>
                    <a:pt x="8858" y="12183"/>
                  </a:cubicBezTo>
                  <a:lnTo>
                    <a:pt x="8506" y="7000"/>
                  </a:lnTo>
                  <a:lnTo>
                    <a:pt x="8301" y="4350"/>
                  </a:lnTo>
                  <a:cubicBezTo>
                    <a:pt x="8536" y="3179"/>
                    <a:pt x="8418" y="2389"/>
                    <a:pt x="8418" y="2389"/>
                  </a:cubicBezTo>
                  <a:lnTo>
                    <a:pt x="8345" y="1950"/>
                  </a:lnTo>
                  <a:cubicBezTo>
                    <a:pt x="8199" y="998"/>
                    <a:pt x="7452" y="251"/>
                    <a:pt x="6501" y="134"/>
                  </a:cubicBezTo>
                  <a:cubicBezTo>
                    <a:pt x="5813" y="46"/>
                    <a:pt x="5083" y="0"/>
                    <a:pt x="4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1"/>
            <p:cNvSpPr/>
            <p:nvPr/>
          </p:nvSpPr>
          <p:spPr>
            <a:xfrm>
              <a:off x="4303879" y="2357127"/>
              <a:ext cx="316674" cy="277622"/>
            </a:xfrm>
            <a:custGeom>
              <a:avLst/>
              <a:gdLst/>
              <a:ahLst/>
              <a:cxnLst/>
              <a:rect l="l" t="t" r="r" b="b"/>
              <a:pathLst>
                <a:path w="5125" h="4493" extrusionOk="0">
                  <a:moveTo>
                    <a:pt x="2778" y="1"/>
                  </a:moveTo>
                  <a:cubicBezTo>
                    <a:pt x="2098" y="1"/>
                    <a:pt x="1417" y="81"/>
                    <a:pt x="761" y="234"/>
                  </a:cubicBezTo>
                  <a:cubicBezTo>
                    <a:pt x="586" y="263"/>
                    <a:pt x="395" y="307"/>
                    <a:pt x="249" y="409"/>
                  </a:cubicBezTo>
                  <a:cubicBezTo>
                    <a:pt x="103" y="497"/>
                    <a:pt x="0" y="687"/>
                    <a:pt x="15" y="863"/>
                  </a:cubicBezTo>
                  <a:cubicBezTo>
                    <a:pt x="29" y="1053"/>
                    <a:pt x="176" y="1200"/>
                    <a:pt x="337" y="1244"/>
                  </a:cubicBezTo>
                  <a:cubicBezTo>
                    <a:pt x="407" y="1265"/>
                    <a:pt x="475" y="1275"/>
                    <a:pt x="541" y="1275"/>
                  </a:cubicBezTo>
                  <a:cubicBezTo>
                    <a:pt x="656" y="1275"/>
                    <a:pt x="767" y="1246"/>
                    <a:pt x="879" y="1200"/>
                  </a:cubicBezTo>
                  <a:lnTo>
                    <a:pt x="879" y="1200"/>
                  </a:lnTo>
                  <a:cubicBezTo>
                    <a:pt x="732" y="1273"/>
                    <a:pt x="732" y="1507"/>
                    <a:pt x="849" y="1595"/>
                  </a:cubicBezTo>
                  <a:cubicBezTo>
                    <a:pt x="906" y="1639"/>
                    <a:pt x="973" y="1659"/>
                    <a:pt x="1041" y="1659"/>
                  </a:cubicBezTo>
                  <a:cubicBezTo>
                    <a:pt x="1131" y="1659"/>
                    <a:pt x="1222" y="1624"/>
                    <a:pt x="1288" y="1566"/>
                  </a:cubicBezTo>
                  <a:cubicBezTo>
                    <a:pt x="1406" y="1449"/>
                    <a:pt x="1479" y="1288"/>
                    <a:pt x="1508" y="1141"/>
                  </a:cubicBezTo>
                  <a:cubicBezTo>
                    <a:pt x="1684" y="1932"/>
                    <a:pt x="1859" y="2737"/>
                    <a:pt x="2313" y="3410"/>
                  </a:cubicBezTo>
                  <a:cubicBezTo>
                    <a:pt x="2715" y="4012"/>
                    <a:pt x="3409" y="4492"/>
                    <a:pt x="4141" y="4492"/>
                  </a:cubicBezTo>
                  <a:cubicBezTo>
                    <a:pt x="4209" y="4492"/>
                    <a:pt x="4279" y="4488"/>
                    <a:pt x="4348" y="4479"/>
                  </a:cubicBezTo>
                  <a:lnTo>
                    <a:pt x="4992" y="4333"/>
                  </a:lnTo>
                  <a:cubicBezTo>
                    <a:pt x="5124" y="3118"/>
                    <a:pt x="5007" y="2181"/>
                    <a:pt x="4904" y="966"/>
                  </a:cubicBezTo>
                  <a:cubicBezTo>
                    <a:pt x="4875" y="746"/>
                    <a:pt x="4421" y="482"/>
                    <a:pt x="4275" y="321"/>
                  </a:cubicBezTo>
                  <a:cubicBezTo>
                    <a:pt x="4099" y="102"/>
                    <a:pt x="3763" y="43"/>
                    <a:pt x="3470" y="29"/>
                  </a:cubicBezTo>
                  <a:cubicBezTo>
                    <a:pt x="3240" y="10"/>
                    <a:pt x="3009" y="1"/>
                    <a:pt x="2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1"/>
            <p:cNvSpPr/>
            <p:nvPr/>
          </p:nvSpPr>
          <p:spPr>
            <a:xfrm>
              <a:off x="4417824" y="2518837"/>
              <a:ext cx="73345" cy="80265"/>
            </a:xfrm>
            <a:custGeom>
              <a:avLst/>
              <a:gdLst/>
              <a:ahLst/>
              <a:cxnLst/>
              <a:rect l="l" t="t" r="r" b="b"/>
              <a:pathLst>
                <a:path w="1187" h="1299" extrusionOk="0">
                  <a:moveTo>
                    <a:pt x="59" y="47"/>
                  </a:moveTo>
                  <a:lnTo>
                    <a:pt x="31" y="110"/>
                  </a:lnTo>
                  <a:lnTo>
                    <a:pt x="31" y="110"/>
                  </a:lnTo>
                  <a:cubicBezTo>
                    <a:pt x="40" y="107"/>
                    <a:pt x="49" y="104"/>
                    <a:pt x="58" y="101"/>
                  </a:cubicBezTo>
                  <a:lnTo>
                    <a:pt x="58" y="101"/>
                  </a:lnTo>
                  <a:cubicBezTo>
                    <a:pt x="59" y="83"/>
                    <a:pt x="59" y="65"/>
                    <a:pt x="59" y="47"/>
                  </a:cubicBezTo>
                  <a:close/>
                  <a:moveTo>
                    <a:pt x="31" y="110"/>
                  </a:moveTo>
                  <a:cubicBezTo>
                    <a:pt x="21" y="113"/>
                    <a:pt x="11" y="117"/>
                    <a:pt x="1" y="120"/>
                  </a:cubicBezTo>
                  <a:lnTo>
                    <a:pt x="1" y="178"/>
                  </a:lnTo>
                  <a:lnTo>
                    <a:pt x="31" y="110"/>
                  </a:lnTo>
                  <a:close/>
                  <a:moveTo>
                    <a:pt x="605" y="1"/>
                  </a:moveTo>
                  <a:cubicBezTo>
                    <a:pt x="425" y="1"/>
                    <a:pt x="238" y="44"/>
                    <a:pt x="58" y="101"/>
                  </a:cubicBezTo>
                  <a:lnTo>
                    <a:pt x="58" y="101"/>
                  </a:lnTo>
                  <a:cubicBezTo>
                    <a:pt x="54" y="264"/>
                    <a:pt x="30" y="448"/>
                    <a:pt x="30" y="632"/>
                  </a:cubicBezTo>
                  <a:cubicBezTo>
                    <a:pt x="30" y="852"/>
                    <a:pt x="30" y="1086"/>
                    <a:pt x="206" y="1218"/>
                  </a:cubicBezTo>
                  <a:cubicBezTo>
                    <a:pt x="269" y="1273"/>
                    <a:pt x="354" y="1299"/>
                    <a:pt x="442" y="1299"/>
                  </a:cubicBezTo>
                  <a:cubicBezTo>
                    <a:pt x="516" y="1299"/>
                    <a:pt x="593" y="1281"/>
                    <a:pt x="660" y="1247"/>
                  </a:cubicBezTo>
                  <a:cubicBezTo>
                    <a:pt x="806" y="1174"/>
                    <a:pt x="908" y="1057"/>
                    <a:pt x="1011" y="925"/>
                  </a:cubicBezTo>
                  <a:cubicBezTo>
                    <a:pt x="1099" y="779"/>
                    <a:pt x="1187" y="618"/>
                    <a:pt x="1172" y="427"/>
                  </a:cubicBezTo>
                  <a:cubicBezTo>
                    <a:pt x="1128" y="193"/>
                    <a:pt x="908" y="47"/>
                    <a:pt x="674" y="3"/>
                  </a:cubicBezTo>
                  <a:cubicBezTo>
                    <a:pt x="651" y="1"/>
                    <a:pt x="628" y="1"/>
                    <a:pt x="605" y="1"/>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1"/>
            <p:cNvSpPr/>
            <p:nvPr/>
          </p:nvSpPr>
          <p:spPr>
            <a:xfrm>
              <a:off x="4436856" y="2531566"/>
              <a:ext cx="25396" cy="43438"/>
            </a:xfrm>
            <a:custGeom>
              <a:avLst/>
              <a:gdLst/>
              <a:ahLst/>
              <a:cxnLst/>
              <a:rect l="l" t="t" r="r" b="b"/>
              <a:pathLst>
                <a:path w="411" h="703" extrusionOk="0">
                  <a:moveTo>
                    <a:pt x="256" y="0"/>
                  </a:moveTo>
                  <a:cubicBezTo>
                    <a:pt x="221" y="0"/>
                    <a:pt x="136" y="86"/>
                    <a:pt x="0" y="221"/>
                  </a:cubicBezTo>
                  <a:lnTo>
                    <a:pt x="7" y="228"/>
                  </a:lnTo>
                  <a:lnTo>
                    <a:pt x="7" y="228"/>
                  </a:lnTo>
                  <a:cubicBezTo>
                    <a:pt x="5" y="231"/>
                    <a:pt x="2" y="233"/>
                    <a:pt x="0" y="236"/>
                  </a:cubicBezTo>
                  <a:lnTo>
                    <a:pt x="59" y="295"/>
                  </a:lnTo>
                  <a:cubicBezTo>
                    <a:pt x="73" y="278"/>
                    <a:pt x="86" y="261"/>
                    <a:pt x="99" y="245"/>
                  </a:cubicBezTo>
                  <a:lnTo>
                    <a:pt x="99" y="245"/>
                  </a:lnTo>
                  <a:cubicBezTo>
                    <a:pt x="114" y="239"/>
                    <a:pt x="132" y="236"/>
                    <a:pt x="150" y="236"/>
                  </a:cubicBezTo>
                  <a:cubicBezTo>
                    <a:pt x="191" y="236"/>
                    <a:pt x="234" y="251"/>
                    <a:pt x="264" y="280"/>
                  </a:cubicBezTo>
                  <a:cubicBezTo>
                    <a:pt x="293" y="338"/>
                    <a:pt x="308" y="412"/>
                    <a:pt x="278" y="456"/>
                  </a:cubicBezTo>
                  <a:cubicBezTo>
                    <a:pt x="264" y="514"/>
                    <a:pt x="205" y="558"/>
                    <a:pt x="161" y="587"/>
                  </a:cubicBezTo>
                  <a:cubicBezTo>
                    <a:pt x="73" y="675"/>
                    <a:pt x="0" y="675"/>
                    <a:pt x="0" y="675"/>
                  </a:cubicBezTo>
                  <a:cubicBezTo>
                    <a:pt x="0" y="691"/>
                    <a:pt x="22" y="703"/>
                    <a:pt x="64" y="703"/>
                  </a:cubicBezTo>
                  <a:cubicBezTo>
                    <a:pt x="98" y="703"/>
                    <a:pt x="146" y="695"/>
                    <a:pt x="205" y="675"/>
                  </a:cubicBezTo>
                  <a:cubicBezTo>
                    <a:pt x="264" y="661"/>
                    <a:pt x="337" y="602"/>
                    <a:pt x="366" y="529"/>
                  </a:cubicBezTo>
                  <a:cubicBezTo>
                    <a:pt x="410" y="456"/>
                    <a:pt x="410" y="338"/>
                    <a:pt x="337" y="236"/>
                  </a:cubicBezTo>
                  <a:cubicBezTo>
                    <a:pt x="288" y="187"/>
                    <a:pt x="225" y="165"/>
                    <a:pt x="165" y="165"/>
                  </a:cubicBezTo>
                  <a:cubicBezTo>
                    <a:pt x="164" y="165"/>
                    <a:pt x="163" y="165"/>
                    <a:pt x="163" y="165"/>
                  </a:cubicBezTo>
                  <a:lnTo>
                    <a:pt x="163" y="165"/>
                  </a:lnTo>
                  <a:cubicBezTo>
                    <a:pt x="234" y="73"/>
                    <a:pt x="274" y="12"/>
                    <a:pt x="264" y="2"/>
                  </a:cubicBezTo>
                  <a:cubicBezTo>
                    <a:pt x="262" y="1"/>
                    <a:pt x="259" y="0"/>
                    <a:pt x="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1"/>
            <p:cNvSpPr/>
            <p:nvPr/>
          </p:nvSpPr>
          <p:spPr>
            <a:xfrm>
              <a:off x="4359060" y="2509939"/>
              <a:ext cx="5499" cy="16436"/>
            </a:xfrm>
            <a:custGeom>
              <a:avLst/>
              <a:gdLst/>
              <a:ahLst/>
              <a:cxnLst/>
              <a:rect l="l" t="t" r="r" b="b"/>
              <a:pathLst>
                <a:path w="89" h="266" extrusionOk="0">
                  <a:moveTo>
                    <a:pt x="29" y="0"/>
                  </a:moveTo>
                  <a:cubicBezTo>
                    <a:pt x="15" y="0"/>
                    <a:pt x="0" y="59"/>
                    <a:pt x="0" y="132"/>
                  </a:cubicBezTo>
                  <a:cubicBezTo>
                    <a:pt x="0" y="199"/>
                    <a:pt x="25" y="266"/>
                    <a:pt x="51" y="266"/>
                  </a:cubicBezTo>
                  <a:cubicBezTo>
                    <a:pt x="54" y="266"/>
                    <a:pt x="56" y="265"/>
                    <a:pt x="59" y="264"/>
                  </a:cubicBezTo>
                  <a:cubicBezTo>
                    <a:pt x="73" y="264"/>
                    <a:pt x="88" y="205"/>
                    <a:pt x="88" y="132"/>
                  </a:cubicBezTo>
                  <a:cubicBezTo>
                    <a:pt x="88" y="59"/>
                    <a:pt x="73"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1"/>
            <p:cNvSpPr/>
            <p:nvPr/>
          </p:nvSpPr>
          <p:spPr>
            <a:xfrm>
              <a:off x="4446805" y="2803946"/>
              <a:ext cx="446000" cy="1024046"/>
            </a:xfrm>
            <a:custGeom>
              <a:avLst/>
              <a:gdLst/>
              <a:ahLst/>
              <a:cxnLst/>
              <a:rect l="l" t="t" r="r" b="b"/>
              <a:pathLst>
                <a:path w="7218" h="16573" extrusionOk="0">
                  <a:moveTo>
                    <a:pt x="2152" y="0"/>
                  </a:moveTo>
                  <a:lnTo>
                    <a:pt x="0" y="16382"/>
                  </a:lnTo>
                  <a:lnTo>
                    <a:pt x="5051" y="16572"/>
                  </a:lnTo>
                  <a:lnTo>
                    <a:pt x="7218" y="205"/>
                  </a:lnTo>
                  <a:lnTo>
                    <a:pt x="21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1"/>
            <p:cNvSpPr/>
            <p:nvPr/>
          </p:nvSpPr>
          <p:spPr>
            <a:xfrm>
              <a:off x="4084948" y="3742013"/>
              <a:ext cx="597077" cy="86012"/>
            </a:xfrm>
            <a:custGeom>
              <a:avLst/>
              <a:gdLst/>
              <a:ahLst/>
              <a:cxnLst/>
              <a:rect l="l" t="t" r="r" b="b"/>
              <a:pathLst>
                <a:path w="9663" h="1392" extrusionOk="0">
                  <a:moveTo>
                    <a:pt x="0" y="0"/>
                  </a:moveTo>
                  <a:lnTo>
                    <a:pt x="191" y="908"/>
                  </a:lnTo>
                  <a:lnTo>
                    <a:pt x="9428" y="1391"/>
                  </a:lnTo>
                  <a:lnTo>
                    <a:pt x="9663" y="44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1"/>
            <p:cNvSpPr/>
            <p:nvPr/>
          </p:nvSpPr>
          <p:spPr>
            <a:xfrm>
              <a:off x="4132899" y="3787245"/>
              <a:ext cx="28980" cy="706507"/>
            </a:xfrm>
            <a:custGeom>
              <a:avLst/>
              <a:gdLst/>
              <a:ahLst/>
              <a:cxnLst/>
              <a:rect l="l" t="t" r="r" b="b"/>
              <a:pathLst>
                <a:path w="469" h="11434" extrusionOk="0">
                  <a:moveTo>
                    <a:pt x="0" y="0"/>
                  </a:moveTo>
                  <a:lnTo>
                    <a:pt x="88" y="11434"/>
                  </a:lnTo>
                  <a:lnTo>
                    <a:pt x="425" y="11419"/>
                  </a:lnTo>
                  <a:lnTo>
                    <a:pt x="469" y="15"/>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1"/>
            <p:cNvSpPr/>
            <p:nvPr/>
          </p:nvSpPr>
          <p:spPr>
            <a:xfrm>
              <a:off x="4147359" y="3788172"/>
              <a:ext cx="552773" cy="499387"/>
            </a:xfrm>
            <a:custGeom>
              <a:avLst/>
              <a:gdLst/>
              <a:ahLst/>
              <a:cxnLst/>
              <a:rect l="l" t="t" r="r" b="b"/>
              <a:pathLst>
                <a:path w="8946" h="8082" extrusionOk="0">
                  <a:moveTo>
                    <a:pt x="235" y="0"/>
                  </a:moveTo>
                  <a:lnTo>
                    <a:pt x="1" y="205"/>
                  </a:lnTo>
                  <a:lnTo>
                    <a:pt x="8945" y="8081"/>
                  </a:lnTo>
                  <a:lnTo>
                    <a:pt x="8945" y="7583"/>
                  </a:lnTo>
                  <a:lnTo>
                    <a:pt x="2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1"/>
            <p:cNvSpPr/>
            <p:nvPr/>
          </p:nvSpPr>
          <p:spPr>
            <a:xfrm>
              <a:off x="4142848" y="3808069"/>
              <a:ext cx="587129" cy="432406"/>
            </a:xfrm>
            <a:custGeom>
              <a:avLst/>
              <a:gdLst/>
              <a:ahLst/>
              <a:cxnLst/>
              <a:rect l="l" t="t" r="r" b="b"/>
              <a:pathLst>
                <a:path w="9502" h="6998" extrusionOk="0">
                  <a:moveTo>
                    <a:pt x="9209" y="0"/>
                  </a:moveTo>
                  <a:lnTo>
                    <a:pt x="0" y="6720"/>
                  </a:lnTo>
                  <a:lnTo>
                    <a:pt x="74" y="6998"/>
                  </a:lnTo>
                  <a:lnTo>
                    <a:pt x="9443" y="425"/>
                  </a:lnTo>
                  <a:cubicBezTo>
                    <a:pt x="9501" y="366"/>
                    <a:pt x="9501" y="278"/>
                    <a:pt x="9443" y="220"/>
                  </a:cubicBezTo>
                  <a:lnTo>
                    <a:pt x="9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1"/>
            <p:cNvSpPr/>
            <p:nvPr/>
          </p:nvSpPr>
          <p:spPr>
            <a:xfrm>
              <a:off x="3708632" y="2702545"/>
              <a:ext cx="199952" cy="239066"/>
            </a:xfrm>
            <a:custGeom>
              <a:avLst/>
              <a:gdLst/>
              <a:ahLst/>
              <a:cxnLst/>
              <a:rect l="l" t="t" r="r" b="b"/>
              <a:pathLst>
                <a:path w="3236" h="3869" extrusionOk="0">
                  <a:moveTo>
                    <a:pt x="1037" y="1"/>
                  </a:moveTo>
                  <a:cubicBezTo>
                    <a:pt x="1007" y="1"/>
                    <a:pt x="983" y="10"/>
                    <a:pt x="967" y="31"/>
                  </a:cubicBezTo>
                  <a:cubicBezTo>
                    <a:pt x="791" y="309"/>
                    <a:pt x="1874" y="1436"/>
                    <a:pt x="1874" y="1436"/>
                  </a:cubicBezTo>
                  <a:cubicBezTo>
                    <a:pt x="1874" y="1436"/>
                    <a:pt x="943" y="600"/>
                    <a:pt x="601" y="600"/>
                  </a:cubicBezTo>
                  <a:cubicBezTo>
                    <a:pt x="564" y="600"/>
                    <a:pt x="534" y="610"/>
                    <a:pt x="513" y="631"/>
                  </a:cubicBezTo>
                  <a:cubicBezTo>
                    <a:pt x="293" y="851"/>
                    <a:pt x="1259" y="1832"/>
                    <a:pt x="1259" y="1832"/>
                  </a:cubicBezTo>
                  <a:cubicBezTo>
                    <a:pt x="1259" y="1832"/>
                    <a:pt x="450" y="1091"/>
                    <a:pt x="249" y="1091"/>
                  </a:cubicBezTo>
                  <a:cubicBezTo>
                    <a:pt x="224" y="1091"/>
                    <a:pt x="209" y="1103"/>
                    <a:pt x="205" y="1129"/>
                  </a:cubicBezTo>
                  <a:cubicBezTo>
                    <a:pt x="161" y="1363"/>
                    <a:pt x="747" y="2154"/>
                    <a:pt x="747" y="2154"/>
                  </a:cubicBezTo>
                  <a:cubicBezTo>
                    <a:pt x="747" y="2154"/>
                    <a:pt x="255" y="1651"/>
                    <a:pt x="94" y="1651"/>
                  </a:cubicBezTo>
                  <a:cubicBezTo>
                    <a:pt x="66" y="1651"/>
                    <a:pt x="49" y="1666"/>
                    <a:pt x="44" y="1700"/>
                  </a:cubicBezTo>
                  <a:cubicBezTo>
                    <a:pt x="0" y="1934"/>
                    <a:pt x="923" y="3808"/>
                    <a:pt x="923" y="3808"/>
                  </a:cubicBezTo>
                  <a:cubicBezTo>
                    <a:pt x="953" y="3850"/>
                    <a:pt x="1000" y="3868"/>
                    <a:pt x="1059" y="3868"/>
                  </a:cubicBezTo>
                  <a:cubicBezTo>
                    <a:pt x="1605" y="3868"/>
                    <a:pt x="3236" y="2285"/>
                    <a:pt x="3236" y="2285"/>
                  </a:cubicBezTo>
                  <a:cubicBezTo>
                    <a:pt x="3236" y="2285"/>
                    <a:pt x="3206" y="368"/>
                    <a:pt x="3060" y="324"/>
                  </a:cubicBezTo>
                  <a:cubicBezTo>
                    <a:pt x="3055" y="323"/>
                    <a:pt x="3049" y="322"/>
                    <a:pt x="3043" y="322"/>
                  </a:cubicBezTo>
                  <a:cubicBezTo>
                    <a:pt x="2888" y="322"/>
                    <a:pt x="2550" y="698"/>
                    <a:pt x="2606" y="1305"/>
                  </a:cubicBezTo>
                  <a:cubicBezTo>
                    <a:pt x="2606" y="1305"/>
                    <a:pt x="1389" y="1"/>
                    <a:pt x="1037" y="1"/>
                  </a:cubicBezTo>
                  <a:close/>
                </a:path>
              </a:pathLst>
            </a:custGeom>
            <a:solidFill>
              <a:srgbClr val="CF88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1"/>
            <p:cNvSpPr/>
            <p:nvPr/>
          </p:nvSpPr>
          <p:spPr>
            <a:xfrm>
              <a:off x="3765605" y="2788560"/>
              <a:ext cx="782509" cy="518542"/>
            </a:xfrm>
            <a:custGeom>
              <a:avLst/>
              <a:gdLst/>
              <a:ahLst/>
              <a:cxnLst/>
              <a:rect l="l" t="t" r="r" b="b"/>
              <a:pathLst>
                <a:path w="12664" h="8392" extrusionOk="0">
                  <a:moveTo>
                    <a:pt x="10117" y="0"/>
                  </a:moveTo>
                  <a:cubicBezTo>
                    <a:pt x="10117" y="0"/>
                    <a:pt x="6953" y="4771"/>
                    <a:pt x="5826" y="4771"/>
                  </a:cubicBezTo>
                  <a:cubicBezTo>
                    <a:pt x="5741" y="4771"/>
                    <a:pt x="5667" y="4744"/>
                    <a:pt x="5608" y="4685"/>
                  </a:cubicBezTo>
                  <a:cubicBezTo>
                    <a:pt x="3763" y="2840"/>
                    <a:pt x="2314" y="893"/>
                    <a:pt x="2314" y="893"/>
                  </a:cubicBezTo>
                  <a:lnTo>
                    <a:pt x="1" y="2416"/>
                  </a:lnTo>
                  <a:cubicBezTo>
                    <a:pt x="1" y="2416"/>
                    <a:pt x="2358" y="5578"/>
                    <a:pt x="2958" y="6354"/>
                  </a:cubicBezTo>
                  <a:cubicBezTo>
                    <a:pt x="3366" y="6882"/>
                    <a:pt x="4580" y="8391"/>
                    <a:pt x="6195" y="8391"/>
                  </a:cubicBezTo>
                  <a:cubicBezTo>
                    <a:pt x="6954" y="8391"/>
                    <a:pt x="7802" y="8057"/>
                    <a:pt x="8697" y="7130"/>
                  </a:cubicBezTo>
                  <a:cubicBezTo>
                    <a:pt x="11507" y="4246"/>
                    <a:pt x="12664" y="1830"/>
                    <a:pt x="12664" y="1830"/>
                  </a:cubicBezTo>
                  <a:lnTo>
                    <a:pt x="10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1"/>
            <p:cNvSpPr/>
            <p:nvPr/>
          </p:nvSpPr>
          <p:spPr>
            <a:xfrm>
              <a:off x="4239615" y="2755315"/>
              <a:ext cx="323903" cy="523547"/>
            </a:xfrm>
            <a:custGeom>
              <a:avLst/>
              <a:gdLst/>
              <a:ahLst/>
              <a:cxnLst/>
              <a:rect l="l" t="t" r="r" b="b"/>
              <a:pathLst>
                <a:path w="5242" h="8473" extrusionOk="0">
                  <a:moveTo>
                    <a:pt x="3624" y="0"/>
                  </a:moveTo>
                  <a:cubicBezTo>
                    <a:pt x="3438" y="0"/>
                    <a:pt x="3259" y="37"/>
                    <a:pt x="3104" y="99"/>
                  </a:cubicBezTo>
                  <a:cubicBezTo>
                    <a:pt x="2812" y="202"/>
                    <a:pt x="2563" y="392"/>
                    <a:pt x="2387" y="553"/>
                  </a:cubicBezTo>
                  <a:cubicBezTo>
                    <a:pt x="2197" y="743"/>
                    <a:pt x="2065" y="904"/>
                    <a:pt x="1948" y="1036"/>
                  </a:cubicBezTo>
                  <a:cubicBezTo>
                    <a:pt x="1816" y="1153"/>
                    <a:pt x="1743" y="1270"/>
                    <a:pt x="1699" y="1344"/>
                  </a:cubicBezTo>
                  <a:cubicBezTo>
                    <a:pt x="1640" y="1417"/>
                    <a:pt x="1626" y="1446"/>
                    <a:pt x="1626" y="1446"/>
                  </a:cubicBezTo>
                  <a:lnTo>
                    <a:pt x="1699" y="1373"/>
                  </a:lnTo>
                  <a:cubicBezTo>
                    <a:pt x="1743" y="1300"/>
                    <a:pt x="1831" y="1197"/>
                    <a:pt x="1948" y="1065"/>
                  </a:cubicBezTo>
                  <a:cubicBezTo>
                    <a:pt x="2080" y="919"/>
                    <a:pt x="2226" y="773"/>
                    <a:pt x="2402" y="612"/>
                  </a:cubicBezTo>
                  <a:cubicBezTo>
                    <a:pt x="2607" y="451"/>
                    <a:pt x="2826" y="275"/>
                    <a:pt x="3119" y="172"/>
                  </a:cubicBezTo>
                  <a:cubicBezTo>
                    <a:pt x="3267" y="126"/>
                    <a:pt x="3439" y="92"/>
                    <a:pt x="3616" y="92"/>
                  </a:cubicBezTo>
                  <a:cubicBezTo>
                    <a:pt x="3773" y="92"/>
                    <a:pt x="3934" y="118"/>
                    <a:pt x="4085" y="187"/>
                  </a:cubicBezTo>
                  <a:cubicBezTo>
                    <a:pt x="4437" y="319"/>
                    <a:pt x="4715" y="612"/>
                    <a:pt x="4890" y="978"/>
                  </a:cubicBezTo>
                  <a:cubicBezTo>
                    <a:pt x="5081" y="1344"/>
                    <a:pt x="5169" y="1783"/>
                    <a:pt x="5095" y="2222"/>
                  </a:cubicBezTo>
                  <a:cubicBezTo>
                    <a:pt x="5037" y="2661"/>
                    <a:pt x="4861" y="3100"/>
                    <a:pt x="4598" y="3496"/>
                  </a:cubicBezTo>
                  <a:cubicBezTo>
                    <a:pt x="4349" y="3905"/>
                    <a:pt x="4056" y="4271"/>
                    <a:pt x="3763" y="4623"/>
                  </a:cubicBezTo>
                  <a:cubicBezTo>
                    <a:pt x="3470" y="4960"/>
                    <a:pt x="3178" y="5296"/>
                    <a:pt x="2899" y="5604"/>
                  </a:cubicBezTo>
                  <a:cubicBezTo>
                    <a:pt x="2343" y="6233"/>
                    <a:pt x="1831" y="6760"/>
                    <a:pt x="1377" y="7199"/>
                  </a:cubicBezTo>
                  <a:cubicBezTo>
                    <a:pt x="938" y="7639"/>
                    <a:pt x="557" y="7961"/>
                    <a:pt x="294" y="8209"/>
                  </a:cubicBezTo>
                  <a:cubicBezTo>
                    <a:pt x="191" y="8312"/>
                    <a:pt x="74" y="8400"/>
                    <a:pt x="1" y="8473"/>
                  </a:cubicBezTo>
                  <a:cubicBezTo>
                    <a:pt x="74" y="8429"/>
                    <a:pt x="191" y="8327"/>
                    <a:pt x="323" y="8224"/>
                  </a:cubicBezTo>
                  <a:cubicBezTo>
                    <a:pt x="586" y="8005"/>
                    <a:pt x="982" y="7668"/>
                    <a:pt x="1435" y="7229"/>
                  </a:cubicBezTo>
                  <a:cubicBezTo>
                    <a:pt x="1889" y="6789"/>
                    <a:pt x="2416" y="6262"/>
                    <a:pt x="2973" y="5648"/>
                  </a:cubicBezTo>
                  <a:cubicBezTo>
                    <a:pt x="3251" y="5325"/>
                    <a:pt x="3544" y="5003"/>
                    <a:pt x="3836" y="4652"/>
                  </a:cubicBezTo>
                  <a:cubicBezTo>
                    <a:pt x="4129" y="4301"/>
                    <a:pt x="4422" y="3964"/>
                    <a:pt x="4671" y="3539"/>
                  </a:cubicBezTo>
                  <a:cubicBezTo>
                    <a:pt x="4934" y="3115"/>
                    <a:pt x="5110" y="2676"/>
                    <a:pt x="5183" y="2222"/>
                  </a:cubicBezTo>
                  <a:cubicBezTo>
                    <a:pt x="5242" y="1768"/>
                    <a:pt x="5169" y="1300"/>
                    <a:pt x="4964" y="919"/>
                  </a:cubicBezTo>
                  <a:cubicBezTo>
                    <a:pt x="4788" y="553"/>
                    <a:pt x="4495" y="246"/>
                    <a:pt x="4129" y="99"/>
                  </a:cubicBezTo>
                  <a:cubicBezTo>
                    <a:pt x="3963" y="30"/>
                    <a:pt x="3791" y="0"/>
                    <a:pt x="3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1"/>
            <p:cNvSpPr/>
            <p:nvPr/>
          </p:nvSpPr>
          <p:spPr>
            <a:xfrm>
              <a:off x="3798169" y="2892556"/>
              <a:ext cx="140263" cy="89657"/>
            </a:xfrm>
            <a:custGeom>
              <a:avLst/>
              <a:gdLst/>
              <a:ahLst/>
              <a:cxnLst/>
              <a:rect l="l" t="t" r="r" b="b"/>
              <a:pathLst>
                <a:path w="2270" h="1451" extrusionOk="0">
                  <a:moveTo>
                    <a:pt x="2268" y="0"/>
                  </a:moveTo>
                  <a:cubicBezTo>
                    <a:pt x="2234" y="0"/>
                    <a:pt x="1745" y="332"/>
                    <a:pt x="1157" y="733"/>
                  </a:cubicBezTo>
                  <a:cubicBezTo>
                    <a:pt x="528" y="1128"/>
                    <a:pt x="1" y="1421"/>
                    <a:pt x="15" y="1450"/>
                  </a:cubicBezTo>
                  <a:cubicBezTo>
                    <a:pt x="30" y="1450"/>
                    <a:pt x="162" y="1392"/>
                    <a:pt x="381" y="1275"/>
                  </a:cubicBezTo>
                  <a:cubicBezTo>
                    <a:pt x="601" y="1172"/>
                    <a:pt x="894" y="996"/>
                    <a:pt x="1201" y="806"/>
                  </a:cubicBezTo>
                  <a:cubicBezTo>
                    <a:pt x="1523" y="601"/>
                    <a:pt x="1787" y="396"/>
                    <a:pt x="1977" y="250"/>
                  </a:cubicBezTo>
                  <a:cubicBezTo>
                    <a:pt x="2153" y="103"/>
                    <a:pt x="2270" y="16"/>
                    <a:pt x="2270" y="1"/>
                  </a:cubicBezTo>
                  <a:cubicBezTo>
                    <a:pt x="2270" y="1"/>
                    <a:pt x="2269" y="0"/>
                    <a:pt x="2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1"/>
            <p:cNvSpPr/>
            <p:nvPr/>
          </p:nvSpPr>
          <p:spPr>
            <a:xfrm>
              <a:off x="3886842" y="2867715"/>
              <a:ext cx="25396" cy="22677"/>
            </a:xfrm>
            <a:custGeom>
              <a:avLst/>
              <a:gdLst/>
              <a:ahLst/>
              <a:cxnLst/>
              <a:rect l="l" t="t" r="r" b="b"/>
              <a:pathLst>
                <a:path w="411" h="367" extrusionOk="0">
                  <a:moveTo>
                    <a:pt x="222" y="49"/>
                  </a:moveTo>
                  <a:cubicBezTo>
                    <a:pt x="226" y="50"/>
                    <a:pt x="230" y="51"/>
                    <a:pt x="235" y="52"/>
                  </a:cubicBezTo>
                  <a:cubicBezTo>
                    <a:pt x="264" y="95"/>
                    <a:pt x="308" y="125"/>
                    <a:pt x="308" y="169"/>
                  </a:cubicBezTo>
                  <a:cubicBezTo>
                    <a:pt x="308" y="198"/>
                    <a:pt x="264" y="242"/>
                    <a:pt x="205" y="257"/>
                  </a:cubicBezTo>
                  <a:cubicBezTo>
                    <a:pt x="147" y="257"/>
                    <a:pt x="118" y="242"/>
                    <a:pt x="103" y="198"/>
                  </a:cubicBezTo>
                  <a:cubicBezTo>
                    <a:pt x="74" y="169"/>
                    <a:pt x="118" y="125"/>
                    <a:pt x="132" y="95"/>
                  </a:cubicBezTo>
                  <a:cubicBezTo>
                    <a:pt x="162" y="66"/>
                    <a:pt x="196" y="55"/>
                    <a:pt x="222" y="49"/>
                  </a:cubicBezTo>
                  <a:close/>
                  <a:moveTo>
                    <a:pt x="187" y="0"/>
                  </a:moveTo>
                  <a:cubicBezTo>
                    <a:pt x="165" y="0"/>
                    <a:pt x="147" y="8"/>
                    <a:pt x="132" y="22"/>
                  </a:cubicBezTo>
                  <a:cubicBezTo>
                    <a:pt x="103" y="37"/>
                    <a:pt x="103" y="52"/>
                    <a:pt x="103" y="52"/>
                  </a:cubicBezTo>
                  <a:cubicBezTo>
                    <a:pt x="59" y="95"/>
                    <a:pt x="0" y="139"/>
                    <a:pt x="30" y="242"/>
                  </a:cubicBezTo>
                  <a:cubicBezTo>
                    <a:pt x="30" y="314"/>
                    <a:pt x="99" y="367"/>
                    <a:pt x="181" y="367"/>
                  </a:cubicBezTo>
                  <a:cubicBezTo>
                    <a:pt x="198" y="367"/>
                    <a:pt x="216" y="364"/>
                    <a:pt x="235" y="359"/>
                  </a:cubicBezTo>
                  <a:cubicBezTo>
                    <a:pt x="322" y="344"/>
                    <a:pt x="410" y="271"/>
                    <a:pt x="396" y="183"/>
                  </a:cubicBezTo>
                  <a:cubicBezTo>
                    <a:pt x="381" y="95"/>
                    <a:pt x="322" y="37"/>
                    <a:pt x="264" y="22"/>
                  </a:cubicBezTo>
                  <a:cubicBezTo>
                    <a:pt x="235" y="8"/>
                    <a:pt x="209"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1"/>
            <p:cNvSpPr/>
            <p:nvPr/>
          </p:nvSpPr>
          <p:spPr>
            <a:xfrm>
              <a:off x="4389770" y="3082567"/>
              <a:ext cx="45292" cy="372717"/>
            </a:xfrm>
            <a:custGeom>
              <a:avLst/>
              <a:gdLst/>
              <a:ahLst/>
              <a:cxnLst/>
              <a:rect l="l" t="t" r="r" b="b"/>
              <a:pathLst>
                <a:path w="733" h="6032" extrusionOk="0">
                  <a:moveTo>
                    <a:pt x="733" y="0"/>
                  </a:moveTo>
                  <a:lnTo>
                    <a:pt x="733" y="0"/>
                  </a:lnTo>
                  <a:cubicBezTo>
                    <a:pt x="733" y="0"/>
                    <a:pt x="704" y="88"/>
                    <a:pt x="674" y="234"/>
                  </a:cubicBezTo>
                  <a:cubicBezTo>
                    <a:pt x="630" y="381"/>
                    <a:pt x="601" y="600"/>
                    <a:pt x="557" y="879"/>
                  </a:cubicBezTo>
                  <a:cubicBezTo>
                    <a:pt x="484" y="1406"/>
                    <a:pt x="382" y="2152"/>
                    <a:pt x="264" y="3001"/>
                  </a:cubicBezTo>
                  <a:cubicBezTo>
                    <a:pt x="177" y="3836"/>
                    <a:pt x="103" y="4597"/>
                    <a:pt x="45" y="5139"/>
                  </a:cubicBezTo>
                  <a:cubicBezTo>
                    <a:pt x="16" y="5417"/>
                    <a:pt x="1" y="5651"/>
                    <a:pt x="1" y="5797"/>
                  </a:cubicBezTo>
                  <a:lnTo>
                    <a:pt x="1" y="6032"/>
                  </a:lnTo>
                  <a:cubicBezTo>
                    <a:pt x="16" y="6032"/>
                    <a:pt x="16" y="5944"/>
                    <a:pt x="30" y="5783"/>
                  </a:cubicBezTo>
                  <a:cubicBezTo>
                    <a:pt x="45" y="5622"/>
                    <a:pt x="74" y="5402"/>
                    <a:pt x="103" y="5139"/>
                  </a:cubicBezTo>
                  <a:cubicBezTo>
                    <a:pt x="177" y="4568"/>
                    <a:pt x="264" y="3821"/>
                    <a:pt x="367" y="3001"/>
                  </a:cubicBezTo>
                  <a:cubicBezTo>
                    <a:pt x="469" y="2182"/>
                    <a:pt x="557" y="1450"/>
                    <a:pt x="630" y="879"/>
                  </a:cubicBezTo>
                  <a:cubicBezTo>
                    <a:pt x="660" y="615"/>
                    <a:pt x="689" y="395"/>
                    <a:pt x="704" y="234"/>
                  </a:cubicBezTo>
                  <a:cubicBezTo>
                    <a:pt x="733" y="88"/>
                    <a:pt x="733"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1"/>
            <p:cNvSpPr/>
            <p:nvPr/>
          </p:nvSpPr>
          <p:spPr>
            <a:xfrm>
              <a:off x="4492037" y="2729177"/>
              <a:ext cx="194515" cy="38928"/>
            </a:xfrm>
            <a:custGeom>
              <a:avLst/>
              <a:gdLst/>
              <a:ahLst/>
              <a:cxnLst/>
              <a:rect l="l" t="t" r="r" b="b"/>
              <a:pathLst>
                <a:path w="3148" h="630" extrusionOk="0">
                  <a:moveTo>
                    <a:pt x="1911" y="0"/>
                  </a:moveTo>
                  <a:cubicBezTo>
                    <a:pt x="1786" y="0"/>
                    <a:pt x="1656" y="7"/>
                    <a:pt x="1523" y="24"/>
                  </a:cubicBezTo>
                  <a:cubicBezTo>
                    <a:pt x="1069" y="83"/>
                    <a:pt x="659" y="215"/>
                    <a:pt x="410" y="347"/>
                  </a:cubicBezTo>
                  <a:cubicBezTo>
                    <a:pt x="264" y="434"/>
                    <a:pt x="176" y="478"/>
                    <a:pt x="103" y="537"/>
                  </a:cubicBezTo>
                  <a:lnTo>
                    <a:pt x="0" y="625"/>
                  </a:lnTo>
                  <a:cubicBezTo>
                    <a:pt x="4" y="628"/>
                    <a:pt x="9" y="630"/>
                    <a:pt x="15" y="630"/>
                  </a:cubicBezTo>
                  <a:cubicBezTo>
                    <a:pt x="65" y="630"/>
                    <a:pt x="207" y="538"/>
                    <a:pt x="439" y="434"/>
                  </a:cubicBezTo>
                  <a:cubicBezTo>
                    <a:pt x="718" y="303"/>
                    <a:pt x="1098" y="171"/>
                    <a:pt x="1537" y="112"/>
                  </a:cubicBezTo>
                  <a:cubicBezTo>
                    <a:pt x="1684" y="98"/>
                    <a:pt x="1827" y="91"/>
                    <a:pt x="1964" y="91"/>
                  </a:cubicBezTo>
                  <a:cubicBezTo>
                    <a:pt x="2237" y="91"/>
                    <a:pt x="2484" y="117"/>
                    <a:pt x="2679" y="156"/>
                  </a:cubicBezTo>
                  <a:cubicBezTo>
                    <a:pt x="2934" y="207"/>
                    <a:pt x="3099" y="247"/>
                    <a:pt x="3139" y="247"/>
                  </a:cubicBezTo>
                  <a:cubicBezTo>
                    <a:pt x="3145" y="247"/>
                    <a:pt x="3148" y="246"/>
                    <a:pt x="3148" y="244"/>
                  </a:cubicBezTo>
                  <a:cubicBezTo>
                    <a:pt x="3148" y="229"/>
                    <a:pt x="3118" y="215"/>
                    <a:pt x="3031" y="185"/>
                  </a:cubicBezTo>
                  <a:cubicBezTo>
                    <a:pt x="2957" y="156"/>
                    <a:pt x="2840" y="112"/>
                    <a:pt x="2694" y="83"/>
                  </a:cubicBezTo>
                  <a:cubicBezTo>
                    <a:pt x="2487" y="42"/>
                    <a:pt x="2214" y="0"/>
                    <a:pt x="1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31"/>
          <p:cNvGrpSpPr/>
          <p:nvPr/>
        </p:nvGrpSpPr>
        <p:grpSpPr>
          <a:xfrm>
            <a:off x="727536" y="1777825"/>
            <a:ext cx="1360539" cy="2732567"/>
            <a:chOff x="727536" y="1777825"/>
            <a:chExt cx="1360539" cy="2732567"/>
          </a:xfrm>
        </p:grpSpPr>
        <p:sp>
          <p:nvSpPr>
            <p:cNvPr id="477" name="Google Shape;477;p31"/>
            <p:cNvSpPr/>
            <p:nvPr/>
          </p:nvSpPr>
          <p:spPr>
            <a:xfrm>
              <a:off x="1890840" y="2861845"/>
              <a:ext cx="197234" cy="123271"/>
            </a:xfrm>
            <a:custGeom>
              <a:avLst/>
              <a:gdLst/>
              <a:ahLst/>
              <a:cxnLst/>
              <a:rect l="l" t="t" r="r" b="b"/>
              <a:pathLst>
                <a:path w="3192" h="1995" extrusionOk="0">
                  <a:moveTo>
                    <a:pt x="1538" y="0"/>
                  </a:moveTo>
                  <a:lnTo>
                    <a:pt x="44" y="527"/>
                  </a:lnTo>
                  <a:cubicBezTo>
                    <a:pt x="44" y="527"/>
                    <a:pt x="0" y="952"/>
                    <a:pt x="44" y="1186"/>
                  </a:cubicBezTo>
                  <a:cubicBezTo>
                    <a:pt x="118" y="1449"/>
                    <a:pt x="776" y="1537"/>
                    <a:pt x="776" y="1537"/>
                  </a:cubicBezTo>
                  <a:cubicBezTo>
                    <a:pt x="776" y="1537"/>
                    <a:pt x="615" y="1611"/>
                    <a:pt x="557" y="1889"/>
                  </a:cubicBezTo>
                  <a:cubicBezTo>
                    <a:pt x="546" y="1964"/>
                    <a:pt x="583" y="1994"/>
                    <a:pt x="651" y="1994"/>
                  </a:cubicBezTo>
                  <a:cubicBezTo>
                    <a:pt x="850" y="1994"/>
                    <a:pt x="1309" y="1733"/>
                    <a:pt x="1582" y="1537"/>
                  </a:cubicBezTo>
                  <a:cubicBezTo>
                    <a:pt x="1977" y="1303"/>
                    <a:pt x="1991" y="732"/>
                    <a:pt x="1991" y="732"/>
                  </a:cubicBezTo>
                  <a:cubicBezTo>
                    <a:pt x="1991" y="732"/>
                    <a:pt x="2701" y="1326"/>
                    <a:pt x="2957" y="1326"/>
                  </a:cubicBezTo>
                  <a:cubicBezTo>
                    <a:pt x="2974" y="1326"/>
                    <a:pt x="2989" y="1323"/>
                    <a:pt x="3002" y="1318"/>
                  </a:cubicBezTo>
                  <a:cubicBezTo>
                    <a:pt x="3192" y="1230"/>
                    <a:pt x="1977" y="88"/>
                    <a:pt x="1977" y="88"/>
                  </a:cubicBezTo>
                  <a:lnTo>
                    <a:pt x="1538" y="0"/>
                  </a:ln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1"/>
            <p:cNvSpPr/>
            <p:nvPr/>
          </p:nvSpPr>
          <p:spPr>
            <a:xfrm>
              <a:off x="1249497" y="2814327"/>
              <a:ext cx="266871" cy="203351"/>
            </a:xfrm>
            <a:custGeom>
              <a:avLst/>
              <a:gdLst/>
              <a:ahLst/>
              <a:cxnLst/>
              <a:rect l="l" t="t" r="r" b="b"/>
              <a:pathLst>
                <a:path w="4319" h="3291" extrusionOk="0">
                  <a:moveTo>
                    <a:pt x="3153" y="0"/>
                  </a:moveTo>
                  <a:cubicBezTo>
                    <a:pt x="2756" y="0"/>
                    <a:pt x="1318" y="389"/>
                    <a:pt x="1318" y="389"/>
                  </a:cubicBezTo>
                  <a:cubicBezTo>
                    <a:pt x="1318" y="389"/>
                    <a:pt x="0" y="2863"/>
                    <a:pt x="512" y="3009"/>
                  </a:cubicBezTo>
                  <a:cubicBezTo>
                    <a:pt x="512" y="3009"/>
                    <a:pt x="2089" y="3291"/>
                    <a:pt x="2625" y="3291"/>
                  </a:cubicBezTo>
                  <a:cubicBezTo>
                    <a:pt x="2700" y="3291"/>
                    <a:pt x="2755" y="3285"/>
                    <a:pt x="2782" y="3273"/>
                  </a:cubicBezTo>
                  <a:cubicBezTo>
                    <a:pt x="3001" y="3185"/>
                    <a:pt x="2138" y="2731"/>
                    <a:pt x="2137" y="2731"/>
                  </a:cubicBezTo>
                  <a:lnTo>
                    <a:pt x="2137" y="2731"/>
                  </a:lnTo>
                  <a:cubicBezTo>
                    <a:pt x="2138" y="2731"/>
                    <a:pt x="2840" y="2980"/>
                    <a:pt x="3159" y="2980"/>
                  </a:cubicBezTo>
                  <a:cubicBezTo>
                    <a:pt x="3202" y="2980"/>
                    <a:pt x="3238" y="2976"/>
                    <a:pt x="3265" y="2965"/>
                  </a:cubicBezTo>
                  <a:cubicBezTo>
                    <a:pt x="3484" y="2877"/>
                    <a:pt x="2299" y="2145"/>
                    <a:pt x="2298" y="2145"/>
                  </a:cubicBezTo>
                  <a:lnTo>
                    <a:pt x="2298" y="2145"/>
                  </a:lnTo>
                  <a:cubicBezTo>
                    <a:pt x="2299" y="2145"/>
                    <a:pt x="3142" y="2603"/>
                    <a:pt x="3508" y="2603"/>
                  </a:cubicBezTo>
                  <a:cubicBezTo>
                    <a:pt x="3581" y="2603"/>
                    <a:pt x="3636" y="2584"/>
                    <a:pt x="3660" y="2541"/>
                  </a:cubicBezTo>
                  <a:cubicBezTo>
                    <a:pt x="3806" y="2277"/>
                    <a:pt x="2504" y="1472"/>
                    <a:pt x="2503" y="1472"/>
                  </a:cubicBezTo>
                  <a:lnTo>
                    <a:pt x="2503" y="1472"/>
                  </a:lnTo>
                  <a:cubicBezTo>
                    <a:pt x="2504" y="1472"/>
                    <a:pt x="3513" y="1998"/>
                    <a:pt x="3945" y="1998"/>
                  </a:cubicBezTo>
                  <a:cubicBezTo>
                    <a:pt x="4023" y="1998"/>
                    <a:pt x="4082" y="1981"/>
                    <a:pt x="4114" y="1940"/>
                  </a:cubicBezTo>
                  <a:cubicBezTo>
                    <a:pt x="4319" y="1691"/>
                    <a:pt x="2445" y="740"/>
                    <a:pt x="2445" y="740"/>
                  </a:cubicBezTo>
                  <a:cubicBezTo>
                    <a:pt x="3074" y="608"/>
                    <a:pt x="3352" y="154"/>
                    <a:pt x="3250" y="23"/>
                  </a:cubicBezTo>
                  <a:cubicBezTo>
                    <a:pt x="3240" y="7"/>
                    <a:pt x="3205" y="0"/>
                    <a:pt x="3153" y="0"/>
                  </a:cubicBezTo>
                  <a:close/>
                </a:path>
              </a:pathLst>
            </a:custGeom>
            <a:solidFill>
              <a:srgbClr val="BA6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1"/>
            <p:cNvSpPr/>
            <p:nvPr/>
          </p:nvSpPr>
          <p:spPr>
            <a:xfrm>
              <a:off x="727536" y="2241266"/>
              <a:ext cx="603379" cy="761685"/>
            </a:xfrm>
            <a:custGeom>
              <a:avLst/>
              <a:gdLst/>
              <a:ahLst/>
              <a:cxnLst/>
              <a:rect l="l" t="t" r="r" b="b"/>
              <a:pathLst>
                <a:path w="9765" h="12327" extrusionOk="0">
                  <a:moveTo>
                    <a:pt x="6002" y="0"/>
                  </a:moveTo>
                  <a:cubicBezTo>
                    <a:pt x="6002" y="0"/>
                    <a:pt x="4011" y="1757"/>
                    <a:pt x="2006" y="5256"/>
                  </a:cubicBezTo>
                  <a:cubicBezTo>
                    <a:pt x="0" y="8726"/>
                    <a:pt x="3426" y="10190"/>
                    <a:pt x="4348" y="10556"/>
                  </a:cubicBezTo>
                  <a:cubicBezTo>
                    <a:pt x="5256" y="10922"/>
                    <a:pt x="8945" y="12327"/>
                    <a:pt x="8945" y="12327"/>
                  </a:cubicBezTo>
                  <a:lnTo>
                    <a:pt x="9765" y="9677"/>
                  </a:lnTo>
                  <a:cubicBezTo>
                    <a:pt x="9765" y="9677"/>
                    <a:pt x="7510" y="8799"/>
                    <a:pt x="5226" y="7540"/>
                  </a:cubicBezTo>
                  <a:cubicBezTo>
                    <a:pt x="4187" y="6954"/>
                    <a:pt x="7861" y="2694"/>
                    <a:pt x="7861" y="2694"/>
                  </a:cubicBezTo>
                  <a:lnTo>
                    <a:pt x="60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1"/>
            <p:cNvSpPr/>
            <p:nvPr/>
          </p:nvSpPr>
          <p:spPr>
            <a:xfrm>
              <a:off x="1026920" y="1965364"/>
              <a:ext cx="323347" cy="346086"/>
            </a:xfrm>
            <a:custGeom>
              <a:avLst/>
              <a:gdLst/>
              <a:ahLst/>
              <a:cxnLst/>
              <a:rect l="l" t="t" r="r" b="b"/>
              <a:pathLst>
                <a:path w="5233" h="5601" extrusionOk="0">
                  <a:moveTo>
                    <a:pt x="3690" y="0"/>
                  </a:moveTo>
                  <a:lnTo>
                    <a:pt x="3675" y="74"/>
                  </a:lnTo>
                  <a:cubicBezTo>
                    <a:pt x="3713" y="98"/>
                    <a:pt x="3750" y="123"/>
                    <a:pt x="3786" y="149"/>
                  </a:cubicBezTo>
                  <a:lnTo>
                    <a:pt x="3786" y="149"/>
                  </a:lnTo>
                  <a:cubicBezTo>
                    <a:pt x="3767" y="93"/>
                    <a:pt x="3736" y="43"/>
                    <a:pt x="3690" y="0"/>
                  </a:cubicBezTo>
                  <a:close/>
                  <a:moveTo>
                    <a:pt x="3786" y="149"/>
                  </a:moveTo>
                  <a:cubicBezTo>
                    <a:pt x="3844" y="323"/>
                    <a:pt x="3776" y="540"/>
                    <a:pt x="3631" y="674"/>
                  </a:cubicBezTo>
                  <a:cubicBezTo>
                    <a:pt x="3456" y="864"/>
                    <a:pt x="3192" y="908"/>
                    <a:pt x="2943" y="937"/>
                  </a:cubicBezTo>
                  <a:cubicBezTo>
                    <a:pt x="2680" y="952"/>
                    <a:pt x="2446" y="937"/>
                    <a:pt x="2197" y="1011"/>
                  </a:cubicBezTo>
                  <a:cubicBezTo>
                    <a:pt x="1494" y="1186"/>
                    <a:pt x="1055" y="2050"/>
                    <a:pt x="1348" y="2709"/>
                  </a:cubicBezTo>
                  <a:cubicBezTo>
                    <a:pt x="1307" y="2704"/>
                    <a:pt x="1266" y="2701"/>
                    <a:pt x="1226" y="2701"/>
                  </a:cubicBezTo>
                  <a:cubicBezTo>
                    <a:pt x="689" y="2701"/>
                    <a:pt x="212" y="3144"/>
                    <a:pt x="103" y="3675"/>
                  </a:cubicBezTo>
                  <a:cubicBezTo>
                    <a:pt x="1" y="4246"/>
                    <a:pt x="264" y="4846"/>
                    <a:pt x="747" y="5197"/>
                  </a:cubicBezTo>
                  <a:cubicBezTo>
                    <a:pt x="1110" y="5479"/>
                    <a:pt x="1586" y="5600"/>
                    <a:pt x="2046" y="5600"/>
                  </a:cubicBezTo>
                  <a:cubicBezTo>
                    <a:pt x="2162" y="5600"/>
                    <a:pt x="2276" y="5593"/>
                    <a:pt x="2387" y="5578"/>
                  </a:cubicBezTo>
                  <a:cubicBezTo>
                    <a:pt x="3617" y="5432"/>
                    <a:pt x="4700" y="4465"/>
                    <a:pt x="4978" y="3265"/>
                  </a:cubicBezTo>
                  <a:cubicBezTo>
                    <a:pt x="5232" y="2123"/>
                    <a:pt x="4739" y="831"/>
                    <a:pt x="3786" y="14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1"/>
            <p:cNvSpPr/>
            <p:nvPr/>
          </p:nvSpPr>
          <p:spPr>
            <a:xfrm>
              <a:off x="1264450" y="1777825"/>
              <a:ext cx="459100" cy="470407"/>
            </a:xfrm>
            <a:custGeom>
              <a:avLst/>
              <a:gdLst/>
              <a:ahLst/>
              <a:cxnLst/>
              <a:rect l="l" t="t" r="r" b="b"/>
              <a:pathLst>
                <a:path w="7430" h="7613" extrusionOk="0">
                  <a:moveTo>
                    <a:pt x="3802" y="1"/>
                  </a:moveTo>
                  <a:cubicBezTo>
                    <a:pt x="3298" y="1"/>
                    <a:pt x="2797" y="123"/>
                    <a:pt x="2320" y="269"/>
                  </a:cubicBezTo>
                  <a:cubicBezTo>
                    <a:pt x="2148" y="322"/>
                    <a:pt x="1960" y="384"/>
                    <a:pt x="1774" y="384"/>
                  </a:cubicBezTo>
                  <a:cubicBezTo>
                    <a:pt x="1707" y="384"/>
                    <a:pt x="1640" y="376"/>
                    <a:pt x="1573" y="356"/>
                  </a:cubicBezTo>
                  <a:cubicBezTo>
                    <a:pt x="1442" y="342"/>
                    <a:pt x="1324" y="269"/>
                    <a:pt x="1222" y="225"/>
                  </a:cubicBezTo>
                  <a:cubicBezTo>
                    <a:pt x="1169" y="211"/>
                    <a:pt x="1115" y="204"/>
                    <a:pt x="1062" y="204"/>
                  </a:cubicBezTo>
                  <a:cubicBezTo>
                    <a:pt x="782" y="204"/>
                    <a:pt x="516" y="388"/>
                    <a:pt x="344" y="635"/>
                  </a:cubicBezTo>
                  <a:cubicBezTo>
                    <a:pt x="0" y="1135"/>
                    <a:pt x="48" y="1859"/>
                    <a:pt x="460" y="2302"/>
                  </a:cubicBezTo>
                  <a:lnTo>
                    <a:pt x="460" y="2302"/>
                  </a:lnTo>
                  <a:cubicBezTo>
                    <a:pt x="766" y="2933"/>
                    <a:pt x="724" y="3672"/>
                    <a:pt x="724" y="4382"/>
                  </a:cubicBezTo>
                  <a:cubicBezTo>
                    <a:pt x="724" y="5114"/>
                    <a:pt x="768" y="5905"/>
                    <a:pt x="1178" y="6490"/>
                  </a:cubicBezTo>
                  <a:cubicBezTo>
                    <a:pt x="1471" y="6915"/>
                    <a:pt x="1939" y="7178"/>
                    <a:pt x="2422" y="7354"/>
                  </a:cubicBezTo>
                  <a:cubicBezTo>
                    <a:pt x="2920" y="7515"/>
                    <a:pt x="3433" y="7544"/>
                    <a:pt x="3945" y="7588"/>
                  </a:cubicBezTo>
                  <a:cubicBezTo>
                    <a:pt x="4145" y="7603"/>
                    <a:pt x="4347" y="7613"/>
                    <a:pt x="4548" y="7613"/>
                  </a:cubicBezTo>
                  <a:cubicBezTo>
                    <a:pt x="4952" y="7613"/>
                    <a:pt x="5355" y="7574"/>
                    <a:pt x="5746" y="7457"/>
                  </a:cubicBezTo>
                  <a:cubicBezTo>
                    <a:pt x="6331" y="7310"/>
                    <a:pt x="6873" y="6944"/>
                    <a:pt x="7151" y="6417"/>
                  </a:cubicBezTo>
                  <a:cubicBezTo>
                    <a:pt x="7429" y="5861"/>
                    <a:pt x="7341" y="5158"/>
                    <a:pt x="6902" y="4748"/>
                  </a:cubicBezTo>
                  <a:cubicBezTo>
                    <a:pt x="6609" y="4470"/>
                    <a:pt x="6199" y="4382"/>
                    <a:pt x="5833" y="4221"/>
                  </a:cubicBezTo>
                  <a:cubicBezTo>
                    <a:pt x="5467" y="4060"/>
                    <a:pt x="5101" y="3753"/>
                    <a:pt x="5101" y="3343"/>
                  </a:cubicBezTo>
                  <a:cubicBezTo>
                    <a:pt x="5101" y="2918"/>
                    <a:pt x="5497" y="2611"/>
                    <a:pt x="5702" y="2230"/>
                  </a:cubicBezTo>
                  <a:cubicBezTo>
                    <a:pt x="5965" y="1732"/>
                    <a:pt x="5804" y="1088"/>
                    <a:pt x="5438" y="678"/>
                  </a:cubicBezTo>
                  <a:cubicBezTo>
                    <a:pt x="5072" y="269"/>
                    <a:pt x="4516" y="49"/>
                    <a:pt x="3960" y="5"/>
                  </a:cubicBezTo>
                  <a:cubicBezTo>
                    <a:pt x="3907" y="2"/>
                    <a:pt x="3854" y="1"/>
                    <a:pt x="38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1"/>
            <p:cNvSpPr/>
            <p:nvPr/>
          </p:nvSpPr>
          <p:spPr>
            <a:xfrm>
              <a:off x="1052255" y="2162914"/>
              <a:ext cx="598004" cy="839417"/>
            </a:xfrm>
            <a:custGeom>
              <a:avLst/>
              <a:gdLst/>
              <a:ahLst/>
              <a:cxnLst/>
              <a:rect l="l" t="t" r="r" b="b"/>
              <a:pathLst>
                <a:path w="9678" h="13585" extrusionOk="0">
                  <a:moveTo>
                    <a:pt x="5478" y="0"/>
                  </a:moveTo>
                  <a:cubicBezTo>
                    <a:pt x="4158" y="0"/>
                    <a:pt x="2567" y="129"/>
                    <a:pt x="1713" y="610"/>
                  </a:cubicBezTo>
                  <a:cubicBezTo>
                    <a:pt x="1713" y="610"/>
                    <a:pt x="264" y="1225"/>
                    <a:pt x="1" y="2088"/>
                  </a:cubicBezTo>
                  <a:lnTo>
                    <a:pt x="2826" y="8222"/>
                  </a:lnTo>
                  <a:lnTo>
                    <a:pt x="689" y="13009"/>
                  </a:lnTo>
                  <a:cubicBezTo>
                    <a:pt x="689" y="13009"/>
                    <a:pt x="3730" y="13584"/>
                    <a:pt x="6387" y="13584"/>
                  </a:cubicBezTo>
                  <a:cubicBezTo>
                    <a:pt x="7730" y="13584"/>
                    <a:pt x="8974" y="13437"/>
                    <a:pt x="9677" y="12995"/>
                  </a:cubicBezTo>
                  <a:lnTo>
                    <a:pt x="8038" y="7856"/>
                  </a:lnTo>
                  <a:cubicBezTo>
                    <a:pt x="9556" y="4662"/>
                    <a:pt x="8327" y="179"/>
                    <a:pt x="7794" y="179"/>
                  </a:cubicBezTo>
                  <a:cubicBezTo>
                    <a:pt x="7782" y="179"/>
                    <a:pt x="7771" y="181"/>
                    <a:pt x="7760" y="185"/>
                  </a:cubicBezTo>
                  <a:cubicBezTo>
                    <a:pt x="7754" y="186"/>
                    <a:pt x="7749" y="187"/>
                    <a:pt x="7744" y="187"/>
                  </a:cubicBezTo>
                  <a:cubicBezTo>
                    <a:pt x="7690" y="187"/>
                    <a:pt x="7637" y="127"/>
                    <a:pt x="7584" y="127"/>
                  </a:cubicBezTo>
                  <a:cubicBezTo>
                    <a:pt x="7343" y="76"/>
                    <a:pt x="6490"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1"/>
            <p:cNvSpPr/>
            <p:nvPr/>
          </p:nvSpPr>
          <p:spPr>
            <a:xfrm>
              <a:off x="1237694" y="2162420"/>
              <a:ext cx="194577" cy="387362"/>
            </a:xfrm>
            <a:custGeom>
              <a:avLst/>
              <a:gdLst/>
              <a:ahLst/>
              <a:cxnLst/>
              <a:rect l="l" t="t" r="r" b="b"/>
              <a:pathLst>
                <a:path w="3149" h="6269" extrusionOk="0">
                  <a:moveTo>
                    <a:pt x="2206" y="0"/>
                  </a:moveTo>
                  <a:cubicBezTo>
                    <a:pt x="1444" y="0"/>
                    <a:pt x="431" y="36"/>
                    <a:pt x="1" y="208"/>
                  </a:cubicBezTo>
                  <a:lnTo>
                    <a:pt x="3148" y="6269"/>
                  </a:lnTo>
                  <a:lnTo>
                    <a:pt x="3148" y="17"/>
                  </a:lnTo>
                  <a:cubicBezTo>
                    <a:pt x="3148" y="17"/>
                    <a:pt x="2739" y="0"/>
                    <a:pt x="2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a:off x="873180" y="2878096"/>
              <a:ext cx="742716" cy="1570393"/>
            </a:xfrm>
            <a:custGeom>
              <a:avLst/>
              <a:gdLst/>
              <a:ahLst/>
              <a:cxnLst/>
              <a:rect l="l" t="t" r="r" b="b"/>
              <a:pathLst>
                <a:path w="12020" h="25415" extrusionOk="0">
                  <a:moveTo>
                    <a:pt x="12019" y="1"/>
                  </a:moveTo>
                  <a:lnTo>
                    <a:pt x="8154" y="718"/>
                  </a:lnTo>
                  <a:cubicBezTo>
                    <a:pt x="5973" y="10658"/>
                    <a:pt x="0" y="23380"/>
                    <a:pt x="0" y="23380"/>
                  </a:cubicBezTo>
                  <a:lnTo>
                    <a:pt x="3309" y="25415"/>
                  </a:lnTo>
                  <a:cubicBezTo>
                    <a:pt x="11009" y="10205"/>
                    <a:pt x="12019" y="1"/>
                    <a:pt x="12019" y="1"/>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1110155" y="2858199"/>
              <a:ext cx="789738" cy="1628290"/>
            </a:xfrm>
            <a:custGeom>
              <a:avLst/>
              <a:gdLst/>
              <a:ahLst/>
              <a:cxnLst/>
              <a:rect l="l" t="t" r="r" b="b"/>
              <a:pathLst>
                <a:path w="12781" h="26352" extrusionOk="0">
                  <a:moveTo>
                    <a:pt x="5168" y="1"/>
                  </a:moveTo>
                  <a:lnTo>
                    <a:pt x="1" y="1743"/>
                  </a:lnTo>
                  <a:cubicBezTo>
                    <a:pt x="1" y="1743"/>
                    <a:pt x="2855" y="15006"/>
                    <a:pt x="9794" y="26352"/>
                  </a:cubicBezTo>
                  <a:lnTo>
                    <a:pt x="12781" y="24741"/>
                  </a:lnTo>
                  <a:cubicBezTo>
                    <a:pt x="12781" y="24741"/>
                    <a:pt x="4905" y="8243"/>
                    <a:pt x="5168" y="1"/>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1235902" y="1833253"/>
              <a:ext cx="311236" cy="393170"/>
            </a:xfrm>
            <a:custGeom>
              <a:avLst/>
              <a:gdLst/>
              <a:ahLst/>
              <a:cxnLst/>
              <a:rect l="l" t="t" r="r" b="b"/>
              <a:pathLst>
                <a:path w="5037" h="6363" extrusionOk="0">
                  <a:moveTo>
                    <a:pt x="2619" y="0"/>
                  </a:moveTo>
                  <a:cubicBezTo>
                    <a:pt x="1389" y="0"/>
                    <a:pt x="1333" y="587"/>
                    <a:pt x="1333" y="587"/>
                  </a:cubicBezTo>
                  <a:lnTo>
                    <a:pt x="1333" y="1582"/>
                  </a:lnTo>
                  <a:cubicBezTo>
                    <a:pt x="1333" y="1582"/>
                    <a:pt x="999" y="1350"/>
                    <a:pt x="682" y="1350"/>
                  </a:cubicBezTo>
                  <a:cubicBezTo>
                    <a:pt x="447" y="1350"/>
                    <a:pt x="222" y="1477"/>
                    <a:pt x="147" y="1919"/>
                  </a:cubicBezTo>
                  <a:cubicBezTo>
                    <a:pt x="0" y="2724"/>
                    <a:pt x="791" y="2885"/>
                    <a:pt x="791" y="2885"/>
                  </a:cubicBezTo>
                  <a:lnTo>
                    <a:pt x="601" y="5242"/>
                  </a:lnTo>
                  <a:cubicBezTo>
                    <a:pt x="586" y="5564"/>
                    <a:pt x="674" y="5871"/>
                    <a:pt x="893" y="6091"/>
                  </a:cubicBezTo>
                  <a:cubicBezTo>
                    <a:pt x="1098" y="6290"/>
                    <a:pt x="1332" y="6362"/>
                    <a:pt x="1565" y="6362"/>
                  </a:cubicBezTo>
                  <a:cubicBezTo>
                    <a:pt x="1915" y="6362"/>
                    <a:pt x="2260" y="6197"/>
                    <a:pt x="2489" y="6047"/>
                  </a:cubicBezTo>
                  <a:cubicBezTo>
                    <a:pt x="2665" y="5930"/>
                    <a:pt x="2782" y="5740"/>
                    <a:pt x="2782" y="5520"/>
                  </a:cubicBezTo>
                  <a:lnTo>
                    <a:pt x="2782" y="4905"/>
                  </a:lnTo>
                  <a:lnTo>
                    <a:pt x="3646" y="4905"/>
                  </a:lnTo>
                  <a:cubicBezTo>
                    <a:pt x="5036" y="4832"/>
                    <a:pt x="4788" y="382"/>
                    <a:pt x="4788" y="382"/>
                  </a:cubicBezTo>
                  <a:cubicBezTo>
                    <a:pt x="4788" y="43"/>
                    <a:pt x="4135" y="30"/>
                    <a:pt x="4038" y="30"/>
                  </a:cubicBezTo>
                  <a:cubicBezTo>
                    <a:pt x="4030" y="30"/>
                    <a:pt x="4026" y="30"/>
                    <a:pt x="4026" y="30"/>
                  </a:cubicBezTo>
                  <a:lnTo>
                    <a:pt x="2709" y="1"/>
                  </a:lnTo>
                  <a:cubicBezTo>
                    <a:pt x="2678" y="0"/>
                    <a:pt x="2648" y="0"/>
                    <a:pt x="2619" y="0"/>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a:off x="1467500" y="1960853"/>
              <a:ext cx="16313" cy="81439"/>
            </a:xfrm>
            <a:custGeom>
              <a:avLst/>
              <a:gdLst/>
              <a:ahLst/>
              <a:cxnLst/>
              <a:rect l="l" t="t" r="r" b="b"/>
              <a:pathLst>
                <a:path w="264" h="1318" extrusionOk="0">
                  <a:moveTo>
                    <a:pt x="205" y="0"/>
                  </a:moveTo>
                  <a:cubicBezTo>
                    <a:pt x="190" y="0"/>
                    <a:pt x="161" y="322"/>
                    <a:pt x="161" y="732"/>
                  </a:cubicBezTo>
                  <a:cubicBezTo>
                    <a:pt x="161" y="908"/>
                    <a:pt x="205" y="1113"/>
                    <a:pt x="147" y="1201"/>
                  </a:cubicBezTo>
                  <a:cubicBezTo>
                    <a:pt x="132" y="1245"/>
                    <a:pt x="88" y="1274"/>
                    <a:pt x="59" y="1274"/>
                  </a:cubicBezTo>
                  <a:cubicBezTo>
                    <a:pt x="15" y="1288"/>
                    <a:pt x="0" y="1288"/>
                    <a:pt x="0" y="1288"/>
                  </a:cubicBezTo>
                  <a:cubicBezTo>
                    <a:pt x="0" y="1288"/>
                    <a:pt x="15" y="1318"/>
                    <a:pt x="59" y="1318"/>
                  </a:cubicBezTo>
                  <a:cubicBezTo>
                    <a:pt x="88" y="1318"/>
                    <a:pt x="147" y="1274"/>
                    <a:pt x="205" y="1215"/>
                  </a:cubicBezTo>
                  <a:cubicBezTo>
                    <a:pt x="234" y="1171"/>
                    <a:pt x="264" y="1084"/>
                    <a:pt x="264" y="981"/>
                  </a:cubicBezTo>
                  <a:lnTo>
                    <a:pt x="264" y="718"/>
                  </a:lnTo>
                  <a:cubicBezTo>
                    <a:pt x="264" y="322"/>
                    <a:pt x="220"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1418623" y="1962645"/>
              <a:ext cx="6426" cy="20885"/>
            </a:xfrm>
            <a:custGeom>
              <a:avLst/>
              <a:gdLst/>
              <a:ahLst/>
              <a:cxnLst/>
              <a:rect l="l" t="t" r="r" b="b"/>
              <a:pathLst>
                <a:path w="104" h="338" extrusionOk="0">
                  <a:moveTo>
                    <a:pt x="45" y="0"/>
                  </a:moveTo>
                  <a:cubicBezTo>
                    <a:pt x="30" y="0"/>
                    <a:pt x="1" y="103"/>
                    <a:pt x="1" y="176"/>
                  </a:cubicBezTo>
                  <a:cubicBezTo>
                    <a:pt x="1" y="264"/>
                    <a:pt x="45" y="337"/>
                    <a:pt x="59" y="337"/>
                  </a:cubicBezTo>
                  <a:cubicBezTo>
                    <a:pt x="74" y="337"/>
                    <a:pt x="103" y="264"/>
                    <a:pt x="103" y="176"/>
                  </a:cubicBezTo>
                  <a:cubicBezTo>
                    <a:pt x="103" y="74"/>
                    <a:pt x="59" y="0"/>
                    <a:pt x="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a:off x="1507295" y="1961719"/>
              <a:ext cx="6364" cy="20885"/>
            </a:xfrm>
            <a:custGeom>
              <a:avLst/>
              <a:gdLst/>
              <a:ahLst/>
              <a:cxnLst/>
              <a:rect l="l" t="t" r="r" b="b"/>
              <a:pathLst>
                <a:path w="103" h="338" extrusionOk="0">
                  <a:moveTo>
                    <a:pt x="59" y="1"/>
                  </a:moveTo>
                  <a:cubicBezTo>
                    <a:pt x="15" y="1"/>
                    <a:pt x="0" y="74"/>
                    <a:pt x="15" y="162"/>
                  </a:cubicBezTo>
                  <a:cubicBezTo>
                    <a:pt x="15" y="264"/>
                    <a:pt x="59" y="338"/>
                    <a:pt x="74" y="338"/>
                  </a:cubicBezTo>
                  <a:cubicBezTo>
                    <a:pt x="88" y="338"/>
                    <a:pt x="103" y="264"/>
                    <a:pt x="103" y="162"/>
                  </a:cubicBezTo>
                  <a:cubicBezTo>
                    <a:pt x="103" y="74"/>
                    <a:pt x="74"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a:off x="1361650" y="2105571"/>
              <a:ext cx="48011" cy="86012"/>
            </a:xfrm>
            <a:custGeom>
              <a:avLst/>
              <a:gdLst/>
              <a:ahLst/>
              <a:cxnLst/>
              <a:rect l="l" t="t" r="r" b="b"/>
              <a:pathLst>
                <a:path w="777" h="1392" extrusionOk="0">
                  <a:moveTo>
                    <a:pt x="15" y="1"/>
                  </a:moveTo>
                  <a:lnTo>
                    <a:pt x="15" y="1"/>
                  </a:lnTo>
                  <a:cubicBezTo>
                    <a:pt x="0" y="235"/>
                    <a:pt x="0" y="498"/>
                    <a:pt x="74" y="733"/>
                  </a:cubicBezTo>
                  <a:cubicBezTo>
                    <a:pt x="147" y="967"/>
                    <a:pt x="293" y="1186"/>
                    <a:pt x="513" y="1303"/>
                  </a:cubicBezTo>
                  <a:cubicBezTo>
                    <a:pt x="586" y="1333"/>
                    <a:pt x="703" y="1391"/>
                    <a:pt x="703" y="1391"/>
                  </a:cubicBezTo>
                  <a:cubicBezTo>
                    <a:pt x="703" y="1377"/>
                    <a:pt x="747" y="1230"/>
                    <a:pt x="747" y="1201"/>
                  </a:cubicBezTo>
                  <a:cubicBezTo>
                    <a:pt x="776" y="967"/>
                    <a:pt x="776" y="762"/>
                    <a:pt x="747" y="469"/>
                  </a:cubicBezTo>
                  <a:cubicBezTo>
                    <a:pt x="454" y="396"/>
                    <a:pt x="191" y="220"/>
                    <a:pt x="15" y="1"/>
                  </a:cubicBezTo>
                  <a:close/>
                </a:path>
              </a:pathLst>
            </a:custGeom>
            <a:solidFill>
              <a:srgbClr val="BA6136">
                <a:alpha val="25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a:off x="1272113" y="1940956"/>
              <a:ext cx="40720" cy="55240"/>
            </a:xfrm>
            <a:custGeom>
              <a:avLst/>
              <a:gdLst/>
              <a:ahLst/>
              <a:cxnLst/>
              <a:rect l="l" t="t" r="r" b="b"/>
              <a:pathLst>
                <a:path w="659" h="894" extrusionOk="0">
                  <a:moveTo>
                    <a:pt x="73" y="0"/>
                  </a:moveTo>
                  <a:cubicBezTo>
                    <a:pt x="73" y="29"/>
                    <a:pt x="132" y="44"/>
                    <a:pt x="220" y="103"/>
                  </a:cubicBezTo>
                  <a:cubicBezTo>
                    <a:pt x="276" y="140"/>
                    <a:pt x="337" y="189"/>
                    <a:pt x="397" y="261"/>
                  </a:cubicBezTo>
                  <a:lnTo>
                    <a:pt x="397" y="261"/>
                  </a:lnTo>
                  <a:cubicBezTo>
                    <a:pt x="383" y="256"/>
                    <a:pt x="368" y="252"/>
                    <a:pt x="351" y="249"/>
                  </a:cubicBezTo>
                  <a:cubicBezTo>
                    <a:pt x="332" y="245"/>
                    <a:pt x="312" y="243"/>
                    <a:pt x="293" y="243"/>
                  </a:cubicBezTo>
                  <a:cubicBezTo>
                    <a:pt x="240" y="243"/>
                    <a:pt x="189" y="257"/>
                    <a:pt x="146" y="278"/>
                  </a:cubicBezTo>
                  <a:cubicBezTo>
                    <a:pt x="88" y="322"/>
                    <a:pt x="59" y="381"/>
                    <a:pt x="29" y="425"/>
                  </a:cubicBezTo>
                  <a:cubicBezTo>
                    <a:pt x="0" y="542"/>
                    <a:pt x="29" y="644"/>
                    <a:pt x="88" y="717"/>
                  </a:cubicBezTo>
                  <a:cubicBezTo>
                    <a:pt x="176" y="864"/>
                    <a:pt x="293" y="893"/>
                    <a:pt x="293" y="893"/>
                  </a:cubicBezTo>
                  <a:cubicBezTo>
                    <a:pt x="307" y="864"/>
                    <a:pt x="220" y="820"/>
                    <a:pt x="146" y="703"/>
                  </a:cubicBezTo>
                  <a:cubicBezTo>
                    <a:pt x="103" y="630"/>
                    <a:pt x="88" y="556"/>
                    <a:pt x="132" y="469"/>
                  </a:cubicBezTo>
                  <a:cubicBezTo>
                    <a:pt x="145" y="379"/>
                    <a:pt x="213" y="334"/>
                    <a:pt x="289" y="334"/>
                  </a:cubicBezTo>
                  <a:cubicBezTo>
                    <a:pt x="300" y="334"/>
                    <a:pt x="311" y="335"/>
                    <a:pt x="322" y="337"/>
                  </a:cubicBezTo>
                  <a:cubicBezTo>
                    <a:pt x="395" y="351"/>
                    <a:pt x="454" y="395"/>
                    <a:pt x="512" y="425"/>
                  </a:cubicBezTo>
                  <a:lnTo>
                    <a:pt x="659" y="513"/>
                  </a:lnTo>
                  <a:lnTo>
                    <a:pt x="586" y="366"/>
                  </a:lnTo>
                  <a:cubicBezTo>
                    <a:pt x="498" y="190"/>
                    <a:pt x="366" y="103"/>
                    <a:pt x="249" y="44"/>
                  </a:cubicBezTo>
                  <a:cubicBezTo>
                    <a:pt x="146" y="0"/>
                    <a:pt x="73"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a:off x="1426779" y="2036796"/>
              <a:ext cx="48011" cy="38372"/>
            </a:xfrm>
            <a:custGeom>
              <a:avLst/>
              <a:gdLst/>
              <a:ahLst/>
              <a:cxnLst/>
              <a:rect l="l" t="t" r="r" b="b"/>
              <a:pathLst>
                <a:path w="777" h="621" extrusionOk="0">
                  <a:moveTo>
                    <a:pt x="44" y="1"/>
                  </a:moveTo>
                  <a:cubicBezTo>
                    <a:pt x="15" y="1"/>
                    <a:pt x="0" y="45"/>
                    <a:pt x="15" y="162"/>
                  </a:cubicBezTo>
                  <a:cubicBezTo>
                    <a:pt x="44" y="264"/>
                    <a:pt x="118" y="411"/>
                    <a:pt x="235" y="513"/>
                  </a:cubicBezTo>
                  <a:cubicBezTo>
                    <a:pt x="339" y="595"/>
                    <a:pt x="453" y="621"/>
                    <a:pt x="554" y="621"/>
                  </a:cubicBezTo>
                  <a:cubicBezTo>
                    <a:pt x="580" y="621"/>
                    <a:pt x="606" y="619"/>
                    <a:pt x="630" y="616"/>
                  </a:cubicBezTo>
                  <a:cubicBezTo>
                    <a:pt x="718" y="616"/>
                    <a:pt x="776" y="572"/>
                    <a:pt x="776" y="557"/>
                  </a:cubicBezTo>
                  <a:cubicBezTo>
                    <a:pt x="776" y="550"/>
                    <a:pt x="762" y="550"/>
                    <a:pt x="734" y="550"/>
                  </a:cubicBezTo>
                  <a:cubicBezTo>
                    <a:pt x="707" y="550"/>
                    <a:pt x="666" y="550"/>
                    <a:pt x="615" y="543"/>
                  </a:cubicBezTo>
                  <a:cubicBezTo>
                    <a:pt x="527" y="543"/>
                    <a:pt x="396" y="513"/>
                    <a:pt x="293" y="425"/>
                  </a:cubicBezTo>
                  <a:cubicBezTo>
                    <a:pt x="191" y="338"/>
                    <a:pt x="132" y="235"/>
                    <a:pt x="88" y="147"/>
                  </a:cubicBezTo>
                  <a:cubicBezTo>
                    <a:pt x="59" y="45"/>
                    <a:pt x="59"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a:off x="1415904" y="2033212"/>
              <a:ext cx="24469" cy="15447"/>
            </a:xfrm>
            <a:custGeom>
              <a:avLst/>
              <a:gdLst/>
              <a:ahLst/>
              <a:cxnLst/>
              <a:rect l="l" t="t" r="r" b="b"/>
              <a:pathLst>
                <a:path w="396" h="250" extrusionOk="0">
                  <a:moveTo>
                    <a:pt x="323" y="0"/>
                  </a:moveTo>
                  <a:cubicBezTo>
                    <a:pt x="279" y="0"/>
                    <a:pt x="220" y="0"/>
                    <a:pt x="132" y="30"/>
                  </a:cubicBezTo>
                  <a:cubicBezTo>
                    <a:pt x="59" y="74"/>
                    <a:pt x="30" y="132"/>
                    <a:pt x="15" y="176"/>
                  </a:cubicBezTo>
                  <a:cubicBezTo>
                    <a:pt x="1" y="220"/>
                    <a:pt x="1" y="249"/>
                    <a:pt x="15" y="249"/>
                  </a:cubicBezTo>
                  <a:cubicBezTo>
                    <a:pt x="30" y="249"/>
                    <a:pt x="74" y="161"/>
                    <a:pt x="176" y="103"/>
                  </a:cubicBezTo>
                  <a:cubicBezTo>
                    <a:pt x="294" y="59"/>
                    <a:pt x="396" y="59"/>
                    <a:pt x="396" y="30"/>
                  </a:cubicBezTo>
                  <a:lnTo>
                    <a:pt x="3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a:off x="1094768" y="2737890"/>
              <a:ext cx="550981" cy="1049627"/>
            </a:xfrm>
            <a:custGeom>
              <a:avLst/>
              <a:gdLst/>
              <a:ahLst/>
              <a:cxnLst/>
              <a:rect l="l" t="t" r="r" b="b"/>
              <a:pathLst>
                <a:path w="8917" h="16987" extrusionOk="0">
                  <a:moveTo>
                    <a:pt x="7804" y="1"/>
                  </a:moveTo>
                  <a:lnTo>
                    <a:pt x="1" y="3543"/>
                  </a:lnTo>
                  <a:cubicBezTo>
                    <a:pt x="1" y="3543"/>
                    <a:pt x="777" y="6442"/>
                    <a:pt x="1977" y="10043"/>
                  </a:cubicBezTo>
                  <a:cubicBezTo>
                    <a:pt x="2094" y="12107"/>
                    <a:pt x="1260" y="13996"/>
                    <a:pt x="250" y="15855"/>
                  </a:cubicBezTo>
                  <a:lnTo>
                    <a:pt x="1538" y="16353"/>
                  </a:lnTo>
                  <a:cubicBezTo>
                    <a:pt x="2634" y="16774"/>
                    <a:pt x="3787" y="16986"/>
                    <a:pt x="4939" y="16986"/>
                  </a:cubicBezTo>
                  <a:cubicBezTo>
                    <a:pt x="6111" y="16986"/>
                    <a:pt x="7282" y="16767"/>
                    <a:pt x="8389" y="16324"/>
                  </a:cubicBezTo>
                  <a:cubicBezTo>
                    <a:pt x="8726" y="16192"/>
                    <a:pt x="8916" y="16075"/>
                    <a:pt x="8902" y="16045"/>
                  </a:cubicBezTo>
                  <a:cubicBezTo>
                    <a:pt x="8828" y="15884"/>
                    <a:pt x="8887" y="8711"/>
                    <a:pt x="8740" y="3338"/>
                  </a:cubicBezTo>
                  <a:cubicBezTo>
                    <a:pt x="8711" y="2387"/>
                    <a:pt x="7862" y="747"/>
                    <a:pt x="78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1"/>
            <p:cNvSpPr/>
            <p:nvPr/>
          </p:nvSpPr>
          <p:spPr>
            <a:xfrm>
              <a:off x="1093903" y="2939641"/>
              <a:ext cx="563587" cy="63458"/>
            </a:xfrm>
            <a:custGeom>
              <a:avLst/>
              <a:gdLst/>
              <a:ahLst/>
              <a:cxnLst/>
              <a:rect l="l" t="t" r="r" b="b"/>
              <a:pathLst>
                <a:path w="9121" h="1027" extrusionOk="0">
                  <a:moveTo>
                    <a:pt x="6149" y="0"/>
                  </a:moveTo>
                  <a:lnTo>
                    <a:pt x="6134" y="29"/>
                  </a:lnTo>
                  <a:cubicBezTo>
                    <a:pt x="5768" y="395"/>
                    <a:pt x="5241" y="630"/>
                    <a:pt x="4670" y="761"/>
                  </a:cubicBezTo>
                  <a:cubicBezTo>
                    <a:pt x="4144" y="893"/>
                    <a:pt x="3637" y="927"/>
                    <a:pt x="3158" y="927"/>
                  </a:cubicBezTo>
                  <a:cubicBezTo>
                    <a:pt x="3051" y="927"/>
                    <a:pt x="2945" y="925"/>
                    <a:pt x="2840" y="922"/>
                  </a:cubicBezTo>
                  <a:cubicBezTo>
                    <a:pt x="2269" y="879"/>
                    <a:pt x="1786" y="791"/>
                    <a:pt x="1362" y="703"/>
                  </a:cubicBezTo>
                  <a:cubicBezTo>
                    <a:pt x="937" y="615"/>
                    <a:pt x="615" y="498"/>
                    <a:pt x="366" y="439"/>
                  </a:cubicBezTo>
                  <a:cubicBezTo>
                    <a:pt x="264" y="410"/>
                    <a:pt x="176" y="395"/>
                    <a:pt x="103" y="366"/>
                  </a:cubicBezTo>
                  <a:cubicBezTo>
                    <a:pt x="44" y="352"/>
                    <a:pt x="0" y="352"/>
                    <a:pt x="0" y="352"/>
                  </a:cubicBezTo>
                  <a:lnTo>
                    <a:pt x="0" y="352"/>
                  </a:lnTo>
                  <a:cubicBezTo>
                    <a:pt x="0" y="352"/>
                    <a:pt x="44" y="366"/>
                    <a:pt x="103" y="395"/>
                  </a:cubicBezTo>
                  <a:cubicBezTo>
                    <a:pt x="146" y="410"/>
                    <a:pt x="249" y="439"/>
                    <a:pt x="351" y="483"/>
                  </a:cubicBezTo>
                  <a:cubicBezTo>
                    <a:pt x="586" y="571"/>
                    <a:pt x="922" y="659"/>
                    <a:pt x="1347" y="776"/>
                  </a:cubicBezTo>
                  <a:cubicBezTo>
                    <a:pt x="1757" y="864"/>
                    <a:pt x="2284" y="981"/>
                    <a:pt x="2840" y="1010"/>
                  </a:cubicBezTo>
                  <a:cubicBezTo>
                    <a:pt x="2980" y="1021"/>
                    <a:pt x="3124" y="1027"/>
                    <a:pt x="3272" y="1027"/>
                  </a:cubicBezTo>
                  <a:cubicBezTo>
                    <a:pt x="3726" y="1027"/>
                    <a:pt x="4209" y="974"/>
                    <a:pt x="4685" y="864"/>
                  </a:cubicBezTo>
                  <a:cubicBezTo>
                    <a:pt x="5247" y="734"/>
                    <a:pt x="5794" y="491"/>
                    <a:pt x="6174" y="135"/>
                  </a:cubicBezTo>
                  <a:lnTo>
                    <a:pt x="6174" y="135"/>
                  </a:lnTo>
                  <a:cubicBezTo>
                    <a:pt x="6931" y="457"/>
                    <a:pt x="7617" y="650"/>
                    <a:pt x="8146" y="650"/>
                  </a:cubicBezTo>
                  <a:cubicBezTo>
                    <a:pt x="8199" y="650"/>
                    <a:pt x="8251" y="648"/>
                    <a:pt x="8301" y="644"/>
                  </a:cubicBezTo>
                  <a:cubicBezTo>
                    <a:pt x="8593" y="630"/>
                    <a:pt x="8798" y="542"/>
                    <a:pt x="8916" y="469"/>
                  </a:cubicBezTo>
                  <a:cubicBezTo>
                    <a:pt x="8974" y="439"/>
                    <a:pt x="9033" y="410"/>
                    <a:pt x="9062" y="395"/>
                  </a:cubicBezTo>
                  <a:cubicBezTo>
                    <a:pt x="9106" y="366"/>
                    <a:pt x="9120" y="352"/>
                    <a:pt x="9120" y="352"/>
                  </a:cubicBezTo>
                  <a:cubicBezTo>
                    <a:pt x="9120" y="349"/>
                    <a:pt x="9118" y="348"/>
                    <a:pt x="9113" y="348"/>
                  </a:cubicBezTo>
                  <a:cubicBezTo>
                    <a:pt x="9092" y="348"/>
                    <a:pt x="9019" y="374"/>
                    <a:pt x="8886" y="410"/>
                  </a:cubicBezTo>
                  <a:cubicBezTo>
                    <a:pt x="8754" y="483"/>
                    <a:pt x="8550" y="556"/>
                    <a:pt x="8271" y="571"/>
                  </a:cubicBezTo>
                  <a:cubicBezTo>
                    <a:pt x="8252" y="572"/>
                    <a:pt x="8233" y="572"/>
                    <a:pt x="8214" y="572"/>
                  </a:cubicBezTo>
                  <a:cubicBezTo>
                    <a:pt x="7691" y="572"/>
                    <a:pt x="6968" y="382"/>
                    <a:pt x="6178" y="29"/>
                  </a:cubicBezTo>
                  <a:lnTo>
                    <a:pt x="6149" y="0"/>
                  </a:ln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1433082" y="2538857"/>
              <a:ext cx="43500" cy="405342"/>
            </a:xfrm>
            <a:custGeom>
              <a:avLst/>
              <a:gdLst/>
              <a:ahLst/>
              <a:cxnLst/>
              <a:rect l="l" t="t" r="r" b="b"/>
              <a:pathLst>
                <a:path w="704" h="6560" extrusionOk="0">
                  <a:moveTo>
                    <a:pt x="1" y="1"/>
                  </a:moveTo>
                  <a:cubicBezTo>
                    <a:pt x="1" y="1"/>
                    <a:pt x="1" y="89"/>
                    <a:pt x="30" y="250"/>
                  </a:cubicBezTo>
                  <a:cubicBezTo>
                    <a:pt x="45" y="440"/>
                    <a:pt x="59" y="660"/>
                    <a:pt x="103" y="952"/>
                  </a:cubicBezTo>
                  <a:cubicBezTo>
                    <a:pt x="162" y="1553"/>
                    <a:pt x="264" y="2358"/>
                    <a:pt x="352" y="3265"/>
                  </a:cubicBezTo>
                  <a:cubicBezTo>
                    <a:pt x="455" y="4158"/>
                    <a:pt x="528" y="4993"/>
                    <a:pt x="572" y="5593"/>
                  </a:cubicBezTo>
                  <a:cubicBezTo>
                    <a:pt x="616" y="5886"/>
                    <a:pt x="630" y="6120"/>
                    <a:pt x="645" y="6310"/>
                  </a:cubicBezTo>
                  <a:cubicBezTo>
                    <a:pt x="674" y="6472"/>
                    <a:pt x="689" y="6559"/>
                    <a:pt x="689" y="6559"/>
                  </a:cubicBezTo>
                  <a:cubicBezTo>
                    <a:pt x="704" y="6559"/>
                    <a:pt x="704" y="6472"/>
                    <a:pt x="704" y="6310"/>
                  </a:cubicBezTo>
                  <a:cubicBezTo>
                    <a:pt x="704" y="6149"/>
                    <a:pt x="689" y="5886"/>
                    <a:pt x="660" y="5593"/>
                  </a:cubicBezTo>
                  <a:cubicBezTo>
                    <a:pt x="630" y="5008"/>
                    <a:pt x="557" y="4188"/>
                    <a:pt x="469" y="3265"/>
                  </a:cubicBezTo>
                  <a:cubicBezTo>
                    <a:pt x="367" y="2358"/>
                    <a:pt x="264" y="1538"/>
                    <a:pt x="177" y="952"/>
                  </a:cubicBezTo>
                  <a:cubicBezTo>
                    <a:pt x="133" y="660"/>
                    <a:pt x="103" y="411"/>
                    <a:pt x="59" y="250"/>
                  </a:cubicBezTo>
                  <a:cubicBezTo>
                    <a:pt x="30" y="89"/>
                    <a:pt x="1" y="1"/>
                    <a:pt x="1"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a:off x="1187951" y="2754203"/>
              <a:ext cx="120367" cy="132354"/>
            </a:xfrm>
            <a:custGeom>
              <a:avLst/>
              <a:gdLst/>
              <a:ahLst/>
              <a:cxnLst/>
              <a:rect l="l" t="t" r="r" b="b"/>
              <a:pathLst>
                <a:path w="1948" h="2142" extrusionOk="0">
                  <a:moveTo>
                    <a:pt x="191" y="44"/>
                  </a:moveTo>
                  <a:cubicBezTo>
                    <a:pt x="179" y="44"/>
                    <a:pt x="148" y="102"/>
                    <a:pt x="144" y="248"/>
                  </a:cubicBezTo>
                  <a:lnTo>
                    <a:pt x="144" y="248"/>
                  </a:lnTo>
                  <a:cubicBezTo>
                    <a:pt x="179" y="116"/>
                    <a:pt x="191" y="44"/>
                    <a:pt x="191" y="44"/>
                  </a:cubicBezTo>
                  <a:close/>
                  <a:moveTo>
                    <a:pt x="144" y="248"/>
                  </a:moveTo>
                  <a:cubicBezTo>
                    <a:pt x="141" y="262"/>
                    <a:pt x="137" y="277"/>
                    <a:pt x="132" y="293"/>
                  </a:cubicBezTo>
                  <a:cubicBezTo>
                    <a:pt x="117" y="386"/>
                    <a:pt x="97" y="496"/>
                    <a:pt x="80" y="625"/>
                  </a:cubicBezTo>
                  <a:lnTo>
                    <a:pt x="80" y="625"/>
                  </a:lnTo>
                  <a:cubicBezTo>
                    <a:pt x="99" y="527"/>
                    <a:pt x="122" y="441"/>
                    <a:pt x="147" y="366"/>
                  </a:cubicBezTo>
                  <a:cubicBezTo>
                    <a:pt x="144" y="321"/>
                    <a:pt x="144" y="282"/>
                    <a:pt x="144" y="248"/>
                  </a:cubicBezTo>
                  <a:close/>
                  <a:moveTo>
                    <a:pt x="118" y="0"/>
                  </a:moveTo>
                  <a:cubicBezTo>
                    <a:pt x="118" y="0"/>
                    <a:pt x="206" y="29"/>
                    <a:pt x="367" y="44"/>
                  </a:cubicBezTo>
                  <a:cubicBezTo>
                    <a:pt x="557" y="44"/>
                    <a:pt x="791" y="73"/>
                    <a:pt x="1084" y="88"/>
                  </a:cubicBezTo>
                  <a:cubicBezTo>
                    <a:pt x="1230" y="117"/>
                    <a:pt x="1391" y="117"/>
                    <a:pt x="1582" y="132"/>
                  </a:cubicBezTo>
                  <a:cubicBezTo>
                    <a:pt x="1669" y="146"/>
                    <a:pt x="1757" y="146"/>
                    <a:pt x="1801" y="205"/>
                  </a:cubicBezTo>
                  <a:cubicBezTo>
                    <a:pt x="1831" y="264"/>
                    <a:pt x="1831" y="366"/>
                    <a:pt x="1831" y="469"/>
                  </a:cubicBezTo>
                  <a:cubicBezTo>
                    <a:pt x="1816" y="659"/>
                    <a:pt x="1816" y="878"/>
                    <a:pt x="1772" y="1083"/>
                  </a:cubicBezTo>
                  <a:cubicBezTo>
                    <a:pt x="1728" y="1288"/>
                    <a:pt x="1655" y="1508"/>
                    <a:pt x="1494" y="1654"/>
                  </a:cubicBezTo>
                  <a:cubicBezTo>
                    <a:pt x="1318" y="1815"/>
                    <a:pt x="1128" y="1903"/>
                    <a:pt x="923" y="1962"/>
                  </a:cubicBezTo>
                  <a:cubicBezTo>
                    <a:pt x="826" y="1989"/>
                    <a:pt x="726" y="2004"/>
                    <a:pt x="630" y="2004"/>
                  </a:cubicBezTo>
                  <a:cubicBezTo>
                    <a:pt x="524" y="2004"/>
                    <a:pt x="422" y="1986"/>
                    <a:pt x="337" y="1947"/>
                  </a:cubicBezTo>
                  <a:cubicBezTo>
                    <a:pt x="162" y="1859"/>
                    <a:pt x="74" y="1669"/>
                    <a:pt x="59" y="1508"/>
                  </a:cubicBezTo>
                  <a:cubicBezTo>
                    <a:pt x="30" y="1318"/>
                    <a:pt x="44" y="1157"/>
                    <a:pt x="44" y="1010"/>
                  </a:cubicBezTo>
                  <a:cubicBezTo>
                    <a:pt x="51" y="866"/>
                    <a:pt x="65" y="738"/>
                    <a:pt x="80" y="625"/>
                  </a:cubicBezTo>
                  <a:lnTo>
                    <a:pt x="80" y="625"/>
                  </a:lnTo>
                  <a:cubicBezTo>
                    <a:pt x="53" y="756"/>
                    <a:pt x="32" y="908"/>
                    <a:pt x="15" y="1083"/>
                  </a:cubicBezTo>
                  <a:cubicBezTo>
                    <a:pt x="1" y="1230"/>
                    <a:pt x="1" y="1391"/>
                    <a:pt x="15" y="1581"/>
                  </a:cubicBezTo>
                  <a:cubicBezTo>
                    <a:pt x="44" y="1757"/>
                    <a:pt x="132" y="1962"/>
                    <a:pt x="337" y="2079"/>
                  </a:cubicBezTo>
                  <a:cubicBezTo>
                    <a:pt x="432" y="2123"/>
                    <a:pt x="535" y="2141"/>
                    <a:pt x="641" y="2141"/>
                  </a:cubicBezTo>
                  <a:cubicBezTo>
                    <a:pt x="747" y="2141"/>
                    <a:pt x="857" y="2123"/>
                    <a:pt x="967" y="2094"/>
                  </a:cubicBezTo>
                  <a:cubicBezTo>
                    <a:pt x="1186" y="2035"/>
                    <a:pt x="1406" y="1932"/>
                    <a:pt x="1582" y="1757"/>
                  </a:cubicBezTo>
                  <a:cubicBezTo>
                    <a:pt x="1757" y="1581"/>
                    <a:pt x="1845" y="1362"/>
                    <a:pt x="1889" y="1142"/>
                  </a:cubicBezTo>
                  <a:cubicBezTo>
                    <a:pt x="1918" y="922"/>
                    <a:pt x="1918" y="703"/>
                    <a:pt x="1918" y="498"/>
                  </a:cubicBezTo>
                  <a:cubicBezTo>
                    <a:pt x="1918" y="395"/>
                    <a:pt x="1948" y="278"/>
                    <a:pt x="1874" y="190"/>
                  </a:cubicBezTo>
                  <a:cubicBezTo>
                    <a:pt x="1831" y="132"/>
                    <a:pt x="1772" y="88"/>
                    <a:pt x="1728" y="88"/>
                  </a:cubicBezTo>
                  <a:cubicBezTo>
                    <a:pt x="1669" y="73"/>
                    <a:pt x="1611" y="73"/>
                    <a:pt x="1582" y="73"/>
                  </a:cubicBezTo>
                  <a:cubicBezTo>
                    <a:pt x="1391" y="59"/>
                    <a:pt x="1230" y="44"/>
                    <a:pt x="1084" y="44"/>
                  </a:cubicBezTo>
                  <a:cubicBezTo>
                    <a:pt x="791" y="15"/>
                    <a:pt x="557" y="0"/>
                    <a:pt x="367"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p:nvPr/>
          </p:nvSpPr>
          <p:spPr>
            <a:xfrm>
              <a:off x="1432217" y="2163470"/>
              <a:ext cx="61543" cy="310309"/>
            </a:xfrm>
            <a:custGeom>
              <a:avLst/>
              <a:gdLst/>
              <a:ahLst/>
              <a:cxnLst/>
              <a:rect l="l" t="t" r="r" b="b"/>
              <a:pathLst>
                <a:path w="996" h="5022" extrusionOk="0">
                  <a:moveTo>
                    <a:pt x="0" y="0"/>
                  </a:moveTo>
                  <a:lnTo>
                    <a:pt x="0" y="5022"/>
                  </a:lnTo>
                  <a:cubicBezTo>
                    <a:pt x="0" y="5022"/>
                    <a:pt x="996" y="2079"/>
                    <a:pt x="776" y="1552"/>
                  </a:cubicBezTo>
                  <a:cubicBezTo>
                    <a:pt x="586" y="1025"/>
                    <a:pt x="0" y="0"/>
                    <a:pt x="0"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1715350" y="4380944"/>
              <a:ext cx="281392" cy="105599"/>
            </a:xfrm>
            <a:custGeom>
              <a:avLst/>
              <a:gdLst/>
              <a:ahLst/>
              <a:cxnLst/>
              <a:rect l="l" t="t" r="r" b="b"/>
              <a:pathLst>
                <a:path w="4554" h="1709" extrusionOk="0">
                  <a:moveTo>
                    <a:pt x="4060" y="1"/>
                  </a:moveTo>
                  <a:cubicBezTo>
                    <a:pt x="3618" y="1"/>
                    <a:pt x="2987" y="98"/>
                    <a:pt x="2987" y="98"/>
                  </a:cubicBezTo>
                  <a:lnTo>
                    <a:pt x="0" y="1709"/>
                  </a:lnTo>
                  <a:cubicBezTo>
                    <a:pt x="0" y="1709"/>
                    <a:pt x="4553" y="303"/>
                    <a:pt x="4480" y="98"/>
                  </a:cubicBezTo>
                  <a:cubicBezTo>
                    <a:pt x="4456" y="25"/>
                    <a:pt x="4282" y="1"/>
                    <a:pt x="40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871327" y="4314641"/>
              <a:ext cx="243391" cy="195751"/>
            </a:xfrm>
            <a:custGeom>
              <a:avLst/>
              <a:gdLst/>
              <a:ahLst/>
              <a:cxnLst/>
              <a:rect l="l" t="t" r="r" b="b"/>
              <a:pathLst>
                <a:path w="3939" h="3168" extrusionOk="0">
                  <a:moveTo>
                    <a:pt x="1" y="0"/>
                  </a:moveTo>
                  <a:lnTo>
                    <a:pt x="1" y="132"/>
                  </a:lnTo>
                  <a:cubicBezTo>
                    <a:pt x="1" y="132"/>
                    <a:pt x="3451" y="3168"/>
                    <a:pt x="3820" y="3168"/>
                  </a:cubicBezTo>
                  <a:cubicBezTo>
                    <a:pt x="3837" y="3168"/>
                    <a:pt x="3848" y="3161"/>
                    <a:pt x="3851" y="3148"/>
                  </a:cubicBezTo>
                  <a:cubicBezTo>
                    <a:pt x="3939" y="2840"/>
                    <a:pt x="3324" y="2167"/>
                    <a:pt x="3324" y="2167"/>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1"/>
            <p:cNvSpPr/>
            <p:nvPr/>
          </p:nvSpPr>
          <p:spPr>
            <a:xfrm>
              <a:off x="1299239" y="1803407"/>
              <a:ext cx="255131" cy="136803"/>
            </a:xfrm>
            <a:custGeom>
              <a:avLst/>
              <a:gdLst/>
              <a:ahLst/>
              <a:cxnLst/>
              <a:rect l="l" t="t" r="r" b="b"/>
              <a:pathLst>
                <a:path w="4129" h="2214" extrusionOk="0">
                  <a:moveTo>
                    <a:pt x="2123" y="1"/>
                  </a:moveTo>
                  <a:cubicBezTo>
                    <a:pt x="1742" y="1"/>
                    <a:pt x="1376" y="30"/>
                    <a:pt x="1010" y="162"/>
                  </a:cubicBezTo>
                  <a:cubicBezTo>
                    <a:pt x="659" y="294"/>
                    <a:pt x="322" y="528"/>
                    <a:pt x="161" y="879"/>
                  </a:cubicBezTo>
                  <a:cubicBezTo>
                    <a:pt x="0" y="1231"/>
                    <a:pt x="30" y="1670"/>
                    <a:pt x="293" y="1933"/>
                  </a:cubicBezTo>
                  <a:lnTo>
                    <a:pt x="293" y="1992"/>
                  </a:lnTo>
                  <a:cubicBezTo>
                    <a:pt x="381" y="2094"/>
                    <a:pt x="469" y="2168"/>
                    <a:pt x="586" y="2197"/>
                  </a:cubicBezTo>
                  <a:cubicBezTo>
                    <a:pt x="613" y="2208"/>
                    <a:pt x="644" y="2214"/>
                    <a:pt x="677" y="2214"/>
                  </a:cubicBezTo>
                  <a:cubicBezTo>
                    <a:pt x="770" y="2214"/>
                    <a:pt x="872" y="2170"/>
                    <a:pt x="893" y="2094"/>
                  </a:cubicBezTo>
                  <a:cubicBezTo>
                    <a:pt x="952" y="1977"/>
                    <a:pt x="893" y="1846"/>
                    <a:pt x="864" y="1743"/>
                  </a:cubicBezTo>
                  <a:cubicBezTo>
                    <a:pt x="791" y="1538"/>
                    <a:pt x="805" y="1304"/>
                    <a:pt x="879" y="1099"/>
                  </a:cubicBezTo>
                  <a:cubicBezTo>
                    <a:pt x="1098" y="1377"/>
                    <a:pt x="1391" y="1582"/>
                    <a:pt x="1713" y="1626"/>
                  </a:cubicBezTo>
                  <a:cubicBezTo>
                    <a:pt x="1765" y="1635"/>
                    <a:pt x="1819" y="1640"/>
                    <a:pt x="1873" y="1640"/>
                  </a:cubicBezTo>
                  <a:cubicBezTo>
                    <a:pt x="2163" y="1640"/>
                    <a:pt x="2455" y="1507"/>
                    <a:pt x="2591" y="1260"/>
                  </a:cubicBezTo>
                  <a:cubicBezTo>
                    <a:pt x="2635" y="1582"/>
                    <a:pt x="2899" y="1802"/>
                    <a:pt x="3206" y="1889"/>
                  </a:cubicBezTo>
                  <a:cubicBezTo>
                    <a:pt x="3291" y="1920"/>
                    <a:pt x="3389" y="1938"/>
                    <a:pt x="3487" y="1938"/>
                  </a:cubicBezTo>
                  <a:cubicBezTo>
                    <a:pt x="3627" y="1938"/>
                    <a:pt x="3768" y="1902"/>
                    <a:pt x="3880" y="1816"/>
                  </a:cubicBezTo>
                  <a:cubicBezTo>
                    <a:pt x="4055" y="1684"/>
                    <a:pt x="4129" y="1450"/>
                    <a:pt x="4114" y="1231"/>
                  </a:cubicBezTo>
                  <a:cubicBezTo>
                    <a:pt x="4099" y="791"/>
                    <a:pt x="3763" y="425"/>
                    <a:pt x="3382" y="221"/>
                  </a:cubicBezTo>
                  <a:cubicBezTo>
                    <a:pt x="3001" y="30"/>
                    <a:pt x="2547" y="1"/>
                    <a:pt x="21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1256726" y="1996137"/>
              <a:ext cx="35344" cy="40225"/>
            </a:xfrm>
            <a:custGeom>
              <a:avLst/>
              <a:gdLst/>
              <a:ahLst/>
              <a:cxnLst/>
              <a:rect l="l" t="t" r="r" b="b"/>
              <a:pathLst>
                <a:path w="572" h="651" extrusionOk="0">
                  <a:moveTo>
                    <a:pt x="381" y="0"/>
                  </a:moveTo>
                  <a:cubicBezTo>
                    <a:pt x="337" y="0"/>
                    <a:pt x="322" y="15"/>
                    <a:pt x="322" y="15"/>
                  </a:cubicBezTo>
                  <a:cubicBezTo>
                    <a:pt x="322" y="15"/>
                    <a:pt x="410" y="15"/>
                    <a:pt x="469" y="147"/>
                  </a:cubicBezTo>
                  <a:cubicBezTo>
                    <a:pt x="483" y="190"/>
                    <a:pt x="483" y="264"/>
                    <a:pt x="469" y="337"/>
                  </a:cubicBezTo>
                  <a:cubicBezTo>
                    <a:pt x="439" y="439"/>
                    <a:pt x="410" y="527"/>
                    <a:pt x="337" y="556"/>
                  </a:cubicBezTo>
                  <a:cubicBezTo>
                    <a:pt x="315" y="569"/>
                    <a:pt x="294" y="575"/>
                    <a:pt x="273" y="575"/>
                  </a:cubicBezTo>
                  <a:cubicBezTo>
                    <a:pt x="222" y="575"/>
                    <a:pt x="173" y="544"/>
                    <a:pt x="132" y="513"/>
                  </a:cubicBezTo>
                  <a:cubicBezTo>
                    <a:pt x="88" y="439"/>
                    <a:pt x="88" y="366"/>
                    <a:pt x="88" y="308"/>
                  </a:cubicBezTo>
                  <a:cubicBezTo>
                    <a:pt x="103" y="176"/>
                    <a:pt x="117" y="88"/>
                    <a:pt x="103" y="88"/>
                  </a:cubicBezTo>
                  <a:cubicBezTo>
                    <a:pt x="103" y="87"/>
                    <a:pt x="102" y="86"/>
                    <a:pt x="101" y="86"/>
                  </a:cubicBezTo>
                  <a:cubicBezTo>
                    <a:pt x="93" y="86"/>
                    <a:pt x="43" y="159"/>
                    <a:pt x="29" y="293"/>
                  </a:cubicBezTo>
                  <a:cubicBezTo>
                    <a:pt x="0" y="366"/>
                    <a:pt x="29" y="454"/>
                    <a:pt x="73" y="542"/>
                  </a:cubicBezTo>
                  <a:cubicBezTo>
                    <a:pt x="103" y="586"/>
                    <a:pt x="147" y="615"/>
                    <a:pt x="205" y="630"/>
                  </a:cubicBezTo>
                  <a:cubicBezTo>
                    <a:pt x="231" y="643"/>
                    <a:pt x="261" y="650"/>
                    <a:pt x="290" y="650"/>
                  </a:cubicBezTo>
                  <a:cubicBezTo>
                    <a:pt x="327" y="650"/>
                    <a:pt x="363" y="639"/>
                    <a:pt x="395" y="615"/>
                  </a:cubicBezTo>
                  <a:cubicBezTo>
                    <a:pt x="498" y="542"/>
                    <a:pt x="542" y="439"/>
                    <a:pt x="556" y="337"/>
                  </a:cubicBezTo>
                  <a:cubicBezTo>
                    <a:pt x="571" y="249"/>
                    <a:pt x="556" y="161"/>
                    <a:pt x="513" y="88"/>
                  </a:cubicBezTo>
                  <a:cubicBezTo>
                    <a:pt x="483" y="29"/>
                    <a:pt x="410" y="0"/>
                    <a:pt x="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1204264" y="2175210"/>
              <a:ext cx="195442" cy="310371"/>
            </a:xfrm>
            <a:custGeom>
              <a:avLst/>
              <a:gdLst/>
              <a:ahLst/>
              <a:cxnLst/>
              <a:rect l="l" t="t" r="r" b="b"/>
              <a:pathLst>
                <a:path w="3163" h="5023" extrusionOk="0">
                  <a:moveTo>
                    <a:pt x="542" y="1"/>
                  </a:moveTo>
                  <a:cubicBezTo>
                    <a:pt x="439" y="15"/>
                    <a:pt x="0" y="1816"/>
                    <a:pt x="454" y="2328"/>
                  </a:cubicBezTo>
                  <a:cubicBezTo>
                    <a:pt x="966" y="2914"/>
                    <a:pt x="3162" y="5022"/>
                    <a:pt x="3162" y="5022"/>
                  </a:cubicBezTo>
                  <a:lnTo>
                    <a:pt x="542" y="1"/>
                  </a:ln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1532630" y="2211421"/>
              <a:ext cx="453230" cy="761685"/>
            </a:xfrm>
            <a:custGeom>
              <a:avLst/>
              <a:gdLst/>
              <a:ahLst/>
              <a:cxnLst/>
              <a:rect l="l" t="t" r="r" b="b"/>
              <a:pathLst>
                <a:path w="7335" h="12327" extrusionOk="0">
                  <a:moveTo>
                    <a:pt x="439" y="0"/>
                  </a:moveTo>
                  <a:lnTo>
                    <a:pt x="0" y="5710"/>
                  </a:lnTo>
                  <a:cubicBezTo>
                    <a:pt x="0" y="5710"/>
                    <a:pt x="161" y="7745"/>
                    <a:pt x="425" y="8272"/>
                  </a:cubicBezTo>
                  <a:cubicBezTo>
                    <a:pt x="703" y="8813"/>
                    <a:pt x="5944" y="12327"/>
                    <a:pt x="5944" y="12327"/>
                  </a:cubicBezTo>
                  <a:lnTo>
                    <a:pt x="7335" y="10321"/>
                  </a:lnTo>
                  <a:cubicBezTo>
                    <a:pt x="7335" y="10321"/>
                    <a:pt x="2972" y="7013"/>
                    <a:pt x="2445" y="6647"/>
                  </a:cubicBezTo>
                  <a:cubicBezTo>
                    <a:pt x="1903" y="6281"/>
                    <a:pt x="439" y="0"/>
                    <a:pt x="4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1545297" y="2222296"/>
              <a:ext cx="36209" cy="481282"/>
            </a:xfrm>
            <a:custGeom>
              <a:avLst/>
              <a:gdLst/>
              <a:ahLst/>
              <a:cxnLst/>
              <a:rect l="l" t="t" r="r" b="b"/>
              <a:pathLst>
                <a:path w="586" h="7789" extrusionOk="0">
                  <a:moveTo>
                    <a:pt x="0" y="0"/>
                  </a:moveTo>
                  <a:lnTo>
                    <a:pt x="88" y="264"/>
                  </a:lnTo>
                  <a:cubicBezTo>
                    <a:pt x="161" y="454"/>
                    <a:pt x="264" y="732"/>
                    <a:pt x="337" y="1069"/>
                  </a:cubicBezTo>
                  <a:cubicBezTo>
                    <a:pt x="410" y="1420"/>
                    <a:pt x="454" y="1845"/>
                    <a:pt x="454" y="2313"/>
                  </a:cubicBezTo>
                  <a:cubicBezTo>
                    <a:pt x="483" y="2796"/>
                    <a:pt x="439" y="3309"/>
                    <a:pt x="381" y="3850"/>
                  </a:cubicBezTo>
                  <a:cubicBezTo>
                    <a:pt x="337" y="4407"/>
                    <a:pt x="278" y="4919"/>
                    <a:pt x="234" y="5387"/>
                  </a:cubicBezTo>
                  <a:cubicBezTo>
                    <a:pt x="205" y="5870"/>
                    <a:pt x="190" y="6295"/>
                    <a:pt x="205" y="6661"/>
                  </a:cubicBezTo>
                  <a:cubicBezTo>
                    <a:pt x="220" y="6998"/>
                    <a:pt x="264" y="7291"/>
                    <a:pt x="293" y="7495"/>
                  </a:cubicBezTo>
                  <a:cubicBezTo>
                    <a:pt x="322" y="7583"/>
                    <a:pt x="337" y="7657"/>
                    <a:pt x="352" y="7715"/>
                  </a:cubicBezTo>
                  <a:cubicBezTo>
                    <a:pt x="352" y="7774"/>
                    <a:pt x="366" y="7788"/>
                    <a:pt x="366" y="7788"/>
                  </a:cubicBezTo>
                  <a:cubicBezTo>
                    <a:pt x="366" y="7788"/>
                    <a:pt x="352" y="7686"/>
                    <a:pt x="337" y="7481"/>
                  </a:cubicBezTo>
                  <a:cubicBezTo>
                    <a:pt x="308" y="7276"/>
                    <a:pt x="278" y="6983"/>
                    <a:pt x="278" y="6632"/>
                  </a:cubicBezTo>
                  <a:cubicBezTo>
                    <a:pt x="278" y="6295"/>
                    <a:pt x="293" y="5870"/>
                    <a:pt x="337" y="5387"/>
                  </a:cubicBezTo>
                  <a:cubicBezTo>
                    <a:pt x="366" y="4919"/>
                    <a:pt x="439" y="4407"/>
                    <a:pt x="498" y="3850"/>
                  </a:cubicBezTo>
                  <a:cubicBezTo>
                    <a:pt x="556" y="3309"/>
                    <a:pt x="586" y="2796"/>
                    <a:pt x="571" y="2313"/>
                  </a:cubicBezTo>
                  <a:cubicBezTo>
                    <a:pt x="556" y="1859"/>
                    <a:pt x="513" y="1420"/>
                    <a:pt x="425" y="1069"/>
                  </a:cubicBezTo>
                  <a:cubicBezTo>
                    <a:pt x="337" y="732"/>
                    <a:pt x="234" y="454"/>
                    <a:pt x="147" y="264"/>
                  </a:cubicBezTo>
                  <a:cubicBezTo>
                    <a:pt x="117" y="176"/>
                    <a:pt x="59" y="117"/>
                    <a:pt x="44" y="73"/>
                  </a:cubicBezTo>
                  <a:cubicBezTo>
                    <a:pt x="29" y="15"/>
                    <a:pt x="0" y="0"/>
                    <a:pt x="0"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1617656" y="2606582"/>
              <a:ext cx="62470" cy="87062"/>
            </a:xfrm>
            <a:custGeom>
              <a:avLst/>
              <a:gdLst/>
              <a:ahLst/>
              <a:cxnLst/>
              <a:rect l="l" t="t" r="r" b="b"/>
              <a:pathLst>
                <a:path w="1011" h="1409" extrusionOk="0">
                  <a:moveTo>
                    <a:pt x="992" y="1"/>
                  </a:moveTo>
                  <a:cubicBezTo>
                    <a:pt x="954" y="1"/>
                    <a:pt x="690" y="271"/>
                    <a:pt x="425" y="662"/>
                  </a:cubicBezTo>
                  <a:cubicBezTo>
                    <a:pt x="176" y="1042"/>
                    <a:pt x="0" y="1394"/>
                    <a:pt x="30" y="1408"/>
                  </a:cubicBezTo>
                  <a:cubicBezTo>
                    <a:pt x="30" y="1409"/>
                    <a:pt x="31" y="1409"/>
                    <a:pt x="32" y="1409"/>
                  </a:cubicBezTo>
                  <a:cubicBezTo>
                    <a:pt x="68" y="1409"/>
                    <a:pt x="269" y="1092"/>
                    <a:pt x="513" y="706"/>
                  </a:cubicBezTo>
                  <a:cubicBezTo>
                    <a:pt x="791" y="325"/>
                    <a:pt x="1010" y="17"/>
                    <a:pt x="996" y="3"/>
                  </a:cubicBezTo>
                  <a:cubicBezTo>
                    <a:pt x="995" y="1"/>
                    <a:pt x="994" y="1"/>
                    <a:pt x="992"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p:nvPr/>
          </p:nvSpPr>
          <p:spPr>
            <a:xfrm>
              <a:off x="1652940" y="2613008"/>
              <a:ext cx="19958" cy="72480"/>
            </a:xfrm>
            <a:custGeom>
              <a:avLst/>
              <a:gdLst/>
              <a:ahLst/>
              <a:cxnLst/>
              <a:rect l="l" t="t" r="r" b="b"/>
              <a:pathLst>
                <a:path w="323" h="1173" extrusionOk="0">
                  <a:moveTo>
                    <a:pt x="306" y="1"/>
                  </a:moveTo>
                  <a:cubicBezTo>
                    <a:pt x="287" y="1"/>
                    <a:pt x="188" y="245"/>
                    <a:pt x="88" y="572"/>
                  </a:cubicBezTo>
                  <a:cubicBezTo>
                    <a:pt x="15" y="894"/>
                    <a:pt x="0" y="1172"/>
                    <a:pt x="15" y="1172"/>
                  </a:cubicBezTo>
                  <a:cubicBezTo>
                    <a:pt x="44" y="1172"/>
                    <a:pt x="88" y="924"/>
                    <a:pt x="191" y="587"/>
                  </a:cubicBezTo>
                  <a:cubicBezTo>
                    <a:pt x="249" y="279"/>
                    <a:pt x="322" y="16"/>
                    <a:pt x="308" y="1"/>
                  </a:cubicBezTo>
                  <a:cubicBezTo>
                    <a:pt x="307" y="1"/>
                    <a:pt x="307" y="1"/>
                    <a:pt x="306"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31"/>
          <p:cNvGrpSpPr/>
          <p:nvPr/>
        </p:nvGrpSpPr>
        <p:grpSpPr>
          <a:xfrm>
            <a:off x="176050" y="2421699"/>
            <a:ext cx="1441111" cy="2161067"/>
            <a:chOff x="176050" y="2421699"/>
            <a:chExt cx="1441111" cy="2161067"/>
          </a:xfrm>
        </p:grpSpPr>
        <p:sp>
          <p:nvSpPr>
            <p:cNvPr id="509" name="Google Shape;509;p31"/>
            <p:cNvSpPr/>
            <p:nvPr/>
          </p:nvSpPr>
          <p:spPr>
            <a:xfrm>
              <a:off x="1286893" y="4431304"/>
              <a:ext cx="330268" cy="102262"/>
            </a:xfrm>
            <a:custGeom>
              <a:avLst/>
              <a:gdLst/>
              <a:ahLst/>
              <a:cxnLst/>
              <a:rect l="l" t="t" r="r" b="b"/>
              <a:pathLst>
                <a:path w="5345" h="1655" extrusionOk="0">
                  <a:moveTo>
                    <a:pt x="294" y="1"/>
                  </a:moveTo>
                  <a:lnTo>
                    <a:pt x="1" y="1655"/>
                  </a:lnTo>
                  <a:lnTo>
                    <a:pt x="4642" y="1655"/>
                  </a:lnTo>
                  <a:cubicBezTo>
                    <a:pt x="5344" y="1655"/>
                    <a:pt x="4085" y="1025"/>
                    <a:pt x="4085" y="1025"/>
                  </a:cubicBezTo>
                  <a:lnTo>
                    <a:pt x="4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1126331" y="4480504"/>
              <a:ext cx="330268" cy="102262"/>
            </a:xfrm>
            <a:custGeom>
              <a:avLst/>
              <a:gdLst/>
              <a:ahLst/>
              <a:cxnLst/>
              <a:rect l="l" t="t" r="r" b="b"/>
              <a:pathLst>
                <a:path w="5345" h="1655" extrusionOk="0">
                  <a:moveTo>
                    <a:pt x="294" y="1"/>
                  </a:moveTo>
                  <a:lnTo>
                    <a:pt x="1" y="1655"/>
                  </a:lnTo>
                  <a:lnTo>
                    <a:pt x="4642" y="1655"/>
                  </a:lnTo>
                  <a:cubicBezTo>
                    <a:pt x="5344" y="1655"/>
                    <a:pt x="4085" y="1025"/>
                    <a:pt x="4085" y="1025"/>
                  </a:cubicBezTo>
                  <a:lnTo>
                    <a:pt x="4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1"/>
            <p:cNvSpPr/>
            <p:nvPr/>
          </p:nvSpPr>
          <p:spPr>
            <a:xfrm>
              <a:off x="1074327" y="3400982"/>
              <a:ext cx="123086" cy="314882"/>
            </a:xfrm>
            <a:custGeom>
              <a:avLst/>
              <a:gdLst/>
              <a:ahLst/>
              <a:cxnLst/>
              <a:rect l="l" t="t" r="r" b="b"/>
              <a:pathLst>
                <a:path w="1992" h="5096" extrusionOk="0">
                  <a:moveTo>
                    <a:pt x="16" y="0"/>
                  </a:moveTo>
                  <a:cubicBezTo>
                    <a:pt x="15" y="0"/>
                    <a:pt x="15" y="0"/>
                    <a:pt x="15" y="0"/>
                  </a:cubicBezTo>
                  <a:cubicBezTo>
                    <a:pt x="1" y="30"/>
                    <a:pt x="396" y="1157"/>
                    <a:pt x="952" y="2562"/>
                  </a:cubicBezTo>
                  <a:cubicBezTo>
                    <a:pt x="1490" y="3973"/>
                    <a:pt x="1942" y="5095"/>
                    <a:pt x="1976" y="5095"/>
                  </a:cubicBezTo>
                  <a:cubicBezTo>
                    <a:pt x="1977" y="5095"/>
                    <a:pt x="1977" y="5095"/>
                    <a:pt x="1977" y="5095"/>
                  </a:cubicBezTo>
                  <a:cubicBezTo>
                    <a:pt x="1992" y="5095"/>
                    <a:pt x="1567" y="3938"/>
                    <a:pt x="1040" y="2533"/>
                  </a:cubicBezTo>
                  <a:cubicBezTo>
                    <a:pt x="487" y="1136"/>
                    <a:pt x="36" y="0"/>
                    <a:pt x="16" y="0"/>
                  </a:cubicBezTo>
                  <a:close/>
                </a:path>
              </a:pathLst>
            </a:custGeom>
            <a:solidFill>
              <a:srgbClr val="00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1"/>
            <p:cNvSpPr/>
            <p:nvPr/>
          </p:nvSpPr>
          <p:spPr>
            <a:xfrm>
              <a:off x="1090640" y="3450724"/>
              <a:ext cx="38928" cy="218984"/>
            </a:xfrm>
            <a:custGeom>
              <a:avLst/>
              <a:gdLst/>
              <a:ahLst/>
              <a:cxnLst/>
              <a:rect l="l" t="t" r="r" b="b"/>
              <a:pathLst>
                <a:path w="630" h="3544" extrusionOk="0">
                  <a:moveTo>
                    <a:pt x="29" y="0"/>
                  </a:moveTo>
                  <a:cubicBezTo>
                    <a:pt x="0" y="0"/>
                    <a:pt x="44" y="205"/>
                    <a:pt x="117" y="513"/>
                  </a:cubicBezTo>
                  <a:cubicBezTo>
                    <a:pt x="176" y="835"/>
                    <a:pt x="264" y="1274"/>
                    <a:pt x="351" y="1757"/>
                  </a:cubicBezTo>
                  <a:cubicBezTo>
                    <a:pt x="425" y="2255"/>
                    <a:pt x="498" y="2694"/>
                    <a:pt x="542" y="3031"/>
                  </a:cubicBezTo>
                  <a:cubicBezTo>
                    <a:pt x="571" y="3338"/>
                    <a:pt x="586" y="3543"/>
                    <a:pt x="615" y="3543"/>
                  </a:cubicBezTo>
                  <a:cubicBezTo>
                    <a:pt x="630" y="3543"/>
                    <a:pt x="630" y="3338"/>
                    <a:pt x="630" y="3002"/>
                  </a:cubicBezTo>
                  <a:cubicBezTo>
                    <a:pt x="586" y="2680"/>
                    <a:pt x="556" y="2240"/>
                    <a:pt x="469" y="1743"/>
                  </a:cubicBezTo>
                  <a:cubicBezTo>
                    <a:pt x="366" y="1245"/>
                    <a:pt x="278" y="806"/>
                    <a:pt x="190" y="498"/>
                  </a:cubicBezTo>
                  <a:cubicBezTo>
                    <a:pt x="103" y="191"/>
                    <a:pt x="44" y="0"/>
                    <a:pt x="29" y="0"/>
                  </a:cubicBezTo>
                  <a:close/>
                </a:path>
              </a:pathLst>
            </a:custGeom>
            <a:solidFill>
              <a:srgbClr val="00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176050" y="2816613"/>
              <a:ext cx="380874" cy="1023119"/>
            </a:xfrm>
            <a:custGeom>
              <a:avLst/>
              <a:gdLst/>
              <a:ahLst/>
              <a:cxnLst/>
              <a:rect l="l" t="t" r="r" b="b"/>
              <a:pathLst>
                <a:path w="6164" h="16558" extrusionOk="0">
                  <a:moveTo>
                    <a:pt x="4392" y="0"/>
                  </a:moveTo>
                  <a:lnTo>
                    <a:pt x="1" y="161"/>
                  </a:lnTo>
                  <a:lnTo>
                    <a:pt x="2972" y="16557"/>
                  </a:lnTo>
                  <a:lnTo>
                    <a:pt x="6164" y="16074"/>
                  </a:lnTo>
                  <a:lnTo>
                    <a:pt x="43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1276079" y="3120507"/>
              <a:ext cx="201744" cy="252227"/>
            </a:xfrm>
            <a:custGeom>
              <a:avLst/>
              <a:gdLst/>
              <a:ahLst/>
              <a:cxnLst/>
              <a:rect l="l" t="t" r="r" b="b"/>
              <a:pathLst>
                <a:path w="3265" h="4082" extrusionOk="0">
                  <a:moveTo>
                    <a:pt x="1223" y="0"/>
                  </a:moveTo>
                  <a:cubicBezTo>
                    <a:pt x="1054" y="0"/>
                    <a:pt x="0" y="1538"/>
                    <a:pt x="0" y="1538"/>
                  </a:cubicBezTo>
                  <a:cubicBezTo>
                    <a:pt x="0" y="1538"/>
                    <a:pt x="585" y="4082"/>
                    <a:pt x="1060" y="4082"/>
                  </a:cubicBezTo>
                  <a:cubicBezTo>
                    <a:pt x="1078" y="4082"/>
                    <a:pt x="1095" y="4078"/>
                    <a:pt x="1113" y="4071"/>
                  </a:cubicBezTo>
                  <a:cubicBezTo>
                    <a:pt x="1113" y="4071"/>
                    <a:pt x="2913" y="3002"/>
                    <a:pt x="3001" y="2783"/>
                  </a:cubicBezTo>
                  <a:cubicBezTo>
                    <a:pt x="3040" y="2709"/>
                    <a:pt x="2961" y="2685"/>
                    <a:pt x="2837" y="2685"/>
                  </a:cubicBezTo>
                  <a:cubicBezTo>
                    <a:pt x="2590" y="2685"/>
                    <a:pt x="2167" y="2783"/>
                    <a:pt x="2167" y="2783"/>
                  </a:cubicBezTo>
                  <a:cubicBezTo>
                    <a:pt x="2167" y="2783"/>
                    <a:pt x="3089" y="2461"/>
                    <a:pt x="3192" y="2241"/>
                  </a:cubicBezTo>
                  <a:cubicBezTo>
                    <a:pt x="3221" y="2168"/>
                    <a:pt x="3088" y="2143"/>
                    <a:pt x="2897" y="2143"/>
                  </a:cubicBezTo>
                  <a:cubicBezTo>
                    <a:pt x="2515" y="2143"/>
                    <a:pt x="1903" y="2241"/>
                    <a:pt x="1903" y="2241"/>
                  </a:cubicBezTo>
                  <a:cubicBezTo>
                    <a:pt x="1903" y="2241"/>
                    <a:pt x="3265" y="1948"/>
                    <a:pt x="3206" y="1655"/>
                  </a:cubicBezTo>
                  <a:cubicBezTo>
                    <a:pt x="3178" y="1543"/>
                    <a:pt x="2938" y="1508"/>
                    <a:pt x="2653" y="1508"/>
                  </a:cubicBezTo>
                  <a:cubicBezTo>
                    <a:pt x="2196" y="1508"/>
                    <a:pt x="1625" y="1597"/>
                    <a:pt x="1625" y="1597"/>
                  </a:cubicBezTo>
                  <a:cubicBezTo>
                    <a:pt x="1625" y="1597"/>
                    <a:pt x="3162" y="1231"/>
                    <a:pt x="3148" y="909"/>
                  </a:cubicBezTo>
                  <a:cubicBezTo>
                    <a:pt x="3144" y="824"/>
                    <a:pt x="3011" y="792"/>
                    <a:pt x="2815" y="792"/>
                  </a:cubicBezTo>
                  <a:cubicBezTo>
                    <a:pt x="2234" y="792"/>
                    <a:pt x="1098" y="1070"/>
                    <a:pt x="1098" y="1070"/>
                  </a:cubicBezTo>
                  <a:cubicBezTo>
                    <a:pt x="1464" y="572"/>
                    <a:pt x="1376" y="60"/>
                    <a:pt x="1230" y="1"/>
                  </a:cubicBezTo>
                  <a:cubicBezTo>
                    <a:pt x="1228" y="0"/>
                    <a:pt x="1226" y="0"/>
                    <a:pt x="1223" y="0"/>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689854" y="2915172"/>
              <a:ext cx="655901" cy="585769"/>
            </a:xfrm>
            <a:custGeom>
              <a:avLst/>
              <a:gdLst/>
              <a:ahLst/>
              <a:cxnLst/>
              <a:rect l="l" t="t" r="r" b="b"/>
              <a:pathLst>
                <a:path w="10615" h="9480" extrusionOk="0">
                  <a:moveTo>
                    <a:pt x="338" y="1"/>
                  </a:moveTo>
                  <a:cubicBezTo>
                    <a:pt x="338" y="1"/>
                    <a:pt x="1" y="2636"/>
                    <a:pt x="747" y="6589"/>
                  </a:cubicBezTo>
                  <a:cubicBezTo>
                    <a:pt x="1188" y="8921"/>
                    <a:pt x="2607" y="9479"/>
                    <a:pt x="3886" y="9479"/>
                  </a:cubicBezTo>
                  <a:cubicBezTo>
                    <a:pt x="4774" y="9479"/>
                    <a:pt x="5596" y="9209"/>
                    <a:pt x="5974" y="9077"/>
                  </a:cubicBezTo>
                  <a:cubicBezTo>
                    <a:pt x="6911" y="8770"/>
                    <a:pt x="10614" y="7409"/>
                    <a:pt x="10614" y="7409"/>
                  </a:cubicBezTo>
                  <a:lnTo>
                    <a:pt x="9487" y="4861"/>
                  </a:lnTo>
                  <a:cubicBezTo>
                    <a:pt x="9487" y="4861"/>
                    <a:pt x="7218" y="5666"/>
                    <a:pt x="4656" y="6223"/>
                  </a:cubicBezTo>
                  <a:cubicBezTo>
                    <a:pt x="4632" y="6228"/>
                    <a:pt x="4608" y="6230"/>
                    <a:pt x="4585" y="6230"/>
                  </a:cubicBezTo>
                  <a:cubicBezTo>
                    <a:pt x="3484" y="6230"/>
                    <a:pt x="3470" y="616"/>
                    <a:pt x="3470" y="616"/>
                  </a:cubicBez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432056" y="3405493"/>
              <a:ext cx="1159675" cy="1055682"/>
            </a:xfrm>
            <a:custGeom>
              <a:avLst/>
              <a:gdLst/>
              <a:ahLst/>
              <a:cxnLst/>
              <a:rect l="l" t="t" r="r" b="b"/>
              <a:pathLst>
                <a:path w="18768" h="17085" extrusionOk="0">
                  <a:moveTo>
                    <a:pt x="16009" y="0"/>
                  </a:moveTo>
                  <a:cubicBezTo>
                    <a:pt x="16006" y="0"/>
                    <a:pt x="16004" y="0"/>
                    <a:pt x="16002" y="1"/>
                  </a:cubicBezTo>
                  <a:cubicBezTo>
                    <a:pt x="13850" y="59"/>
                    <a:pt x="967" y="776"/>
                    <a:pt x="967" y="776"/>
                  </a:cubicBezTo>
                  <a:cubicBezTo>
                    <a:pt x="967" y="776"/>
                    <a:pt x="1" y="4656"/>
                    <a:pt x="3778" y="5403"/>
                  </a:cubicBezTo>
                  <a:cubicBezTo>
                    <a:pt x="4534" y="5557"/>
                    <a:pt x="5376" y="5615"/>
                    <a:pt x="6241" y="5615"/>
                  </a:cubicBezTo>
                  <a:cubicBezTo>
                    <a:pt x="8748" y="5615"/>
                    <a:pt x="11443" y="5132"/>
                    <a:pt x="12757" y="5132"/>
                  </a:cubicBezTo>
                  <a:cubicBezTo>
                    <a:pt x="13263" y="5132"/>
                    <a:pt x="13565" y="5204"/>
                    <a:pt x="13571" y="5403"/>
                  </a:cubicBezTo>
                  <a:cubicBezTo>
                    <a:pt x="13615" y="6296"/>
                    <a:pt x="13850" y="17085"/>
                    <a:pt x="13850" y="17085"/>
                  </a:cubicBezTo>
                  <a:lnTo>
                    <a:pt x="18256" y="17085"/>
                  </a:lnTo>
                  <a:cubicBezTo>
                    <a:pt x="18256" y="17085"/>
                    <a:pt x="18768" y="0"/>
                    <a:pt x="160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307235" y="2763843"/>
              <a:ext cx="570816" cy="774538"/>
            </a:xfrm>
            <a:custGeom>
              <a:avLst/>
              <a:gdLst/>
              <a:ahLst/>
              <a:cxnLst/>
              <a:rect l="l" t="t" r="r" b="b"/>
              <a:pathLst>
                <a:path w="9238" h="12535" extrusionOk="0">
                  <a:moveTo>
                    <a:pt x="5453" y="1"/>
                  </a:moveTo>
                  <a:cubicBezTo>
                    <a:pt x="3946" y="1"/>
                    <a:pt x="1974" y="118"/>
                    <a:pt x="1391" y="561"/>
                  </a:cubicBezTo>
                  <a:cubicBezTo>
                    <a:pt x="1391" y="561"/>
                    <a:pt x="147" y="986"/>
                    <a:pt x="74" y="3079"/>
                  </a:cubicBezTo>
                  <a:cubicBezTo>
                    <a:pt x="0" y="5217"/>
                    <a:pt x="308" y="6988"/>
                    <a:pt x="308" y="6988"/>
                  </a:cubicBezTo>
                  <a:lnTo>
                    <a:pt x="425" y="11512"/>
                  </a:lnTo>
                  <a:cubicBezTo>
                    <a:pt x="425" y="11512"/>
                    <a:pt x="1856" y="12535"/>
                    <a:pt x="4313" y="12535"/>
                  </a:cubicBezTo>
                  <a:cubicBezTo>
                    <a:pt x="5666" y="12535"/>
                    <a:pt x="7330" y="12225"/>
                    <a:pt x="9238" y="11263"/>
                  </a:cubicBezTo>
                  <a:lnTo>
                    <a:pt x="8111" y="6915"/>
                  </a:lnTo>
                  <a:lnTo>
                    <a:pt x="7847" y="1820"/>
                  </a:lnTo>
                  <a:cubicBezTo>
                    <a:pt x="7847" y="1820"/>
                    <a:pt x="7759" y="195"/>
                    <a:pt x="7247" y="78"/>
                  </a:cubicBezTo>
                  <a:cubicBezTo>
                    <a:pt x="7053" y="41"/>
                    <a:pt x="6332" y="1"/>
                    <a:pt x="5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273744" y="3427182"/>
              <a:ext cx="1159675" cy="1054817"/>
            </a:xfrm>
            <a:custGeom>
              <a:avLst/>
              <a:gdLst/>
              <a:ahLst/>
              <a:cxnLst/>
              <a:rect l="l" t="t" r="r" b="b"/>
              <a:pathLst>
                <a:path w="18768" h="17071" extrusionOk="0">
                  <a:moveTo>
                    <a:pt x="16009" y="1"/>
                  </a:moveTo>
                  <a:cubicBezTo>
                    <a:pt x="16006" y="1"/>
                    <a:pt x="16004" y="1"/>
                    <a:pt x="16002" y="1"/>
                  </a:cubicBezTo>
                  <a:cubicBezTo>
                    <a:pt x="13850" y="59"/>
                    <a:pt x="967" y="777"/>
                    <a:pt x="967" y="777"/>
                  </a:cubicBezTo>
                  <a:cubicBezTo>
                    <a:pt x="967" y="777"/>
                    <a:pt x="1" y="4642"/>
                    <a:pt x="3778" y="5403"/>
                  </a:cubicBezTo>
                  <a:cubicBezTo>
                    <a:pt x="4527" y="5553"/>
                    <a:pt x="5362" y="5609"/>
                    <a:pt x="6219" y="5609"/>
                  </a:cubicBezTo>
                  <a:cubicBezTo>
                    <a:pt x="8723" y="5609"/>
                    <a:pt x="11417" y="5130"/>
                    <a:pt x="12740" y="5130"/>
                  </a:cubicBezTo>
                  <a:cubicBezTo>
                    <a:pt x="13254" y="5130"/>
                    <a:pt x="13562" y="5203"/>
                    <a:pt x="13571" y="5403"/>
                  </a:cubicBezTo>
                  <a:cubicBezTo>
                    <a:pt x="13615" y="6296"/>
                    <a:pt x="13850" y="17071"/>
                    <a:pt x="13850" y="17071"/>
                  </a:cubicBezTo>
                  <a:lnTo>
                    <a:pt x="18256" y="17071"/>
                  </a:lnTo>
                  <a:cubicBezTo>
                    <a:pt x="18256" y="17071"/>
                    <a:pt x="18768" y="1"/>
                    <a:pt x="16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714324" y="2768663"/>
              <a:ext cx="190004" cy="207182"/>
            </a:xfrm>
            <a:custGeom>
              <a:avLst/>
              <a:gdLst/>
              <a:ahLst/>
              <a:cxnLst/>
              <a:rect l="l" t="t" r="r" b="b"/>
              <a:pathLst>
                <a:path w="3075" h="3353" extrusionOk="0">
                  <a:moveTo>
                    <a:pt x="304" y="0"/>
                  </a:moveTo>
                  <a:cubicBezTo>
                    <a:pt x="116" y="0"/>
                    <a:pt x="0" y="15"/>
                    <a:pt x="0" y="15"/>
                  </a:cubicBezTo>
                  <a:lnTo>
                    <a:pt x="600" y="3353"/>
                  </a:lnTo>
                  <a:lnTo>
                    <a:pt x="3074" y="3206"/>
                  </a:lnTo>
                  <a:lnTo>
                    <a:pt x="3060" y="2211"/>
                  </a:lnTo>
                  <a:cubicBezTo>
                    <a:pt x="2724" y="210"/>
                    <a:pt x="1010"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879866" y="3147634"/>
              <a:ext cx="200879" cy="252289"/>
            </a:xfrm>
            <a:custGeom>
              <a:avLst/>
              <a:gdLst/>
              <a:ahLst/>
              <a:cxnLst/>
              <a:rect l="l" t="t" r="r" b="b"/>
              <a:pathLst>
                <a:path w="3251" h="4083" extrusionOk="0">
                  <a:moveTo>
                    <a:pt x="1209" y="0"/>
                  </a:moveTo>
                  <a:cubicBezTo>
                    <a:pt x="1040" y="0"/>
                    <a:pt x="0" y="1538"/>
                    <a:pt x="0" y="1538"/>
                  </a:cubicBezTo>
                  <a:cubicBezTo>
                    <a:pt x="0" y="1538"/>
                    <a:pt x="571" y="4082"/>
                    <a:pt x="1058" y="4082"/>
                  </a:cubicBezTo>
                  <a:cubicBezTo>
                    <a:pt x="1077" y="4082"/>
                    <a:pt x="1095" y="4078"/>
                    <a:pt x="1113" y="4071"/>
                  </a:cubicBezTo>
                  <a:cubicBezTo>
                    <a:pt x="1113" y="4071"/>
                    <a:pt x="2899" y="3002"/>
                    <a:pt x="3001" y="2783"/>
                  </a:cubicBezTo>
                  <a:cubicBezTo>
                    <a:pt x="3035" y="2710"/>
                    <a:pt x="2952" y="2685"/>
                    <a:pt x="2827" y="2685"/>
                  </a:cubicBezTo>
                  <a:cubicBezTo>
                    <a:pt x="2575" y="2685"/>
                    <a:pt x="2152" y="2783"/>
                    <a:pt x="2152" y="2783"/>
                  </a:cubicBezTo>
                  <a:cubicBezTo>
                    <a:pt x="2152" y="2783"/>
                    <a:pt x="3089" y="2461"/>
                    <a:pt x="3177" y="2241"/>
                  </a:cubicBezTo>
                  <a:cubicBezTo>
                    <a:pt x="3206" y="2168"/>
                    <a:pt x="3074" y="2144"/>
                    <a:pt x="2886" y="2144"/>
                  </a:cubicBezTo>
                  <a:cubicBezTo>
                    <a:pt x="2508" y="2144"/>
                    <a:pt x="1903" y="2241"/>
                    <a:pt x="1903" y="2241"/>
                  </a:cubicBezTo>
                  <a:cubicBezTo>
                    <a:pt x="1903" y="2241"/>
                    <a:pt x="3250" y="1948"/>
                    <a:pt x="3192" y="1656"/>
                  </a:cubicBezTo>
                  <a:cubicBezTo>
                    <a:pt x="3163" y="1543"/>
                    <a:pt x="2925" y="1508"/>
                    <a:pt x="2643" y="1508"/>
                  </a:cubicBezTo>
                  <a:cubicBezTo>
                    <a:pt x="2191" y="1508"/>
                    <a:pt x="1625" y="1597"/>
                    <a:pt x="1625" y="1597"/>
                  </a:cubicBezTo>
                  <a:cubicBezTo>
                    <a:pt x="1625" y="1597"/>
                    <a:pt x="3162" y="1231"/>
                    <a:pt x="3148" y="909"/>
                  </a:cubicBezTo>
                  <a:cubicBezTo>
                    <a:pt x="3140" y="824"/>
                    <a:pt x="3006" y="792"/>
                    <a:pt x="2809" y="792"/>
                  </a:cubicBezTo>
                  <a:cubicBezTo>
                    <a:pt x="2226" y="792"/>
                    <a:pt x="1098" y="1070"/>
                    <a:pt x="1098" y="1070"/>
                  </a:cubicBezTo>
                  <a:cubicBezTo>
                    <a:pt x="1464" y="572"/>
                    <a:pt x="1362" y="60"/>
                    <a:pt x="1215" y="1"/>
                  </a:cubicBezTo>
                  <a:cubicBezTo>
                    <a:pt x="1213" y="1"/>
                    <a:pt x="1211" y="0"/>
                    <a:pt x="1209" y="0"/>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346103" y="3753753"/>
              <a:ext cx="597077" cy="86012"/>
            </a:xfrm>
            <a:custGeom>
              <a:avLst/>
              <a:gdLst/>
              <a:ahLst/>
              <a:cxnLst/>
              <a:rect l="l" t="t" r="r" b="b"/>
              <a:pathLst>
                <a:path w="9663" h="1392" extrusionOk="0">
                  <a:moveTo>
                    <a:pt x="9663" y="1"/>
                  </a:moveTo>
                  <a:lnTo>
                    <a:pt x="1" y="425"/>
                  </a:lnTo>
                  <a:lnTo>
                    <a:pt x="220" y="1391"/>
                  </a:lnTo>
                  <a:lnTo>
                    <a:pt x="9473" y="908"/>
                  </a:lnTo>
                  <a:lnTo>
                    <a:pt x="96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379594" y="3819809"/>
              <a:ext cx="57959" cy="705642"/>
            </a:xfrm>
            <a:custGeom>
              <a:avLst/>
              <a:gdLst/>
              <a:ahLst/>
              <a:cxnLst/>
              <a:rect l="l" t="t" r="r" b="b"/>
              <a:pathLst>
                <a:path w="938" h="11420" extrusionOk="0">
                  <a:moveTo>
                    <a:pt x="484" y="0"/>
                  </a:moveTo>
                  <a:lnTo>
                    <a:pt x="1" y="30"/>
                  </a:lnTo>
                  <a:lnTo>
                    <a:pt x="630" y="11419"/>
                  </a:lnTo>
                  <a:lnTo>
                    <a:pt x="937" y="11419"/>
                  </a:lnTo>
                  <a:lnTo>
                    <a:pt x="4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895252" y="3798985"/>
              <a:ext cx="28053" cy="706569"/>
            </a:xfrm>
            <a:custGeom>
              <a:avLst/>
              <a:gdLst/>
              <a:ahLst/>
              <a:cxnLst/>
              <a:rect l="l" t="t" r="r" b="b"/>
              <a:pathLst>
                <a:path w="454" h="11435" extrusionOk="0">
                  <a:moveTo>
                    <a:pt x="454" y="1"/>
                  </a:moveTo>
                  <a:lnTo>
                    <a:pt x="0" y="30"/>
                  </a:lnTo>
                  <a:lnTo>
                    <a:pt x="44" y="11420"/>
                  </a:lnTo>
                  <a:lnTo>
                    <a:pt x="366" y="11434"/>
                  </a:lnTo>
                  <a:lnTo>
                    <a:pt x="4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409440" y="3800777"/>
              <a:ext cx="500314" cy="450573"/>
            </a:xfrm>
            <a:custGeom>
              <a:avLst/>
              <a:gdLst/>
              <a:ahLst/>
              <a:cxnLst/>
              <a:rect l="l" t="t" r="r" b="b"/>
              <a:pathLst>
                <a:path w="8097" h="7292" extrusionOk="0">
                  <a:moveTo>
                    <a:pt x="7847" y="1"/>
                  </a:moveTo>
                  <a:lnTo>
                    <a:pt x="1" y="6808"/>
                  </a:lnTo>
                  <a:lnTo>
                    <a:pt x="1" y="7291"/>
                  </a:lnTo>
                  <a:lnTo>
                    <a:pt x="8096" y="191"/>
                  </a:lnTo>
                  <a:lnTo>
                    <a:pt x="7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402210" y="3819809"/>
              <a:ext cx="518356" cy="431541"/>
            </a:xfrm>
            <a:custGeom>
              <a:avLst/>
              <a:gdLst/>
              <a:ahLst/>
              <a:cxnLst/>
              <a:rect l="l" t="t" r="r" b="b"/>
              <a:pathLst>
                <a:path w="8389" h="6984" extrusionOk="0">
                  <a:moveTo>
                    <a:pt x="235" y="0"/>
                  </a:moveTo>
                  <a:lnTo>
                    <a:pt x="0" y="220"/>
                  </a:lnTo>
                  <a:lnTo>
                    <a:pt x="8316" y="6983"/>
                  </a:lnTo>
                  <a:lnTo>
                    <a:pt x="8389" y="6705"/>
                  </a:lnTo>
                  <a:lnTo>
                    <a:pt x="2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531542" y="2759888"/>
              <a:ext cx="182528" cy="297395"/>
            </a:xfrm>
            <a:custGeom>
              <a:avLst/>
              <a:gdLst/>
              <a:ahLst/>
              <a:cxnLst/>
              <a:rect l="l" t="t" r="r" b="b"/>
              <a:pathLst>
                <a:path w="2954" h="4813" extrusionOk="0">
                  <a:moveTo>
                    <a:pt x="1619" y="1"/>
                  </a:moveTo>
                  <a:cubicBezTo>
                    <a:pt x="1182" y="1"/>
                    <a:pt x="640" y="40"/>
                    <a:pt x="1" y="157"/>
                  </a:cubicBezTo>
                  <a:lnTo>
                    <a:pt x="2197" y="4812"/>
                  </a:lnTo>
                  <a:lnTo>
                    <a:pt x="2943" y="157"/>
                  </a:lnTo>
                  <a:cubicBezTo>
                    <a:pt x="2953" y="157"/>
                    <a:pt x="2495" y="1"/>
                    <a:pt x="1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518009" y="2433007"/>
              <a:ext cx="310309" cy="393417"/>
            </a:xfrm>
            <a:custGeom>
              <a:avLst/>
              <a:gdLst/>
              <a:ahLst/>
              <a:cxnLst/>
              <a:rect l="l" t="t" r="r" b="b"/>
              <a:pathLst>
                <a:path w="5022" h="6367" extrusionOk="0">
                  <a:moveTo>
                    <a:pt x="2647" y="1"/>
                  </a:moveTo>
                  <a:cubicBezTo>
                    <a:pt x="1375" y="1"/>
                    <a:pt x="1333" y="587"/>
                    <a:pt x="1333" y="587"/>
                  </a:cubicBezTo>
                  <a:lnTo>
                    <a:pt x="1333" y="1597"/>
                  </a:lnTo>
                  <a:cubicBezTo>
                    <a:pt x="1333" y="1597"/>
                    <a:pt x="997" y="1358"/>
                    <a:pt x="679" y="1358"/>
                  </a:cubicBezTo>
                  <a:cubicBezTo>
                    <a:pt x="445" y="1358"/>
                    <a:pt x="221" y="1487"/>
                    <a:pt x="147" y="1933"/>
                  </a:cubicBezTo>
                  <a:cubicBezTo>
                    <a:pt x="0" y="2739"/>
                    <a:pt x="776" y="2900"/>
                    <a:pt x="776" y="2900"/>
                  </a:cubicBezTo>
                  <a:lnTo>
                    <a:pt x="601" y="5257"/>
                  </a:lnTo>
                  <a:cubicBezTo>
                    <a:pt x="586" y="5564"/>
                    <a:pt x="674" y="5886"/>
                    <a:pt x="893" y="6106"/>
                  </a:cubicBezTo>
                  <a:cubicBezTo>
                    <a:pt x="1096" y="6297"/>
                    <a:pt x="1326" y="6366"/>
                    <a:pt x="1555" y="6366"/>
                  </a:cubicBezTo>
                  <a:cubicBezTo>
                    <a:pt x="1904" y="6366"/>
                    <a:pt x="2250" y="6203"/>
                    <a:pt x="2489" y="6062"/>
                  </a:cubicBezTo>
                  <a:cubicBezTo>
                    <a:pt x="2665" y="5930"/>
                    <a:pt x="2782" y="5754"/>
                    <a:pt x="2782" y="5535"/>
                  </a:cubicBezTo>
                  <a:lnTo>
                    <a:pt x="2782" y="4905"/>
                  </a:lnTo>
                  <a:lnTo>
                    <a:pt x="3631" y="4905"/>
                  </a:lnTo>
                  <a:cubicBezTo>
                    <a:pt x="5022" y="4832"/>
                    <a:pt x="4787" y="396"/>
                    <a:pt x="4787" y="396"/>
                  </a:cubicBezTo>
                  <a:cubicBezTo>
                    <a:pt x="4787" y="57"/>
                    <a:pt x="4135" y="45"/>
                    <a:pt x="4038" y="45"/>
                  </a:cubicBezTo>
                  <a:cubicBezTo>
                    <a:pt x="4030" y="45"/>
                    <a:pt x="4026" y="45"/>
                    <a:pt x="4026" y="45"/>
                  </a:cubicBezTo>
                  <a:lnTo>
                    <a:pt x="2694" y="1"/>
                  </a:lnTo>
                  <a:cubicBezTo>
                    <a:pt x="2678" y="1"/>
                    <a:pt x="2662" y="1"/>
                    <a:pt x="2647" y="1"/>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749608" y="2562400"/>
              <a:ext cx="15386" cy="81501"/>
            </a:xfrm>
            <a:custGeom>
              <a:avLst/>
              <a:gdLst/>
              <a:ahLst/>
              <a:cxnLst/>
              <a:rect l="l" t="t" r="r" b="b"/>
              <a:pathLst>
                <a:path w="249" h="1319" extrusionOk="0">
                  <a:moveTo>
                    <a:pt x="205" y="0"/>
                  </a:moveTo>
                  <a:cubicBezTo>
                    <a:pt x="161" y="0"/>
                    <a:pt x="146" y="308"/>
                    <a:pt x="161" y="732"/>
                  </a:cubicBezTo>
                  <a:cubicBezTo>
                    <a:pt x="161" y="908"/>
                    <a:pt x="205" y="1113"/>
                    <a:pt x="146" y="1201"/>
                  </a:cubicBezTo>
                  <a:cubicBezTo>
                    <a:pt x="132" y="1245"/>
                    <a:pt x="88" y="1274"/>
                    <a:pt x="59" y="1274"/>
                  </a:cubicBezTo>
                  <a:cubicBezTo>
                    <a:pt x="15" y="1303"/>
                    <a:pt x="0" y="1303"/>
                    <a:pt x="0" y="1303"/>
                  </a:cubicBezTo>
                  <a:cubicBezTo>
                    <a:pt x="0" y="1303"/>
                    <a:pt x="15" y="1318"/>
                    <a:pt x="59" y="1318"/>
                  </a:cubicBezTo>
                  <a:cubicBezTo>
                    <a:pt x="88" y="1318"/>
                    <a:pt x="146" y="1274"/>
                    <a:pt x="205" y="1230"/>
                  </a:cubicBezTo>
                  <a:cubicBezTo>
                    <a:pt x="234" y="1172"/>
                    <a:pt x="249" y="1084"/>
                    <a:pt x="249" y="981"/>
                  </a:cubicBezTo>
                  <a:lnTo>
                    <a:pt x="249" y="718"/>
                  </a:lnTo>
                  <a:cubicBezTo>
                    <a:pt x="249" y="323"/>
                    <a:pt x="220"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700730" y="2564192"/>
              <a:ext cx="5499" cy="20885"/>
            </a:xfrm>
            <a:custGeom>
              <a:avLst/>
              <a:gdLst/>
              <a:ahLst/>
              <a:cxnLst/>
              <a:rect l="l" t="t" r="r" b="b"/>
              <a:pathLst>
                <a:path w="89" h="338" extrusionOk="0">
                  <a:moveTo>
                    <a:pt x="44" y="1"/>
                  </a:moveTo>
                  <a:cubicBezTo>
                    <a:pt x="15" y="1"/>
                    <a:pt x="1" y="74"/>
                    <a:pt x="1" y="176"/>
                  </a:cubicBezTo>
                  <a:cubicBezTo>
                    <a:pt x="1" y="264"/>
                    <a:pt x="44" y="337"/>
                    <a:pt x="59" y="337"/>
                  </a:cubicBezTo>
                  <a:cubicBezTo>
                    <a:pt x="74" y="337"/>
                    <a:pt x="88" y="264"/>
                    <a:pt x="88" y="176"/>
                  </a:cubicBezTo>
                  <a:cubicBezTo>
                    <a:pt x="88" y="74"/>
                    <a:pt x="59"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789402" y="2562400"/>
              <a:ext cx="5499" cy="19958"/>
            </a:xfrm>
            <a:custGeom>
              <a:avLst/>
              <a:gdLst/>
              <a:ahLst/>
              <a:cxnLst/>
              <a:rect l="l" t="t" r="r" b="b"/>
              <a:pathLst>
                <a:path w="89" h="323" extrusionOk="0">
                  <a:moveTo>
                    <a:pt x="29" y="0"/>
                  </a:moveTo>
                  <a:cubicBezTo>
                    <a:pt x="15" y="0"/>
                    <a:pt x="0" y="74"/>
                    <a:pt x="0" y="162"/>
                  </a:cubicBezTo>
                  <a:cubicBezTo>
                    <a:pt x="0" y="249"/>
                    <a:pt x="29" y="323"/>
                    <a:pt x="44" y="323"/>
                  </a:cubicBezTo>
                  <a:cubicBezTo>
                    <a:pt x="73" y="323"/>
                    <a:pt x="88" y="249"/>
                    <a:pt x="88" y="162"/>
                  </a:cubicBezTo>
                  <a:cubicBezTo>
                    <a:pt x="88" y="74"/>
                    <a:pt x="44"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1"/>
            <p:cNvSpPr/>
            <p:nvPr/>
          </p:nvSpPr>
          <p:spPr>
            <a:xfrm>
              <a:off x="554158" y="2541576"/>
              <a:ext cx="40781" cy="54375"/>
            </a:xfrm>
            <a:custGeom>
              <a:avLst/>
              <a:gdLst/>
              <a:ahLst/>
              <a:cxnLst/>
              <a:rect l="l" t="t" r="r" b="b"/>
              <a:pathLst>
                <a:path w="660" h="880" extrusionOk="0">
                  <a:moveTo>
                    <a:pt x="74" y="1"/>
                  </a:moveTo>
                  <a:cubicBezTo>
                    <a:pt x="74" y="15"/>
                    <a:pt x="118" y="45"/>
                    <a:pt x="221" y="89"/>
                  </a:cubicBezTo>
                  <a:cubicBezTo>
                    <a:pt x="281" y="129"/>
                    <a:pt x="348" y="182"/>
                    <a:pt x="407" y="269"/>
                  </a:cubicBezTo>
                  <a:lnTo>
                    <a:pt x="407" y="269"/>
                  </a:lnTo>
                  <a:cubicBezTo>
                    <a:pt x="387" y="260"/>
                    <a:pt x="364" y="253"/>
                    <a:pt x="338" y="250"/>
                  </a:cubicBezTo>
                  <a:cubicBezTo>
                    <a:pt x="316" y="241"/>
                    <a:pt x="295" y="238"/>
                    <a:pt x="274" y="238"/>
                  </a:cubicBezTo>
                  <a:cubicBezTo>
                    <a:pt x="224" y="238"/>
                    <a:pt x="178" y="258"/>
                    <a:pt x="147" y="279"/>
                  </a:cubicBezTo>
                  <a:cubicBezTo>
                    <a:pt x="89" y="323"/>
                    <a:pt x="45" y="367"/>
                    <a:pt x="30" y="425"/>
                  </a:cubicBezTo>
                  <a:cubicBezTo>
                    <a:pt x="1" y="542"/>
                    <a:pt x="30" y="645"/>
                    <a:pt x="89" y="718"/>
                  </a:cubicBezTo>
                  <a:cubicBezTo>
                    <a:pt x="177" y="865"/>
                    <a:pt x="294" y="879"/>
                    <a:pt x="294" y="879"/>
                  </a:cubicBezTo>
                  <a:cubicBezTo>
                    <a:pt x="294" y="865"/>
                    <a:pt x="191" y="806"/>
                    <a:pt x="147" y="703"/>
                  </a:cubicBezTo>
                  <a:cubicBezTo>
                    <a:pt x="103" y="630"/>
                    <a:pt x="89" y="557"/>
                    <a:pt x="118" y="455"/>
                  </a:cubicBezTo>
                  <a:cubicBezTo>
                    <a:pt x="144" y="378"/>
                    <a:pt x="214" y="335"/>
                    <a:pt x="290" y="335"/>
                  </a:cubicBezTo>
                  <a:cubicBezTo>
                    <a:pt x="301" y="335"/>
                    <a:pt x="312" y="336"/>
                    <a:pt x="323" y="337"/>
                  </a:cubicBezTo>
                  <a:cubicBezTo>
                    <a:pt x="383" y="349"/>
                    <a:pt x="432" y="371"/>
                    <a:pt x="480" y="402"/>
                  </a:cubicBezTo>
                  <a:lnTo>
                    <a:pt x="480" y="402"/>
                  </a:lnTo>
                  <a:cubicBezTo>
                    <a:pt x="482" y="405"/>
                    <a:pt x="483" y="408"/>
                    <a:pt x="484" y="411"/>
                  </a:cubicBezTo>
                  <a:lnTo>
                    <a:pt x="488" y="407"/>
                  </a:lnTo>
                  <a:lnTo>
                    <a:pt x="488" y="407"/>
                  </a:lnTo>
                  <a:cubicBezTo>
                    <a:pt x="497" y="413"/>
                    <a:pt x="505" y="419"/>
                    <a:pt x="513" y="425"/>
                  </a:cubicBezTo>
                  <a:lnTo>
                    <a:pt x="660" y="513"/>
                  </a:lnTo>
                  <a:lnTo>
                    <a:pt x="587" y="367"/>
                  </a:lnTo>
                  <a:cubicBezTo>
                    <a:pt x="484" y="191"/>
                    <a:pt x="367" y="89"/>
                    <a:pt x="250" y="45"/>
                  </a:cubicBezTo>
                  <a:cubicBezTo>
                    <a:pt x="147" y="1"/>
                    <a:pt x="74"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592160" y="2421699"/>
              <a:ext cx="245245" cy="111963"/>
            </a:xfrm>
            <a:custGeom>
              <a:avLst/>
              <a:gdLst/>
              <a:ahLst/>
              <a:cxnLst/>
              <a:rect l="l" t="t" r="r" b="b"/>
              <a:pathLst>
                <a:path w="3969" h="1812" extrusionOk="0">
                  <a:moveTo>
                    <a:pt x="2068" y="0"/>
                  </a:moveTo>
                  <a:cubicBezTo>
                    <a:pt x="1112" y="0"/>
                    <a:pt x="374" y="160"/>
                    <a:pt x="133" y="389"/>
                  </a:cubicBezTo>
                  <a:cubicBezTo>
                    <a:pt x="1" y="521"/>
                    <a:pt x="74" y="1794"/>
                    <a:pt x="74" y="1794"/>
                  </a:cubicBezTo>
                  <a:cubicBezTo>
                    <a:pt x="112" y="1806"/>
                    <a:pt x="159" y="1811"/>
                    <a:pt x="213" y="1811"/>
                  </a:cubicBezTo>
                  <a:cubicBezTo>
                    <a:pt x="491" y="1811"/>
                    <a:pt x="923" y="1677"/>
                    <a:pt x="923" y="1677"/>
                  </a:cubicBezTo>
                  <a:cubicBezTo>
                    <a:pt x="1187" y="1560"/>
                    <a:pt x="1392" y="1267"/>
                    <a:pt x="1377" y="975"/>
                  </a:cubicBezTo>
                  <a:lnTo>
                    <a:pt x="1377" y="975"/>
                  </a:lnTo>
                  <a:cubicBezTo>
                    <a:pt x="1405" y="1294"/>
                    <a:pt x="1696" y="1548"/>
                    <a:pt x="2001" y="1548"/>
                  </a:cubicBezTo>
                  <a:cubicBezTo>
                    <a:pt x="2017" y="1548"/>
                    <a:pt x="2034" y="1547"/>
                    <a:pt x="2050" y="1546"/>
                  </a:cubicBezTo>
                  <a:cubicBezTo>
                    <a:pt x="2387" y="1502"/>
                    <a:pt x="2651" y="1194"/>
                    <a:pt x="2621" y="872"/>
                  </a:cubicBezTo>
                  <a:lnTo>
                    <a:pt x="2621" y="872"/>
                  </a:lnTo>
                  <a:cubicBezTo>
                    <a:pt x="2709" y="1062"/>
                    <a:pt x="2826" y="1311"/>
                    <a:pt x="3046" y="1399"/>
                  </a:cubicBezTo>
                  <a:cubicBezTo>
                    <a:pt x="3093" y="1417"/>
                    <a:pt x="3143" y="1425"/>
                    <a:pt x="3193" y="1425"/>
                  </a:cubicBezTo>
                  <a:cubicBezTo>
                    <a:pt x="3391" y="1425"/>
                    <a:pt x="3599" y="1296"/>
                    <a:pt x="3705" y="1121"/>
                  </a:cubicBezTo>
                  <a:cubicBezTo>
                    <a:pt x="3822" y="916"/>
                    <a:pt x="3851" y="653"/>
                    <a:pt x="3807" y="389"/>
                  </a:cubicBezTo>
                  <a:cubicBezTo>
                    <a:pt x="3807" y="389"/>
                    <a:pt x="3968" y="111"/>
                    <a:pt x="2709" y="23"/>
                  </a:cubicBezTo>
                  <a:cubicBezTo>
                    <a:pt x="2487" y="8"/>
                    <a:pt x="2273" y="0"/>
                    <a:pt x="20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692573" y="2640938"/>
              <a:ext cx="101397" cy="27373"/>
            </a:xfrm>
            <a:custGeom>
              <a:avLst/>
              <a:gdLst/>
              <a:ahLst/>
              <a:cxnLst/>
              <a:rect l="l" t="t" r="r" b="b"/>
              <a:pathLst>
                <a:path w="1641" h="443" extrusionOk="0">
                  <a:moveTo>
                    <a:pt x="1078" y="1"/>
                  </a:moveTo>
                  <a:cubicBezTo>
                    <a:pt x="851" y="1"/>
                    <a:pt x="606" y="55"/>
                    <a:pt x="396" y="120"/>
                  </a:cubicBezTo>
                  <a:lnTo>
                    <a:pt x="479" y="116"/>
                  </a:lnTo>
                  <a:lnTo>
                    <a:pt x="479" y="116"/>
                  </a:lnTo>
                  <a:cubicBezTo>
                    <a:pt x="284" y="156"/>
                    <a:pt x="107" y="272"/>
                    <a:pt x="1" y="442"/>
                  </a:cubicBezTo>
                  <a:cubicBezTo>
                    <a:pt x="557" y="442"/>
                    <a:pt x="1084" y="413"/>
                    <a:pt x="1640" y="340"/>
                  </a:cubicBezTo>
                  <a:cubicBezTo>
                    <a:pt x="1640" y="223"/>
                    <a:pt x="1567" y="135"/>
                    <a:pt x="1465" y="76"/>
                  </a:cubicBezTo>
                  <a:cubicBezTo>
                    <a:pt x="1377" y="32"/>
                    <a:pt x="1274" y="3"/>
                    <a:pt x="1157" y="3"/>
                  </a:cubicBezTo>
                  <a:cubicBezTo>
                    <a:pt x="1131" y="2"/>
                    <a:pt x="1105" y="1"/>
                    <a:pt x="1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p:nvPr/>
          </p:nvSpPr>
          <p:spPr>
            <a:xfrm>
              <a:off x="713397" y="2672390"/>
              <a:ext cx="32625" cy="7786"/>
            </a:xfrm>
            <a:custGeom>
              <a:avLst/>
              <a:gdLst/>
              <a:ahLst/>
              <a:cxnLst/>
              <a:rect l="l" t="t" r="r" b="b"/>
              <a:pathLst>
                <a:path w="528" h="126" extrusionOk="0">
                  <a:moveTo>
                    <a:pt x="47" y="1"/>
                  </a:moveTo>
                  <a:cubicBezTo>
                    <a:pt x="30" y="1"/>
                    <a:pt x="19" y="3"/>
                    <a:pt x="15" y="7"/>
                  </a:cubicBezTo>
                  <a:cubicBezTo>
                    <a:pt x="0" y="36"/>
                    <a:pt x="103" y="109"/>
                    <a:pt x="279" y="124"/>
                  </a:cubicBezTo>
                  <a:cubicBezTo>
                    <a:pt x="295" y="125"/>
                    <a:pt x="310" y="126"/>
                    <a:pt x="325" y="126"/>
                  </a:cubicBezTo>
                  <a:cubicBezTo>
                    <a:pt x="446" y="126"/>
                    <a:pt x="527" y="78"/>
                    <a:pt x="527" y="65"/>
                  </a:cubicBezTo>
                  <a:cubicBezTo>
                    <a:pt x="513" y="50"/>
                    <a:pt x="396" y="50"/>
                    <a:pt x="279" y="36"/>
                  </a:cubicBezTo>
                  <a:cubicBezTo>
                    <a:pt x="182" y="14"/>
                    <a:pt x="94" y="1"/>
                    <a:pt x="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1"/>
            <p:cNvSpPr/>
            <p:nvPr/>
          </p:nvSpPr>
          <p:spPr>
            <a:xfrm>
              <a:off x="669957" y="2539537"/>
              <a:ext cx="67042" cy="67660"/>
            </a:xfrm>
            <a:custGeom>
              <a:avLst/>
              <a:gdLst/>
              <a:ahLst/>
              <a:cxnLst/>
              <a:rect l="l" t="t" r="r" b="b"/>
              <a:pathLst>
                <a:path w="1085" h="1095" extrusionOk="0">
                  <a:moveTo>
                    <a:pt x="1084" y="575"/>
                  </a:moveTo>
                  <a:cubicBezTo>
                    <a:pt x="1084" y="576"/>
                    <a:pt x="1084" y="605"/>
                    <a:pt x="1069" y="693"/>
                  </a:cubicBezTo>
                  <a:cubicBezTo>
                    <a:pt x="1084" y="620"/>
                    <a:pt x="1084" y="576"/>
                    <a:pt x="1084" y="575"/>
                  </a:cubicBezTo>
                  <a:close/>
                  <a:moveTo>
                    <a:pt x="558" y="1"/>
                  </a:moveTo>
                  <a:cubicBezTo>
                    <a:pt x="497" y="1"/>
                    <a:pt x="432" y="11"/>
                    <a:pt x="367" y="34"/>
                  </a:cubicBezTo>
                  <a:cubicBezTo>
                    <a:pt x="176" y="92"/>
                    <a:pt x="1" y="312"/>
                    <a:pt x="1" y="546"/>
                  </a:cubicBezTo>
                  <a:cubicBezTo>
                    <a:pt x="1" y="795"/>
                    <a:pt x="176" y="985"/>
                    <a:pt x="367" y="1059"/>
                  </a:cubicBezTo>
                  <a:cubicBezTo>
                    <a:pt x="437" y="1084"/>
                    <a:pt x="507" y="1095"/>
                    <a:pt x="573" y="1095"/>
                  </a:cubicBezTo>
                  <a:cubicBezTo>
                    <a:pt x="700" y="1095"/>
                    <a:pt x="812" y="1053"/>
                    <a:pt x="879" y="985"/>
                  </a:cubicBezTo>
                  <a:cubicBezTo>
                    <a:pt x="996" y="898"/>
                    <a:pt x="1055" y="766"/>
                    <a:pt x="1069" y="693"/>
                  </a:cubicBezTo>
                  <a:lnTo>
                    <a:pt x="1069" y="693"/>
                  </a:lnTo>
                  <a:cubicBezTo>
                    <a:pt x="1026" y="766"/>
                    <a:pt x="982" y="883"/>
                    <a:pt x="865" y="971"/>
                  </a:cubicBezTo>
                  <a:cubicBezTo>
                    <a:pt x="774" y="1031"/>
                    <a:pt x="664" y="1077"/>
                    <a:pt x="542" y="1077"/>
                  </a:cubicBezTo>
                  <a:cubicBezTo>
                    <a:pt x="486" y="1077"/>
                    <a:pt x="427" y="1067"/>
                    <a:pt x="367" y="1044"/>
                  </a:cubicBezTo>
                  <a:cubicBezTo>
                    <a:pt x="191" y="985"/>
                    <a:pt x="45" y="780"/>
                    <a:pt x="45" y="561"/>
                  </a:cubicBezTo>
                  <a:cubicBezTo>
                    <a:pt x="30" y="356"/>
                    <a:pt x="191" y="151"/>
                    <a:pt x="367" y="92"/>
                  </a:cubicBezTo>
                  <a:cubicBezTo>
                    <a:pt x="427" y="69"/>
                    <a:pt x="489" y="59"/>
                    <a:pt x="548" y="59"/>
                  </a:cubicBezTo>
                  <a:cubicBezTo>
                    <a:pt x="677" y="59"/>
                    <a:pt x="794" y="106"/>
                    <a:pt x="865" y="166"/>
                  </a:cubicBezTo>
                  <a:cubicBezTo>
                    <a:pt x="996" y="239"/>
                    <a:pt x="1055" y="370"/>
                    <a:pt x="1069" y="444"/>
                  </a:cubicBezTo>
                  <a:cubicBezTo>
                    <a:pt x="1084" y="516"/>
                    <a:pt x="1084" y="575"/>
                    <a:pt x="1084" y="575"/>
                  </a:cubicBezTo>
                  <a:lnTo>
                    <a:pt x="1084" y="575"/>
                  </a:lnTo>
                  <a:cubicBezTo>
                    <a:pt x="1084" y="575"/>
                    <a:pt x="1084" y="516"/>
                    <a:pt x="1069" y="400"/>
                  </a:cubicBezTo>
                  <a:cubicBezTo>
                    <a:pt x="1069" y="327"/>
                    <a:pt x="1011" y="209"/>
                    <a:pt x="879" y="107"/>
                  </a:cubicBezTo>
                  <a:cubicBezTo>
                    <a:pt x="809" y="47"/>
                    <a:pt x="691"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1"/>
            <p:cNvSpPr/>
            <p:nvPr/>
          </p:nvSpPr>
          <p:spPr>
            <a:xfrm>
              <a:off x="767651" y="2537745"/>
              <a:ext cx="67042" cy="67475"/>
            </a:xfrm>
            <a:custGeom>
              <a:avLst/>
              <a:gdLst/>
              <a:ahLst/>
              <a:cxnLst/>
              <a:rect l="l" t="t" r="r" b="b"/>
              <a:pathLst>
                <a:path w="1085" h="1092" extrusionOk="0">
                  <a:moveTo>
                    <a:pt x="1072" y="480"/>
                  </a:moveTo>
                  <a:lnTo>
                    <a:pt x="1072" y="480"/>
                  </a:lnTo>
                  <a:cubicBezTo>
                    <a:pt x="1084" y="544"/>
                    <a:pt x="1084" y="561"/>
                    <a:pt x="1084" y="561"/>
                  </a:cubicBezTo>
                  <a:cubicBezTo>
                    <a:pt x="1084" y="561"/>
                    <a:pt x="1084" y="528"/>
                    <a:pt x="1072" y="480"/>
                  </a:cubicBezTo>
                  <a:close/>
                  <a:moveTo>
                    <a:pt x="555" y="0"/>
                  </a:moveTo>
                  <a:cubicBezTo>
                    <a:pt x="495" y="0"/>
                    <a:pt x="432" y="10"/>
                    <a:pt x="367" y="34"/>
                  </a:cubicBezTo>
                  <a:cubicBezTo>
                    <a:pt x="162" y="92"/>
                    <a:pt x="1" y="312"/>
                    <a:pt x="1" y="546"/>
                  </a:cubicBezTo>
                  <a:cubicBezTo>
                    <a:pt x="1" y="780"/>
                    <a:pt x="162" y="985"/>
                    <a:pt x="367" y="1058"/>
                  </a:cubicBezTo>
                  <a:cubicBezTo>
                    <a:pt x="432" y="1081"/>
                    <a:pt x="495" y="1091"/>
                    <a:pt x="555" y="1091"/>
                  </a:cubicBezTo>
                  <a:cubicBezTo>
                    <a:pt x="685" y="1091"/>
                    <a:pt x="799" y="1045"/>
                    <a:pt x="879" y="985"/>
                  </a:cubicBezTo>
                  <a:cubicBezTo>
                    <a:pt x="982" y="897"/>
                    <a:pt x="1040" y="765"/>
                    <a:pt x="1055" y="692"/>
                  </a:cubicBezTo>
                  <a:lnTo>
                    <a:pt x="1055" y="692"/>
                  </a:lnTo>
                  <a:cubicBezTo>
                    <a:pt x="1026" y="765"/>
                    <a:pt x="967" y="868"/>
                    <a:pt x="865" y="956"/>
                  </a:cubicBezTo>
                  <a:cubicBezTo>
                    <a:pt x="778" y="1023"/>
                    <a:pt x="665" y="1072"/>
                    <a:pt x="549" y="1072"/>
                  </a:cubicBezTo>
                  <a:cubicBezTo>
                    <a:pt x="488" y="1072"/>
                    <a:pt x="427" y="1059"/>
                    <a:pt x="367" y="1029"/>
                  </a:cubicBezTo>
                  <a:cubicBezTo>
                    <a:pt x="177" y="985"/>
                    <a:pt x="30" y="780"/>
                    <a:pt x="30" y="561"/>
                  </a:cubicBezTo>
                  <a:cubicBezTo>
                    <a:pt x="15" y="341"/>
                    <a:pt x="177" y="136"/>
                    <a:pt x="367" y="92"/>
                  </a:cubicBezTo>
                  <a:cubicBezTo>
                    <a:pt x="427" y="67"/>
                    <a:pt x="490" y="56"/>
                    <a:pt x="552" y="56"/>
                  </a:cubicBezTo>
                  <a:cubicBezTo>
                    <a:pt x="672" y="56"/>
                    <a:pt x="787" y="98"/>
                    <a:pt x="865" y="165"/>
                  </a:cubicBezTo>
                  <a:cubicBezTo>
                    <a:pt x="982" y="238"/>
                    <a:pt x="1040" y="356"/>
                    <a:pt x="1055" y="429"/>
                  </a:cubicBezTo>
                  <a:cubicBezTo>
                    <a:pt x="1062" y="447"/>
                    <a:pt x="1068" y="464"/>
                    <a:pt x="1072" y="480"/>
                  </a:cubicBezTo>
                  <a:lnTo>
                    <a:pt x="1072" y="480"/>
                  </a:lnTo>
                  <a:cubicBezTo>
                    <a:pt x="1068" y="459"/>
                    <a:pt x="1062" y="432"/>
                    <a:pt x="1055" y="399"/>
                  </a:cubicBezTo>
                  <a:cubicBezTo>
                    <a:pt x="1055" y="326"/>
                    <a:pt x="1011" y="195"/>
                    <a:pt x="879" y="107"/>
                  </a:cubicBezTo>
                  <a:cubicBezTo>
                    <a:pt x="799" y="47"/>
                    <a:pt x="685" y="0"/>
                    <a:pt x="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1"/>
            <p:cNvSpPr/>
            <p:nvPr/>
          </p:nvSpPr>
          <p:spPr>
            <a:xfrm>
              <a:off x="736940" y="2573276"/>
              <a:ext cx="31698" cy="2781"/>
            </a:xfrm>
            <a:custGeom>
              <a:avLst/>
              <a:gdLst/>
              <a:ahLst/>
              <a:cxnLst/>
              <a:rect l="l" t="t" r="r" b="b"/>
              <a:pathLst>
                <a:path w="513" h="45" extrusionOk="0">
                  <a:moveTo>
                    <a:pt x="249" y="0"/>
                  </a:moveTo>
                  <a:cubicBezTo>
                    <a:pt x="103" y="0"/>
                    <a:pt x="0" y="0"/>
                    <a:pt x="0" y="29"/>
                  </a:cubicBezTo>
                  <a:cubicBezTo>
                    <a:pt x="0" y="44"/>
                    <a:pt x="117" y="44"/>
                    <a:pt x="249" y="44"/>
                  </a:cubicBezTo>
                  <a:cubicBezTo>
                    <a:pt x="410" y="44"/>
                    <a:pt x="512" y="44"/>
                    <a:pt x="512" y="29"/>
                  </a:cubicBezTo>
                  <a:cubicBezTo>
                    <a:pt x="512" y="0"/>
                    <a:pt x="381" y="0"/>
                    <a:pt x="2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1"/>
            <p:cNvSpPr/>
            <p:nvPr/>
          </p:nvSpPr>
          <p:spPr>
            <a:xfrm>
              <a:off x="596671" y="2529836"/>
              <a:ext cx="76990" cy="31698"/>
            </a:xfrm>
            <a:custGeom>
              <a:avLst/>
              <a:gdLst/>
              <a:ahLst/>
              <a:cxnLst/>
              <a:rect l="l" t="t" r="r" b="b"/>
              <a:pathLst>
                <a:path w="1246" h="513" extrusionOk="0">
                  <a:moveTo>
                    <a:pt x="1" y="0"/>
                  </a:moveTo>
                  <a:cubicBezTo>
                    <a:pt x="1" y="15"/>
                    <a:pt x="74" y="30"/>
                    <a:pt x="177" y="88"/>
                  </a:cubicBezTo>
                  <a:cubicBezTo>
                    <a:pt x="294" y="147"/>
                    <a:pt x="455" y="191"/>
                    <a:pt x="616" y="264"/>
                  </a:cubicBezTo>
                  <a:cubicBezTo>
                    <a:pt x="792" y="337"/>
                    <a:pt x="953" y="410"/>
                    <a:pt x="1055" y="454"/>
                  </a:cubicBezTo>
                  <a:cubicBezTo>
                    <a:pt x="1172" y="484"/>
                    <a:pt x="1245" y="513"/>
                    <a:pt x="1245" y="513"/>
                  </a:cubicBezTo>
                  <a:cubicBezTo>
                    <a:pt x="1245" y="513"/>
                    <a:pt x="1187" y="469"/>
                    <a:pt x="1055" y="410"/>
                  </a:cubicBezTo>
                  <a:cubicBezTo>
                    <a:pt x="953" y="366"/>
                    <a:pt x="792" y="308"/>
                    <a:pt x="616" y="235"/>
                  </a:cubicBezTo>
                  <a:cubicBezTo>
                    <a:pt x="455" y="162"/>
                    <a:pt x="294" y="88"/>
                    <a:pt x="177" y="44"/>
                  </a:cubicBezTo>
                  <a:cubicBezTo>
                    <a:pt x="74" y="15"/>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1"/>
            <p:cNvSpPr/>
            <p:nvPr/>
          </p:nvSpPr>
          <p:spPr>
            <a:xfrm>
              <a:off x="663654" y="3056305"/>
              <a:ext cx="36209" cy="227140"/>
            </a:xfrm>
            <a:custGeom>
              <a:avLst/>
              <a:gdLst/>
              <a:ahLst/>
              <a:cxnLst/>
              <a:rect l="l" t="t" r="r" b="b"/>
              <a:pathLst>
                <a:path w="586" h="3676" extrusionOk="0">
                  <a:moveTo>
                    <a:pt x="15" y="1"/>
                  </a:moveTo>
                  <a:cubicBezTo>
                    <a:pt x="0" y="1"/>
                    <a:pt x="88" y="850"/>
                    <a:pt x="235" y="1845"/>
                  </a:cubicBezTo>
                  <a:cubicBezTo>
                    <a:pt x="381" y="2855"/>
                    <a:pt x="527" y="3675"/>
                    <a:pt x="542" y="3675"/>
                  </a:cubicBezTo>
                  <a:cubicBezTo>
                    <a:pt x="586" y="3675"/>
                    <a:pt x="469" y="2855"/>
                    <a:pt x="322" y="1831"/>
                  </a:cubicBezTo>
                  <a:cubicBezTo>
                    <a:pt x="176" y="820"/>
                    <a:pt x="30" y="1"/>
                    <a:pt x="15"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1"/>
            <p:cNvSpPr/>
            <p:nvPr/>
          </p:nvSpPr>
          <p:spPr>
            <a:xfrm>
              <a:off x="697084" y="3128664"/>
              <a:ext cx="31760" cy="31513"/>
            </a:xfrm>
            <a:custGeom>
              <a:avLst/>
              <a:gdLst/>
              <a:ahLst/>
              <a:cxnLst/>
              <a:rect l="l" t="t" r="r" b="b"/>
              <a:pathLst>
                <a:path w="514" h="510" extrusionOk="0">
                  <a:moveTo>
                    <a:pt x="202" y="82"/>
                  </a:moveTo>
                  <a:cubicBezTo>
                    <a:pt x="221" y="82"/>
                    <a:pt x="242" y="84"/>
                    <a:pt x="264" y="89"/>
                  </a:cubicBezTo>
                  <a:cubicBezTo>
                    <a:pt x="308" y="118"/>
                    <a:pt x="396" y="133"/>
                    <a:pt x="411" y="206"/>
                  </a:cubicBezTo>
                  <a:cubicBezTo>
                    <a:pt x="440" y="264"/>
                    <a:pt x="426" y="352"/>
                    <a:pt x="367" y="411"/>
                  </a:cubicBezTo>
                  <a:cubicBezTo>
                    <a:pt x="338" y="425"/>
                    <a:pt x="301" y="433"/>
                    <a:pt x="264" y="433"/>
                  </a:cubicBezTo>
                  <a:cubicBezTo>
                    <a:pt x="228" y="433"/>
                    <a:pt x="191" y="425"/>
                    <a:pt x="162" y="411"/>
                  </a:cubicBezTo>
                  <a:cubicBezTo>
                    <a:pt x="89" y="367"/>
                    <a:pt x="74" y="294"/>
                    <a:pt x="89" y="235"/>
                  </a:cubicBezTo>
                  <a:cubicBezTo>
                    <a:pt x="126" y="125"/>
                    <a:pt x="183" y="96"/>
                    <a:pt x="201" y="82"/>
                  </a:cubicBezTo>
                  <a:lnTo>
                    <a:pt x="201" y="82"/>
                  </a:lnTo>
                  <a:cubicBezTo>
                    <a:pt x="201" y="82"/>
                    <a:pt x="201" y="82"/>
                    <a:pt x="202" y="82"/>
                  </a:cubicBezTo>
                  <a:close/>
                  <a:moveTo>
                    <a:pt x="264" y="1"/>
                  </a:moveTo>
                  <a:cubicBezTo>
                    <a:pt x="103" y="1"/>
                    <a:pt x="45" y="103"/>
                    <a:pt x="60" y="103"/>
                  </a:cubicBezTo>
                  <a:cubicBezTo>
                    <a:pt x="60" y="108"/>
                    <a:pt x="62" y="110"/>
                    <a:pt x="66" y="110"/>
                  </a:cubicBezTo>
                  <a:cubicBezTo>
                    <a:pt x="79" y="110"/>
                    <a:pt x="110" y="92"/>
                    <a:pt x="159" y="85"/>
                  </a:cubicBezTo>
                  <a:lnTo>
                    <a:pt x="159" y="85"/>
                  </a:lnTo>
                  <a:cubicBezTo>
                    <a:pt x="155" y="86"/>
                    <a:pt x="151" y="87"/>
                    <a:pt x="147" y="89"/>
                  </a:cubicBezTo>
                  <a:cubicBezTo>
                    <a:pt x="118" y="103"/>
                    <a:pt x="60" y="147"/>
                    <a:pt x="45" y="220"/>
                  </a:cubicBezTo>
                  <a:cubicBezTo>
                    <a:pt x="1" y="279"/>
                    <a:pt x="30" y="396"/>
                    <a:pt x="118" y="455"/>
                  </a:cubicBezTo>
                  <a:cubicBezTo>
                    <a:pt x="155" y="491"/>
                    <a:pt x="206" y="510"/>
                    <a:pt x="261" y="510"/>
                  </a:cubicBezTo>
                  <a:cubicBezTo>
                    <a:pt x="316" y="510"/>
                    <a:pt x="374" y="491"/>
                    <a:pt x="426" y="455"/>
                  </a:cubicBezTo>
                  <a:cubicBezTo>
                    <a:pt x="513" y="367"/>
                    <a:pt x="513" y="235"/>
                    <a:pt x="484" y="147"/>
                  </a:cubicBezTo>
                  <a:cubicBezTo>
                    <a:pt x="440" y="30"/>
                    <a:pt x="338" y="1"/>
                    <a:pt x="264"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1"/>
            <p:cNvSpPr/>
            <p:nvPr/>
          </p:nvSpPr>
          <p:spPr>
            <a:xfrm>
              <a:off x="819248" y="2982154"/>
              <a:ext cx="45292" cy="258777"/>
            </a:xfrm>
            <a:custGeom>
              <a:avLst/>
              <a:gdLst/>
              <a:ahLst/>
              <a:cxnLst/>
              <a:rect l="l" t="t" r="r" b="b"/>
              <a:pathLst>
                <a:path w="733" h="4188" extrusionOk="0">
                  <a:moveTo>
                    <a:pt x="44" y="0"/>
                  </a:moveTo>
                  <a:cubicBezTo>
                    <a:pt x="0" y="0"/>
                    <a:pt x="147" y="937"/>
                    <a:pt x="337" y="2094"/>
                  </a:cubicBezTo>
                  <a:cubicBezTo>
                    <a:pt x="513" y="3250"/>
                    <a:pt x="703" y="4187"/>
                    <a:pt x="718" y="4187"/>
                  </a:cubicBezTo>
                  <a:cubicBezTo>
                    <a:pt x="732" y="4187"/>
                    <a:pt x="615" y="3236"/>
                    <a:pt x="425" y="2079"/>
                  </a:cubicBezTo>
                  <a:cubicBezTo>
                    <a:pt x="249" y="923"/>
                    <a:pt x="59" y="0"/>
                    <a:pt x="44"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1"/>
            <p:cNvSpPr/>
            <p:nvPr/>
          </p:nvSpPr>
          <p:spPr>
            <a:xfrm>
              <a:off x="273756" y="3427182"/>
              <a:ext cx="1159675" cy="1054817"/>
            </a:xfrm>
            <a:custGeom>
              <a:avLst/>
              <a:gdLst/>
              <a:ahLst/>
              <a:cxnLst/>
              <a:rect l="l" t="t" r="r" b="b"/>
              <a:pathLst>
                <a:path w="18768" h="17071" extrusionOk="0">
                  <a:moveTo>
                    <a:pt x="16009" y="1"/>
                  </a:moveTo>
                  <a:cubicBezTo>
                    <a:pt x="16006" y="1"/>
                    <a:pt x="16004" y="1"/>
                    <a:pt x="16002" y="1"/>
                  </a:cubicBezTo>
                  <a:cubicBezTo>
                    <a:pt x="13850" y="59"/>
                    <a:pt x="967" y="777"/>
                    <a:pt x="967" y="777"/>
                  </a:cubicBezTo>
                  <a:cubicBezTo>
                    <a:pt x="967" y="777"/>
                    <a:pt x="1" y="4642"/>
                    <a:pt x="3778" y="5403"/>
                  </a:cubicBezTo>
                  <a:cubicBezTo>
                    <a:pt x="4527" y="5553"/>
                    <a:pt x="5362" y="5609"/>
                    <a:pt x="6219" y="5609"/>
                  </a:cubicBezTo>
                  <a:cubicBezTo>
                    <a:pt x="8723" y="5609"/>
                    <a:pt x="11417" y="5130"/>
                    <a:pt x="12740" y="5130"/>
                  </a:cubicBezTo>
                  <a:cubicBezTo>
                    <a:pt x="13254" y="5130"/>
                    <a:pt x="13562" y="5203"/>
                    <a:pt x="13571" y="5403"/>
                  </a:cubicBezTo>
                  <a:cubicBezTo>
                    <a:pt x="13615" y="6296"/>
                    <a:pt x="13850" y="17071"/>
                    <a:pt x="13850" y="17071"/>
                  </a:cubicBezTo>
                  <a:lnTo>
                    <a:pt x="18256" y="17071"/>
                  </a:lnTo>
                  <a:cubicBezTo>
                    <a:pt x="18256" y="17071"/>
                    <a:pt x="18768" y="1"/>
                    <a:pt x="16009" y="1"/>
                  </a:cubicBezTo>
                  <a:close/>
                </a:path>
              </a:pathLst>
            </a:custGeom>
            <a:solidFill>
              <a:srgbClr val="FFFFFF">
                <a:alpha val="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1"/>
            <p:cNvSpPr/>
            <p:nvPr/>
          </p:nvSpPr>
          <p:spPr>
            <a:xfrm>
              <a:off x="356978" y="3476059"/>
              <a:ext cx="810561" cy="1000504"/>
            </a:xfrm>
            <a:custGeom>
              <a:avLst/>
              <a:gdLst/>
              <a:ahLst/>
              <a:cxnLst/>
              <a:rect l="l" t="t" r="r" b="b"/>
              <a:pathLst>
                <a:path w="13118" h="16192" extrusionOk="0">
                  <a:moveTo>
                    <a:pt x="132" y="0"/>
                  </a:moveTo>
                  <a:lnTo>
                    <a:pt x="132" y="0"/>
                  </a:lnTo>
                  <a:cubicBezTo>
                    <a:pt x="132" y="0"/>
                    <a:pt x="88" y="74"/>
                    <a:pt x="59" y="249"/>
                  </a:cubicBezTo>
                  <a:cubicBezTo>
                    <a:pt x="15" y="440"/>
                    <a:pt x="1" y="703"/>
                    <a:pt x="74" y="1040"/>
                  </a:cubicBezTo>
                  <a:cubicBezTo>
                    <a:pt x="147" y="1391"/>
                    <a:pt x="308" y="1772"/>
                    <a:pt x="630" y="2152"/>
                  </a:cubicBezTo>
                  <a:cubicBezTo>
                    <a:pt x="791" y="2357"/>
                    <a:pt x="967" y="2533"/>
                    <a:pt x="1186" y="2709"/>
                  </a:cubicBezTo>
                  <a:cubicBezTo>
                    <a:pt x="1435" y="2870"/>
                    <a:pt x="1684" y="3002"/>
                    <a:pt x="1962" y="3119"/>
                  </a:cubicBezTo>
                  <a:cubicBezTo>
                    <a:pt x="2533" y="3367"/>
                    <a:pt x="3192" y="3514"/>
                    <a:pt x="3895" y="3587"/>
                  </a:cubicBezTo>
                  <a:cubicBezTo>
                    <a:pt x="4612" y="3660"/>
                    <a:pt x="5388" y="3719"/>
                    <a:pt x="6193" y="3748"/>
                  </a:cubicBezTo>
                  <a:cubicBezTo>
                    <a:pt x="6823" y="3777"/>
                    <a:pt x="7480" y="3792"/>
                    <a:pt x="8156" y="3792"/>
                  </a:cubicBezTo>
                  <a:cubicBezTo>
                    <a:pt x="9210" y="3792"/>
                    <a:pt x="10311" y="3755"/>
                    <a:pt x="11434" y="3675"/>
                  </a:cubicBezTo>
                  <a:cubicBezTo>
                    <a:pt x="11493" y="3671"/>
                    <a:pt x="11550" y="3670"/>
                    <a:pt x="11606" y="3670"/>
                  </a:cubicBezTo>
                  <a:cubicBezTo>
                    <a:pt x="11786" y="3670"/>
                    <a:pt x="11954" y="3689"/>
                    <a:pt x="12122" y="3733"/>
                  </a:cubicBezTo>
                  <a:cubicBezTo>
                    <a:pt x="12312" y="3807"/>
                    <a:pt x="12503" y="3938"/>
                    <a:pt x="12590" y="4129"/>
                  </a:cubicBezTo>
                  <a:cubicBezTo>
                    <a:pt x="12678" y="4334"/>
                    <a:pt x="12708" y="4553"/>
                    <a:pt x="12722" y="4773"/>
                  </a:cubicBezTo>
                  <a:cubicBezTo>
                    <a:pt x="12722" y="4992"/>
                    <a:pt x="12737" y="5212"/>
                    <a:pt x="12737" y="5432"/>
                  </a:cubicBezTo>
                  <a:cubicBezTo>
                    <a:pt x="12752" y="6310"/>
                    <a:pt x="12795" y="7144"/>
                    <a:pt x="12810" y="7964"/>
                  </a:cubicBezTo>
                  <a:cubicBezTo>
                    <a:pt x="12869" y="9575"/>
                    <a:pt x="12927" y="11009"/>
                    <a:pt x="12956" y="12239"/>
                  </a:cubicBezTo>
                  <a:cubicBezTo>
                    <a:pt x="13015" y="13469"/>
                    <a:pt x="13044" y="14435"/>
                    <a:pt x="13074" y="15138"/>
                  </a:cubicBezTo>
                  <a:cubicBezTo>
                    <a:pt x="13044" y="14435"/>
                    <a:pt x="13030" y="13454"/>
                    <a:pt x="13000" y="12239"/>
                  </a:cubicBezTo>
                  <a:cubicBezTo>
                    <a:pt x="12956" y="11009"/>
                    <a:pt x="12927" y="9575"/>
                    <a:pt x="12869" y="7964"/>
                  </a:cubicBezTo>
                  <a:cubicBezTo>
                    <a:pt x="12854" y="7144"/>
                    <a:pt x="12810" y="6310"/>
                    <a:pt x="12795" y="5432"/>
                  </a:cubicBezTo>
                  <a:cubicBezTo>
                    <a:pt x="12795" y="5212"/>
                    <a:pt x="12781" y="4992"/>
                    <a:pt x="12781" y="4773"/>
                  </a:cubicBezTo>
                  <a:cubicBezTo>
                    <a:pt x="12781" y="4553"/>
                    <a:pt x="12752" y="4319"/>
                    <a:pt x="12649" y="4099"/>
                  </a:cubicBezTo>
                  <a:cubicBezTo>
                    <a:pt x="12561" y="3880"/>
                    <a:pt x="12356" y="3733"/>
                    <a:pt x="12122" y="3660"/>
                  </a:cubicBezTo>
                  <a:cubicBezTo>
                    <a:pt x="11954" y="3616"/>
                    <a:pt x="11769" y="3596"/>
                    <a:pt x="11587" y="3596"/>
                  </a:cubicBezTo>
                  <a:cubicBezTo>
                    <a:pt x="11531" y="3596"/>
                    <a:pt x="11475" y="3598"/>
                    <a:pt x="11419" y="3602"/>
                  </a:cubicBezTo>
                  <a:cubicBezTo>
                    <a:pt x="10296" y="3682"/>
                    <a:pt x="9200" y="3719"/>
                    <a:pt x="8151" y="3719"/>
                  </a:cubicBezTo>
                  <a:cubicBezTo>
                    <a:pt x="7477" y="3719"/>
                    <a:pt x="6823" y="3704"/>
                    <a:pt x="6193" y="3675"/>
                  </a:cubicBezTo>
                  <a:cubicBezTo>
                    <a:pt x="5388" y="3631"/>
                    <a:pt x="4612" y="3587"/>
                    <a:pt x="3895" y="3514"/>
                  </a:cubicBezTo>
                  <a:cubicBezTo>
                    <a:pt x="3192" y="3441"/>
                    <a:pt x="2548" y="3309"/>
                    <a:pt x="1977" y="3075"/>
                  </a:cubicBezTo>
                  <a:cubicBezTo>
                    <a:pt x="1699" y="2943"/>
                    <a:pt x="1450" y="2811"/>
                    <a:pt x="1230" y="2650"/>
                  </a:cubicBezTo>
                  <a:cubicBezTo>
                    <a:pt x="1011" y="2489"/>
                    <a:pt x="820" y="2299"/>
                    <a:pt x="674" y="2123"/>
                  </a:cubicBezTo>
                  <a:cubicBezTo>
                    <a:pt x="367" y="1757"/>
                    <a:pt x="191" y="1362"/>
                    <a:pt x="118" y="1040"/>
                  </a:cubicBezTo>
                  <a:cubicBezTo>
                    <a:pt x="44" y="703"/>
                    <a:pt x="44" y="454"/>
                    <a:pt x="74" y="264"/>
                  </a:cubicBezTo>
                  <a:lnTo>
                    <a:pt x="132" y="0"/>
                  </a:lnTo>
                  <a:close/>
                  <a:moveTo>
                    <a:pt x="13074" y="15138"/>
                  </a:moveTo>
                  <a:cubicBezTo>
                    <a:pt x="13074" y="15460"/>
                    <a:pt x="13088" y="15738"/>
                    <a:pt x="13088" y="15914"/>
                  </a:cubicBezTo>
                  <a:lnTo>
                    <a:pt x="13088" y="16119"/>
                  </a:lnTo>
                  <a:cubicBezTo>
                    <a:pt x="13117" y="16177"/>
                    <a:pt x="13117" y="16192"/>
                    <a:pt x="13117" y="16192"/>
                  </a:cubicBezTo>
                  <a:lnTo>
                    <a:pt x="13117" y="16119"/>
                  </a:lnTo>
                  <a:cubicBezTo>
                    <a:pt x="13117" y="16060"/>
                    <a:pt x="13117" y="16016"/>
                    <a:pt x="13103" y="15914"/>
                  </a:cubicBezTo>
                  <a:cubicBezTo>
                    <a:pt x="13103" y="15738"/>
                    <a:pt x="13088" y="15474"/>
                    <a:pt x="13074" y="15138"/>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1"/>
            <p:cNvSpPr/>
            <p:nvPr/>
          </p:nvSpPr>
          <p:spPr>
            <a:xfrm>
              <a:off x="293641" y="2933277"/>
              <a:ext cx="655901" cy="594791"/>
            </a:xfrm>
            <a:custGeom>
              <a:avLst/>
              <a:gdLst/>
              <a:ahLst/>
              <a:cxnLst/>
              <a:rect l="l" t="t" r="r" b="b"/>
              <a:pathLst>
                <a:path w="10615" h="9626" extrusionOk="0">
                  <a:moveTo>
                    <a:pt x="3456" y="1"/>
                  </a:moveTo>
                  <a:lnTo>
                    <a:pt x="352" y="147"/>
                  </a:lnTo>
                  <a:cubicBezTo>
                    <a:pt x="352" y="147"/>
                    <a:pt x="1" y="2782"/>
                    <a:pt x="747" y="6735"/>
                  </a:cubicBezTo>
                  <a:cubicBezTo>
                    <a:pt x="1196" y="9067"/>
                    <a:pt x="2614" y="9626"/>
                    <a:pt x="3893" y="9626"/>
                  </a:cubicBezTo>
                  <a:cubicBezTo>
                    <a:pt x="4782" y="9626"/>
                    <a:pt x="5604" y="9356"/>
                    <a:pt x="5988" y="9224"/>
                  </a:cubicBezTo>
                  <a:cubicBezTo>
                    <a:pt x="6925" y="8916"/>
                    <a:pt x="10614" y="7555"/>
                    <a:pt x="10614" y="7555"/>
                  </a:cubicBezTo>
                  <a:lnTo>
                    <a:pt x="9502" y="5007"/>
                  </a:lnTo>
                  <a:cubicBezTo>
                    <a:pt x="9502" y="5007"/>
                    <a:pt x="7233" y="5813"/>
                    <a:pt x="4671" y="6369"/>
                  </a:cubicBezTo>
                  <a:cubicBezTo>
                    <a:pt x="4649" y="6373"/>
                    <a:pt x="4628" y="6376"/>
                    <a:pt x="4607" y="6376"/>
                  </a:cubicBezTo>
                  <a:cubicBezTo>
                    <a:pt x="3498" y="6376"/>
                    <a:pt x="3456" y="1"/>
                    <a:pt x="3456" y="1"/>
                  </a:cubicBezTo>
                  <a:close/>
                </a:path>
              </a:pathLst>
            </a:custGeom>
            <a:solidFill>
              <a:srgbClr val="15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1"/>
            <p:cNvSpPr/>
            <p:nvPr/>
          </p:nvSpPr>
          <p:spPr>
            <a:xfrm>
              <a:off x="351541" y="2832308"/>
              <a:ext cx="517491" cy="482765"/>
            </a:xfrm>
            <a:custGeom>
              <a:avLst/>
              <a:gdLst/>
              <a:ahLst/>
              <a:cxnLst/>
              <a:rect l="l" t="t" r="r" b="b"/>
              <a:pathLst>
                <a:path w="8375" h="7813" extrusionOk="0">
                  <a:moveTo>
                    <a:pt x="772" y="0"/>
                  </a:moveTo>
                  <a:cubicBezTo>
                    <a:pt x="647" y="0"/>
                    <a:pt x="532" y="23"/>
                    <a:pt x="440" y="54"/>
                  </a:cubicBezTo>
                  <a:cubicBezTo>
                    <a:pt x="250" y="112"/>
                    <a:pt x="132" y="229"/>
                    <a:pt x="74" y="303"/>
                  </a:cubicBezTo>
                  <a:cubicBezTo>
                    <a:pt x="15" y="361"/>
                    <a:pt x="1" y="420"/>
                    <a:pt x="1" y="420"/>
                  </a:cubicBezTo>
                  <a:cubicBezTo>
                    <a:pt x="1" y="422"/>
                    <a:pt x="1" y="422"/>
                    <a:pt x="2" y="422"/>
                  </a:cubicBezTo>
                  <a:cubicBezTo>
                    <a:pt x="5" y="422"/>
                    <a:pt x="25" y="381"/>
                    <a:pt x="89" y="317"/>
                  </a:cubicBezTo>
                  <a:cubicBezTo>
                    <a:pt x="162" y="244"/>
                    <a:pt x="279" y="156"/>
                    <a:pt x="455" y="98"/>
                  </a:cubicBezTo>
                  <a:cubicBezTo>
                    <a:pt x="550" y="68"/>
                    <a:pt x="656" y="50"/>
                    <a:pt x="767" y="50"/>
                  </a:cubicBezTo>
                  <a:cubicBezTo>
                    <a:pt x="879" y="50"/>
                    <a:pt x="996" y="68"/>
                    <a:pt x="1113" y="112"/>
                  </a:cubicBezTo>
                  <a:cubicBezTo>
                    <a:pt x="1377" y="200"/>
                    <a:pt x="1596" y="420"/>
                    <a:pt x="1757" y="712"/>
                  </a:cubicBezTo>
                  <a:cubicBezTo>
                    <a:pt x="1918" y="1005"/>
                    <a:pt x="1992" y="1371"/>
                    <a:pt x="2006" y="1766"/>
                  </a:cubicBezTo>
                  <a:cubicBezTo>
                    <a:pt x="2036" y="2147"/>
                    <a:pt x="2006" y="2586"/>
                    <a:pt x="2036" y="3025"/>
                  </a:cubicBezTo>
                  <a:cubicBezTo>
                    <a:pt x="2065" y="3918"/>
                    <a:pt x="2153" y="4885"/>
                    <a:pt x="2343" y="5909"/>
                  </a:cubicBezTo>
                  <a:cubicBezTo>
                    <a:pt x="2372" y="6173"/>
                    <a:pt x="2431" y="6422"/>
                    <a:pt x="2489" y="6671"/>
                  </a:cubicBezTo>
                  <a:cubicBezTo>
                    <a:pt x="2563" y="6920"/>
                    <a:pt x="2592" y="7154"/>
                    <a:pt x="2694" y="7403"/>
                  </a:cubicBezTo>
                  <a:cubicBezTo>
                    <a:pt x="2724" y="7520"/>
                    <a:pt x="2797" y="7637"/>
                    <a:pt x="2914" y="7710"/>
                  </a:cubicBezTo>
                  <a:cubicBezTo>
                    <a:pt x="3016" y="7798"/>
                    <a:pt x="3148" y="7813"/>
                    <a:pt x="3280" y="7813"/>
                  </a:cubicBezTo>
                  <a:cubicBezTo>
                    <a:pt x="3397" y="7813"/>
                    <a:pt x="3514" y="7783"/>
                    <a:pt x="3617" y="7769"/>
                  </a:cubicBezTo>
                  <a:cubicBezTo>
                    <a:pt x="3734" y="7739"/>
                    <a:pt x="3836" y="7710"/>
                    <a:pt x="3953" y="7681"/>
                  </a:cubicBezTo>
                  <a:cubicBezTo>
                    <a:pt x="4817" y="7476"/>
                    <a:pt x="5593" y="7286"/>
                    <a:pt x="6252" y="7125"/>
                  </a:cubicBezTo>
                  <a:cubicBezTo>
                    <a:pt x="6911" y="6949"/>
                    <a:pt x="7423" y="6832"/>
                    <a:pt x="7818" y="6744"/>
                  </a:cubicBezTo>
                  <a:cubicBezTo>
                    <a:pt x="7994" y="6700"/>
                    <a:pt x="8126" y="6671"/>
                    <a:pt x="8228" y="6627"/>
                  </a:cubicBezTo>
                  <a:cubicBezTo>
                    <a:pt x="8331" y="6612"/>
                    <a:pt x="8374" y="6597"/>
                    <a:pt x="8374" y="6597"/>
                  </a:cubicBezTo>
                  <a:cubicBezTo>
                    <a:pt x="8374" y="6589"/>
                    <a:pt x="8371" y="6585"/>
                    <a:pt x="8362" y="6585"/>
                  </a:cubicBezTo>
                  <a:cubicBezTo>
                    <a:pt x="8342" y="6585"/>
                    <a:pt x="8296" y="6606"/>
                    <a:pt x="8213" y="6627"/>
                  </a:cubicBezTo>
                  <a:cubicBezTo>
                    <a:pt x="8111" y="6641"/>
                    <a:pt x="7979" y="6685"/>
                    <a:pt x="7789" y="6715"/>
                  </a:cubicBezTo>
                  <a:cubicBezTo>
                    <a:pt x="7423" y="6817"/>
                    <a:pt x="6896" y="6934"/>
                    <a:pt x="6237" y="7081"/>
                  </a:cubicBezTo>
                  <a:cubicBezTo>
                    <a:pt x="5578" y="7256"/>
                    <a:pt x="4788" y="7432"/>
                    <a:pt x="3939" y="7637"/>
                  </a:cubicBezTo>
                  <a:cubicBezTo>
                    <a:pt x="3822" y="7652"/>
                    <a:pt x="3719" y="7695"/>
                    <a:pt x="3602" y="7710"/>
                  </a:cubicBezTo>
                  <a:cubicBezTo>
                    <a:pt x="3500" y="7725"/>
                    <a:pt x="3382" y="7769"/>
                    <a:pt x="3280" y="7769"/>
                  </a:cubicBezTo>
                  <a:cubicBezTo>
                    <a:pt x="3163" y="7769"/>
                    <a:pt x="3060" y="7739"/>
                    <a:pt x="2958" y="7666"/>
                  </a:cubicBezTo>
                  <a:cubicBezTo>
                    <a:pt x="2870" y="7593"/>
                    <a:pt x="2797" y="7505"/>
                    <a:pt x="2768" y="7403"/>
                  </a:cubicBezTo>
                  <a:cubicBezTo>
                    <a:pt x="2665" y="7183"/>
                    <a:pt x="2636" y="6920"/>
                    <a:pt x="2577" y="6685"/>
                  </a:cubicBezTo>
                  <a:cubicBezTo>
                    <a:pt x="2519" y="6422"/>
                    <a:pt x="2489" y="6188"/>
                    <a:pt x="2431" y="5939"/>
                  </a:cubicBezTo>
                  <a:cubicBezTo>
                    <a:pt x="2255" y="4899"/>
                    <a:pt x="2153" y="3933"/>
                    <a:pt x="2123" y="3040"/>
                  </a:cubicBezTo>
                  <a:cubicBezTo>
                    <a:pt x="2109" y="2601"/>
                    <a:pt x="2109" y="2176"/>
                    <a:pt x="2079" y="1781"/>
                  </a:cubicBezTo>
                  <a:cubicBezTo>
                    <a:pt x="2065" y="1371"/>
                    <a:pt x="1977" y="991"/>
                    <a:pt x="1816" y="698"/>
                  </a:cubicBezTo>
                  <a:cubicBezTo>
                    <a:pt x="1640" y="405"/>
                    <a:pt x="1391" y="171"/>
                    <a:pt x="1128" y="68"/>
                  </a:cubicBezTo>
                  <a:cubicBezTo>
                    <a:pt x="1009" y="19"/>
                    <a:pt x="887" y="0"/>
                    <a:pt x="772"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1"/>
            <p:cNvSpPr/>
            <p:nvPr/>
          </p:nvSpPr>
          <p:spPr>
            <a:xfrm>
              <a:off x="518009" y="3314040"/>
              <a:ext cx="28980" cy="48999"/>
            </a:xfrm>
            <a:custGeom>
              <a:avLst/>
              <a:gdLst/>
              <a:ahLst/>
              <a:cxnLst/>
              <a:rect l="l" t="t" r="r" b="b"/>
              <a:pathLst>
                <a:path w="469" h="793" extrusionOk="0">
                  <a:moveTo>
                    <a:pt x="451" y="1"/>
                  </a:moveTo>
                  <a:cubicBezTo>
                    <a:pt x="426" y="1"/>
                    <a:pt x="287" y="144"/>
                    <a:pt x="161" y="353"/>
                  </a:cubicBezTo>
                  <a:cubicBezTo>
                    <a:pt x="30" y="573"/>
                    <a:pt x="0" y="792"/>
                    <a:pt x="15" y="792"/>
                  </a:cubicBezTo>
                  <a:cubicBezTo>
                    <a:pt x="44" y="792"/>
                    <a:pt x="117" y="602"/>
                    <a:pt x="235" y="412"/>
                  </a:cubicBezTo>
                  <a:cubicBezTo>
                    <a:pt x="366" y="192"/>
                    <a:pt x="469" y="17"/>
                    <a:pt x="454" y="2"/>
                  </a:cubicBezTo>
                  <a:cubicBezTo>
                    <a:pt x="453" y="1"/>
                    <a:pt x="453" y="1"/>
                    <a:pt x="451"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1"/>
            <p:cNvSpPr/>
            <p:nvPr/>
          </p:nvSpPr>
          <p:spPr>
            <a:xfrm>
              <a:off x="537907" y="3321208"/>
              <a:ext cx="20885" cy="57218"/>
            </a:xfrm>
            <a:custGeom>
              <a:avLst/>
              <a:gdLst/>
              <a:ahLst/>
              <a:cxnLst/>
              <a:rect l="l" t="t" r="r" b="b"/>
              <a:pathLst>
                <a:path w="338" h="926" extrusionOk="0">
                  <a:moveTo>
                    <a:pt x="303" y="0"/>
                  </a:moveTo>
                  <a:cubicBezTo>
                    <a:pt x="274" y="0"/>
                    <a:pt x="142" y="183"/>
                    <a:pt x="74" y="442"/>
                  </a:cubicBezTo>
                  <a:cubicBezTo>
                    <a:pt x="0" y="706"/>
                    <a:pt x="59" y="925"/>
                    <a:pt x="74" y="925"/>
                  </a:cubicBezTo>
                  <a:cubicBezTo>
                    <a:pt x="118" y="925"/>
                    <a:pt x="118" y="706"/>
                    <a:pt x="161" y="457"/>
                  </a:cubicBezTo>
                  <a:cubicBezTo>
                    <a:pt x="220" y="193"/>
                    <a:pt x="337" y="18"/>
                    <a:pt x="308" y="3"/>
                  </a:cubicBezTo>
                  <a:cubicBezTo>
                    <a:pt x="307" y="1"/>
                    <a:pt x="305" y="0"/>
                    <a:pt x="303"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1"/>
            <p:cNvSpPr/>
            <p:nvPr/>
          </p:nvSpPr>
          <p:spPr>
            <a:xfrm>
              <a:off x="798424" y="3258057"/>
              <a:ext cx="86012" cy="163805"/>
            </a:xfrm>
            <a:custGeom>
              <a:avLst/>
              <a:gdLst/>
              <a:ahLst/>
              <a:cxnLst/>
              <a:rect l="l" t="t" r="r" b="b"/>
              <a:pathLst>
                <a:path w="1392" h="2651" extrusionOk="0">
                  <a:moveTo>
                    <a:pt x="1" y="0"/>
                  </a:moveTo>
                  <a:cubicBezTo>
                    <a:pt x="1" y="0"/>
                    <a:pt x="45" y="147"/>
                    <a:pt x="162" y="396"/>
                  </a:cubicBezTo>
                  <a:cubicBezTo>
                    <a:pt x="264" y="630"/>
                    <a:pt x="440" y="981"/>
                    <a:pt x="615" y="1347"/>
                  </a:cubicBezTo>
                  <a:cubicBezTo>
                    <a:pt x="820" y="1713"/>
                    <a:pt x="981" y="2050"/>
                    <a:pt x="1128" y="2284"/>
                  </a:cubicBezTo>
                  <a:cubicBezTo>
                    <a:pt x="1260" y="2518"/>
                    <a:pt x="1347" y="2650"/>
                    <a:pt x="1362" y="2650"/>
                  </a:cubicBezTo>
                  <a:cubicBezTo>
                    <a:pt x="1391" y="2635"/>
                    <a:pt x="1318" y="2489"/>
                    <a:pt x="1157" y="2240"/>
                  </a:cubicBezTo>
                  <a:cubicBezTo>
                    <a:pt x="1040" y="1977"/>
                    <a:pt x="879" y="1655"/>
                    <a:pt x="689" y="1318"/>
                  </a:cubicBezTo>
                  <a:cubicBezTo>
                    <a:pt x="513" y="966"/>
                    <a:pt x="367" y="659"/>
                    <a:pt x="220" y="381"/>
                  </a:cubicBezTo>
                  <a:cubicBezTo>
                    <a:pt x="88" y="147"/>
                    <a:pt x="15" y="0"/>
                    <a:pt x="1"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1"/>
            <p:cNvSpPr/>
            <p:nvPr/>
          </p:nvSpPr>
          <p:spPr>
            <a:xfrm>
              <a:off x="839145" y="3263680"/>
              <a:ext cx="25396" cy="25210"/>
            </a:xfrm>
            <a:custGeom>
              <a:avLst/>
              <a:gdLst/>
              <a:ahLst/>
              <a:cxnLst/>
              <a:rect l="l" t="t" r="r" b="b"/>
              <a:pathLst>
                <a:path w="411" h="408" extrusionOk="0">
                  <a:moveTo>
                    <a:pt x="210" y="0"/>
                  </a:moveTo>
                  <a:cubicBezTo>
                    <a:pt x="166" y="0"/>
                    <a:pt x="147" y="26"/>
                    <a:pt x="147" y="26"/>
                  </a:cubicBezTo>
                  <a:cubicBezTo>
                    <a:pt x="147" y="56"/>
                    <a:pt x="191" y="26"/>
                    <a:pt x="249" y="70"/>
                  </a:cubicBezTo>
                  <a:cubicBezTo>
                    <a:pt x="264" y="100"/>
                    <a:pt x="308" y="144"/>
                    <a:pt x="308" y="173"/>
                  </a:cubicBezTo>
                  <a:cubicBezTo>
                    <a:pt x="308" y="217"/>
                    <a:pt x="293" y="275"/>
                    <a:pt x="235" y="290"/>
                  </a:cubicBezTo>
                  <a:cubicBezTo>
                    <a:pt x="210" y="302"/>
                    <a:pt x="185" y="307"/>
                    <a:pt x="164" y="307"/>
                  </a:cubicBezTo>
                  <a:cubicBezTo>
                    <a:pt x="134" y="307"/>
                    <a:pt x="111" y="298"/>
                    <a:pt x="103" y="290"/>
                  </a:cubicBezTo>
                  <a:cubicBezTo>
                    <a:pt x="74" y="246"/>
                    <a:pt x="74" y="217"/>
                    <a:pt x="74" y="173"/>
                  </a:cubicBezTo>
                  <a:cubicBezTo>
                    <a:pt x="74" y="100"/>
                    <a:pt x="117" y="85"/>
                    <a:pt x="117" y="70"/>
                  </a:cubicBezTo>
                  <a:cubicBezTo>
                    <a:pt x="117" y="70"/>
                    <a:pt x="117" y="64"/>
                    <a:pt x="109" y="64"/>
                  </a:cubicBezTo>
                  <a:cubicBezTo>
                    <a:pt x="104" y="64"/>
                    <a:pt x="98" y="65"/>
                    <a:pt x="88" y="70"/>
                  </a:cubicBezTo>
                  <a:cubicBezTo>
                    <a:pt x="74" y="85"/>
                    <a:pt x="30" y="100"/>
                    <a:pt x="15" y="158"/>
                  </a:cubicBezTo>
                  <a:cubicBezTo>
                    <a:pt x="0" y="217"/>
                    <a:pt x="0" y="290"/>
                    <a:pt x="44" y="348"/>
                  </a:cubicBezTo>
                  <a:cubicBezTo>
                    <a:pt x="77" y="390"/>
                    <a:pt x="129" y="408"/>
                    <a:pt x="181" y="408"/>
                  </a:cubicBezTo>
                  <a:cubicBezTo>
                    <a:pt x="221" y="408"/>
                    <a:pt x="261" y="397"/>
                    <a:pt x="293" y="378"/>
                  </a:cubicBezTo>
                  <a:cubicBezTo>
                    <a:pt x="352" y="348"/>
                    <a:pt x="410" y="246"/>
                    <a:pt x="396" y="173"/>
                  </a:cubicBezTo>
                  <a:cubicBezTo>
                    <a:pt x="381" y="100"/>
                    <a:pt x="322" y="56"/>
                    <a:pt x="293" y="26"/>
                  </a:cubicBezTo>
                  <a:cubicBezTo>
                    <a:pt x="259" y="7"/>
                    <a:pt x="231" y="0"/>
                    <a:pt x="210"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1"/>
            <p:cNvSpPr/>
            <p:nvPr/>
          </p:nvSpPr>
          <p:spPr>
            <a:xfrm>
              <a:off x="329851" y="3292413"/>
              <a:ext cx="614254" cy="231156"/>
            </a:xfrm>
            <a:custGeom>
              <a:avLst/>
              <a:gdLst/>
              <a:ahLst/>
              <a:cxnLst/>
              <a:rect l="l" t="t" r="r" b="b"/>
              <a:pathLst>
                <a:path w="9941" h="3741" extrusionOk="0">
                  <a:moveTo>
                    <a:pt x="0" y="1"/>
                  </a:moveTo>
                  <a:cubicBezTo>
                    <a:pt x="0" y="1"/>
                    <a:pt x="0" y="59"/>
                    <a:pt x="15" y="132"/>
                  </a:cubicBezTo>
                  <a:cubicBezTo>
                    <a:pt x="44" y="220"/>
                    <a:pt x="74" y="337"/>
                    <a:pt x="117" y="484"/>
                  </a:cubicBezTo>
                  <a:cubicBezTo>
                    <a:pt x="205" y="776"/>
                    <a:pt x="308" y="1216"/>
                    <a:pt x="527" y="1728"/>
                  </a:cubicBezTo>
                  <a:cubicBezTo>
                    <a:pt x="747" y="2240"/>
                    <a:pt x="1113" y="2841"/>
                    <a:pt x="1728" y="3280"/>
                  </a:cubicBezTo>
                  <a:cubicBezTo>
                    <a:pt x="2035" y="3499"/>
                    <a:pt x="2401" y="3660"/>
                    <a:pt x="2796" y="3719"/>
                  </a:cubicBezTo>
                  <a:cubicBezTo>
                    <a:pt x="2899" y="3734"/>
                    <a:pt x="3002" y="3740"/>
                    <a:pt x="3106" y="3740"/>
                  </a:cubicBezTo>
                  <a:cubicBezTo>
                    <a:pt x="3418" y="3740"/>
                    <a:pt x="3733" y="3682"/>
                    <a:pt x="4041" y="3617"/>
                  </a:cubicBezTo>
                  <a:cubicBezTo>
                    <a:pt x="5666" y="3148"/>
                    <a:pt x="7159" y="2709"/>
                    <a:pt x="8213" y="2401"/>
                  </a:cubicBezTo>
                  <a:cubicBezTo>
                    <a:pt x="8755" y="2240"/>
                    <a:pt x="9165" y="2109"/>
                    <a:pt x="9487" y="2021"/>
                  </a:cubicBezTo>
                  <a:cubicBezTo>
                    <a:pt x="9633" y="1962"/>
                    <a:pt x="9736" y="1933"/>
                    <a:pt x="9823" y="1904"/>
                  </a:cubicBezTo>
                  <a:cubicBezTo>
                    <a:pt x="9897" y="1889"/>
                    <a:pt x="9941" y="1874"/>
                    <a:pt x="9941" y="1874"/>
                  </a:cubicBezTo>
                  <a:lnTo>
                    <a:pt x="9941" y="1874"/>
                  </a:lnTo>
                  <a:cubicBezTo>
                    <a:pt x="9941" y="1874"/>
                    <a:pt x="9882" y="1889"/>
                    <a:pt x="9794" y="1889"/>
                  </a:cubicBezTo>
                  <a:cubicBezTo>
                    <a:pt x="9706" y="1904"/>
                    <a:pt x="9589" y="1948"/>
                    <a:pt x="9443" y="1977"/>
                  </a:cubicBezTo>
                  <a:cubicBezTo>
                    <a:pt x="9135" y="2065"/>
                    <a:pt x="8711" y="2182"/>
                    <a:pt x="8184" y="2328"/>
                  </a:cubicBezTo>
                  <a:cubicBezTo>
                    <a:pt x="7100" y="2621"/>
                    <a:pt x="5637" y="3046"/>
                    <a:pt x="4012" y="3499"/>
                  </a:cubicBezTo>
                  <a:cubicBezTo>
                    <a:pt x="3714" y="3574"/>
                    <a:pt x="3416" y="3625"/>
                    <a:pt x="3124" y="3625"/>
                  </a:cubicBezTo>
                  <a:cubicBezTo>
                    <a:pt x="3014" y="3625"/>
                    <a:pt x="2905" y="3618"/>
                    <a:pt x="2796" y="3602"/>
                  </a:cubicBezTo>
                  <a:cubicBezTo>
                    <a:pt x="2401" y="3558"/>
                    <a:pt x="2050" y="3382"/>
                    <a:pt x="1757" y="3192"/>
                  </a:cubicBezTo>
                  <a:cubicBezTo>
                    <a:pt x="1171" y="2767"/>
                    <a:pt x="806" y="2182"/>
                    <a:pt x="586" y="1684"/>
                  </a:cubicBezTo>
                  <a:cubicBezTo>
                    <a:pt x="366" y="1186"/>
                    <a:pt x="235" y="747"/>
                    <a:pt x="147" y="454"/>
                  </a:cubicBezTo>
                  <a:cubicBezTo>
                    <a:pt x="88" y="308"/>
                    <a:pt x="59" y="206"/>
                    <a:pt x="44" y="118"/>
                  </a:cubicBezTo>
                  <a:cubicBezTo>
                    <a:pt x="15" y="45"/>
                    <a:pt x="0" y="1"/>
                    <a:pt x="0"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31"/>
          <p:cNvGrpSpPr/>
          <p:nvPr/>
        </p:nvGrpSpPr>
        <p:grpSpPr>
          <a:xfrm>
            <a:off x="6961893" y="-9724"/>
            <a:ext cx="817500" cy="812700"/>
            <a:chOff x="6961893" y="-9724"/>
            <a:chExt cx="817500" cy="812700"/>
          </a:xfrm>
        </p:grpSpPr>
        <p:sp>
          <p:nvSpPr>
            <p:cNvPr id="552" name="Google Shape;552;p31"/>
            <p:cNvSpPr/>
            <p:nvPr/>
          </p:nvSpPr>
          <p:spPr>
            <a:xfrm rot="2515456">
              <a:off x="7066219" y="123855"/>
              <a:ext cx="608847" cy="545541"/>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1"/>
            <p:cNvSpPr/>
            <p:nvPr/>
          </p:nvSpPr>
          <p:spPr>
            <a:xfrm rot="1928159">
              <a:off x="7287991" y="249965"/>
              <a:ext cx="219096" cy="293318"/>
            </a:xfrm>
            <a:custGeom>
              <a:avLst/>
              <a:gdLst/>
              <a:ahLst/>
              <a:cxnLst/>
              <a:rect l="l" t="t" r="r" b="b"/>
              <a:pathLst>
                <a:path w="1172" h="1569" extrusionOk="0">
                  <a:moveTo>
                    <a:pt x="481" y="1"/>
                  </a:moveTo>
                  <a:cubicBezTo>
                    <a:pt x="473" y="1"/>
                    <a:pt x="469" y="2"/>
                    <a:pt x="469" y="2"/>
                  </a:cubicBezTo>
                  <a:lnTo>
                    <a:pt x="469" y="250"/>
                  </a:lnTo>
                  <a:lnTo>
                    <a:pt x="161" y="660"/>
                  </a:lnTo>
                  <a:lnTo>
                    <a:pt x="0" y="660"/>
                  </a:lnTo>
                  <a:lnTo>
                    <a:pt x="0" y="1480"/>
                  </a:lnTo>
                  <a:lnTo>
                    <a:pt x="249" y="1480"/>
                  </a:lnTo>
                  <a:cubicBezTo>
                    <a:pt x="249" y="1480"/>
                    <a:pt x="835" y="1568"/>
                    <a:pt x="937" y="1568"/>
                  </a:cubicBezTo>
                  <a:lnTo>
                    <a:pt x="996" y="1568"/>
                  </a:lnTo>
                  <a:cubicBezTo>
                    <a:pt x="1098" y="1539"/>
                    <a:pt x="1172" y="1422"/>
                    <a:pt x="1172" y="1319"/>
                  </a:cubicBezTo>
                  <a:cubicBezTo>
                    <a:pt x="1172" y="1070"/>
                    <a:pt x="1157" y="660"/>
                    <a:pt x="1142" y="616"/>
                  </a:cubicBezTo>
                  <a:cubicBezTo>
                    <a:pt x="1098" y="587"/>
                    <a:pt x="645" y="587"/>
                    <a:pt x="645" y="587"/>
                  </a:cubicBezTo>
                  <a:cubicBezTo>
                    <a:pt x="645" y="587"/>
                    <a:pt x="643" y="597"/>
                    <a:pt x="641" y="597"/>
                  </a:cubicBezTo>
                  <a:cubicBezTo>
                    <a:pt x="638" y="597"/>
                    <a:pt x="635" y="558"/>
                    <a:pt x="645" y="324"/>
                  </a:cubicBezTo>
                  <a:cubicBezTo>
                    <a:pt x="682" y="23"/>
                    <a:pt x="526" y="1"/>
                    <a:pt x="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1"/>
            <p:cNvSpPr/>
            <p:nvPr/>
          </p:nvSpPr>
          <p:spPr>
            <a:xfrm rot="1928159">
              <a:off x="7212611" y="271762"/>
              <a:ext cx="62999" cy="167130"/>
            </a:xfrm>
            <a:custGeom>
              <a:avLst/>
              <a:gdLst/>
              <a:ahLst/>
              <a:cxnLst/>
              <a:rect l="l" t="t" r="r" b="b"/>
              <a:pathLst>
                <a:path w="337" h="894" extrusionOk="0">
                  <a:moveTo>
                    <a:pt x="0" y="0"/>
                  </a:moveTo>
                  <a:lnTo>
                    <a:pt x="88" y="893"/>
                  </a:lnTo>
                  <a:lnTo>
                    <a:pt x="337" y="893"/>
                  </a:lnTo>
                  <a:lnTo>
                    <a:pt x="337" y="15"/>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31"/>
          <p:cNvSpPr/>
          <p:nvPr/>
        </p:nvSpPr>
        <p:spPr>
          <a:xfrm rot="-2700000">
            <a:off x="8676668" y="1153846"/>
            <a:ext cx="292318" cy="261771"/>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1"/>
          <p:cNvSpPr/>
          <p:nvPr/>
        </p:nvSpPr>
        <p:spPr>
          <a:xfrm rot="2452909">
            <a:off x="7948028" y="4684813"/>
            <a:ext cx="292437" cy="261816"/>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430;p59">
            <a:extLst>
              <a:ext uri="{FF2B5EF4-FFF2-40B4-BE49-F238E27FC236}">
                <a16:creationId xmlns:a16="http://schemas.microsoft.com/office/drawing/2014/main" id="{19DA8E9A-0C46-9C8F-875B-45D32CDDC4AE}"/>
              </a:ext>
            </a:extLst>
          </p:cNvPr>
          <p:cNvSpPr txBox="1">
            <a:spLocks/>
          </p:cNvSpPr>
          <p:nvPr/>
        </p:nvSpPr>
        <p:spPr>
          <a:xfrm flipH="1">
            <a:off x="5056490" y="2455626"/>
            <a:ext cx="3945300" cy="892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80000"/>
              </a:lnSpc>
              <a:spcBef>
                <a:spcPts val="0"/>
              </a:spcBef>
              <a:spcAft>
                <a:spcPts val="0"/>
              </a:spcAft>
              <a:buClr>
                <a:schemeClr val="dk1"/>
              </a:buClr>
              <a:buSzPts val="2800"/>
              <a:buFont typeface="Work Sans ExtraBold"/>
              <a:buNone/>
              <a:defRPr sz="4800" b="0" i="0" u="none" strike="noStrike" cap="none">
                <a:solidFill>
                  <a:schemeClr val="dk1"/>
                </a:solidFill>
                <a:latin typeface="Work Sans ExtraBold"/>
                <a:ea typeface="Work Sans ExtraBold"/>
                <a:cs typeface="Work Sans ExtraBold"/>
                <a:sym typeface="Work Sans ExtraBold"/>
              </a:defRPr>
            </a:lvl1pPr>
            <a:lvl2pPr marL="914400" marR="0" lvl="1" indent="-317500" algn="ctr" rtl="0">
              <a:lnSpc>
                <a:spcPct val="100000"/>
              </a:lnSpc>
              <a:spcBef>
                <a:spcPts val="0"/>
              </a:spcBef>
              <a:spcAft>
                <a:spcPts val="0"/>
              </a:spcAft>
              <a:buClr>
                <a:schemeClr val="dk1"/>
              </a:buClr>
              <a:buSzPts val="2800"/>
              <a:buFont typeface="Karla"/>
              <a:buNone/>
              <a:defRPr sz="2800" b="0" i="0" u="none" strike="noStrike" cap="none">
                <a:solidFill>
                  <a:schemeClr val="dk1"/>
                </a:solidFill>
                <a:latin typeface="Karla"/>
                <a:ea typeface="Karla"/>
                <a:cs typeface="Karla"/>
                <a:sym typeface="Karla"/>
              </a:defRPr>
            </a:lvl2pPr>
            <a:lvl3pPr marL="1371600" marR="0" lvl="2" indent="-317500" algn="ctr" rtl="0">
              <a:lnSpc>
                <a:spcPct val="100000"/>
              </a:lnSpc>
              <a:spcBef>
                <a:spcPts val="0"/>
              </a:spcBef>
              <a:spcAft>
                <a:spcPts val="0"/>
              </a:spcAft>
              <a:buClr>
                <a:schemeClr val="dk1"/>
              </a:buClr>
              <a:buSzPts val="2800"/>
              <a:buFont typeface="Karla"/>
              <a:buNone/>
              <a:defRPr sz="2800" b="0" i="0" u="none" strike="noStrike" cap="none">
                <a:solidFill>
                  <a:schemeClr val="dk1"/>
                </a:solidFill>
                <a:latin typeface="Karla"/>
                <a:ea typeface="Karla"/>
                <a:cs typeface="Karla"/>
                <a:sym typeface="Karla"/>
              </a:defRPr>
            </a:lvl3pPr>
            <a:lvl4pPr marL="1828800" marR="0" lvl="3" indent="-317500" algn="ctr" rtl="0">
              <a:lnSpc>
                <a:spcPct val="100000"/>
              </a:lnSpc>
              <a:spcBef>
                <a:spcPts val="0"/>
              </a:spcBef>
              <a:spcAft>
                <a:spcPts val="0"/>
              </a:spcAft>
              <a:buClr>
                <a:schemeClr val="dk1"/>
              </a:buClr>
              <a:buSzPts val="2800"/>
              <a:buFont typeface="Karla"/>
              <a:buNone/>
              <a:defRPr sz="2800" b="0" i="0" u="none" strike="noStrike" cap="none">
                <a:solidFill>
                  <a:schemeClr val="dk1"/>
                </a:solidFill>
                <a:latin typeface="Karla"/>
                <a:ea typeface="Karla"/>
                <a:cs typeface="Karla"/>
                <a:sym typeface="Karla"/>
              </a:defRPr>
            </a:lvl4pPr>
            <a:lvl5pPr marL="2286000" marR="0" lvl="4" indent="-317500" algn="ctr" rtl="0">
              <a:lnSpc>
                <a:spcPct val="100000"/>
              </a:lnSpc>
              <a:spcBef>
                <a:spcPts val="0"/>
              </a:spcBef>
              <a:spcAft>
                <a:spcPts val="0"/>
              </a:spcAft>
              <a:buClr>
                <a:schemeClr val="dk1"/>
              </a:buClr>
              <a:buSzPts val="2800"/>
              <a:buFont typeface="Karla"/>
              <a:buNone/>
              <a:defRPr sz="2800" b="0" i="0" u="none" strike="noStrike" cap="none">
                <a:solidFill>
                  <a:schemeClr val="dk1"/>
                </a:solidFill>
                <a:latin typeface="Karla"/>
                <a:ea typeface="Karla"/>
                <a:cs typeface="Karla"/>
                <a:sym typeface="Karla"/>
              </a:defRPr>
            </a:lvl5pPr>
            <a:lvl6pPr marL="2743200" marR="0" lvl="5" indent="-317500" algn="ctr" rtl="0">
              <a:lnSpc>
                <a:spcPct val="100000"/>
              </a:lnSpc>
              <a:spcBef>
                <a:spcPts val="0"/>
              </a:spcBef>
              <a:spcAft>
                <a:spcPts val="0"/>
              </a:spcAft>
              <a:buClr>
                <a:schemeClr val="dk1"/>
              </a:buClr>
              <a:buSzPts val="2800"/>
              <a:buFont typeface="Karla"/>
              <a:buNone/>
              <a:defRPr sz="2800" b="0" i="0" u="none" strike="noStrike" cap="none">
                <a:solidFill>
                  <a:schemeClr val="dk1"/>
                </a:solidFill>
                <a:latin typeface="Karla"/>
                <a:ea typeface="Karla"/>
                <a:cs typeface="Karla"/>
                <a:sym typeface="Karla"/>
              </a:defRPr>
            </a:lvl6pPr>
            <a:lvl7pPr marL="3200400" marR="0" lvl="6" indent="-317500" algn="ctr" rtl="0">
              <a:lnSpc>
                <a:spcPct val="100000"/>
              </a:lnSpc>
              <a:spcBef>
                <a:spcPts val="0"/>
              </a:spcBef>
              <a:spcAft>
                <a:spcPts val="0"/>
              </a:spcAft>
              <a:buClr>
                <a:schemeClr val="dk1"/>
              </a:buClr>
              <a:buSzPts val="2800"/>
              <a:buFont typeface="Karla"/>
              <a:buNone/>
              <a:defRPr sz="2800" b="0" i="0" u="none" strike="noStrike" cap="none">
                <a:solidFill>
                  <a:schemeClr val="dk1"/>
                </a:solidFill>
                <a:latin typeface="Karla"/>
                <a:ea typeface="Karla"/>
                <a:cs typeface="Karla"/>
                <a:sym typeface="Karla"/>
              </a:defRPr>
            </a:lvl7pPr>
            <a:lvl8pPr marL="3657600" marR="0" lvl="7" indent="-317500" algn="ctr" rtl="0">
              <a:lnSpc>
                <a:spcPct val="100000"/>
              </a:lnSpc>
              <a:spcBef>
                <a:spcPts val="0"/>
              </a:spcBef>
              <a:spcAft>
                <a:spcPts val="0"/>
              </a:spcAft>
              <a:buClr>
                <a:schemeClr val="dk1"/>
              </a:buClr>
              <a:buSzPts val="2800"/>
              <a:buFont typeface="Karla"/>
              <a:buNone/>
              <a:defRPr sz="2800" b="0" i="0" u="none" strike="noStrike" cap="none">
                <a:solidFill>
                  <a:schemeClr val="dk1"/>
                </a:solidFill>
                <a:latin typeface="Karla"/>
                <a:ea typeface="Karla"/>
                <a:cs typeface="Karla"/>
                <a:sym typeface="Karla"/>
              </a:defRPr>
            </a:lvl8pPr>
            <a:lvl9pPr marL="4114800" marR="0" lvl="8" indent="-317500" algn="ctr" rtl="0">
              <a:lnSpc>
                <a:spcPct val="100000"/>
              </a:lnSpc>
              <a:spcBef>
                <a:spcPts val="0"/>
              </a:spcBef>
              <a:spcAft>
                <a:spcPts val="0"/>
              </a:spcAft>
              <a:buClr>
                <a:schemeClr val="dk1"/>
              </a:buClr>
              <a:buSzPts val="2800"/>
              <a:buFont typeface="Karla"/>
              <a:buNone/>
              <a:defRPr sz="2800" b="0" i="0" u="none" strike="noStrike" cap="none">
                <a:solidFill>
                  <a:schemeClr val="dk1"/>
                </a:solidFill>
                <a:latin typeface="Karla"/>
                <a:ea typeface="Karla"/>
                <a:cs typeface="Karla"/>
                <a:sym typeface="Karla"/>
              </a:defRPr>
            </a:lvl9pPr>
          </a:lstStyle>
          <a:p>
            <a:pPr marL="152400" indent="0" algn="ctr" rtl="1">
              <a:spcBef>
                <a:spcPts val="1200"/>
              </a:spcBef>
              <a:buSzPts val="1200"/>
            </a:pPr>
            <a:r>
              <a:rPr lang="ar-AE" sz="2000" dirty="0">
                <a:latin typeface="Kan Ya Ma Kan Free" panose="00000500000000000000" pitchFamily="50" charset="-78"/>
                <a:cs typeface="Kan Ya Ma Kan Free" panose="00000500000000000000" pitchFamily="50" charset="-78"/>
              </a:rPr>
              <a:t>اشراف </a:t>
            </a:r>
          </a:p>
          <a:p>
            <a:pPr marL="152400" indent="0" algn="ctr" rtl="1">
              <a:spcBef>
                <a:spcPts val="1200"/>
              </a:spcBef>
              <a:buSzPts val="1200"/>
            </a:pPr>
            <a:r>
              <a:rPr lang="ar-AE" sz="2000" dirty="0">
                <a:solidFill>
                  <a:srgbClr val="00B0F0"/>
                </a:solidFill>
                <a:latin typeface="Kan Ya Ma Kan Free" panose="00000500000000000000" pitchFamily="50" charset="-78"/>
                <a:cs typeface="AM-ZAIN ORIGINAL" panose="00000400000000000000" pitchFamily="2" charset="-78"/>
              </a:rPr>
              <a:t>أ.م. د. سمية عباس  </a:t>
            </a:r>
          </a:p>
          <a:p>
            <a:pPr marL="152400" indent="0" algn="ctr" rtl="1">
              <a:spcBef>
                <a:spcPts val="1200"/>
              </a:spcBef>
              <a:buSzPts val="1200"/>
            </a:pPr>
            <a:endParaRPr lang="ar-AE" sz="2000" dirty="0">
              <a:latin typeface="Kan Ya Ma Kan Free" panose="00000500000000000000" pitchFamily="50" charset="-78"/>
              <a:cs typeface="Kan Ya Ma Kan Free" panose="00000500000000000000" pitchFamily="50" charset="-78"/>
            </a:endParaRPr>
          </a:p>
          <a:p>
            <a:pPr marL="152400" indent="0" algn="ctr" rtl="1">
              <a:spcBef>
                <a:spcPts val="1200"/>
              </a:spcBef>
              <a:buSzPts val="1200"/>
            </a:pPr>
            <a:r>
              <a:rPr lang="ar-AE" sz="2000" dirty="0">
                <a:latin typeface="Kan Ya Ma Kan Free" panose="00000500000000000000" pitchFamily="50" charset="-78"/>
                <a:cs typeface="Kan Ya Ma Kan Free" panose="00000500000000000000" pitchFamily="50" charset="-78"/>
              </a:rPr>
              <a:t>اعداد : علي كريم شلال </a:t>
            </a:r>
          </a:p>
          <a:p>
            <a:pPr marL="152400" indent="0" algn="ctr" rtl="1">
              <a:spcBef>
                <a:spcPts val="1200"/>
              </a:spcBef>
              <a:buSzPts val="1200"/>
            </a:pPr>
            <a:r>
              <a:rPr lang="ar-AE" sz="2000" dirty="0">
                <a:solidFill>
                  <a:schemeClr val="tx1"/>
                </a:solidFill>
                <a:latin typeface="Kan Ya Ma Kan Free" panose="00000500000000000000" pitchFamily="50" charset="-78"/>
                <a:cs typeface="Kan Ya Ma Kan Free" panose="00000500000000000000" pitchFamily="50" charset="-78"/>
              </a:rPr>
              <a:t>دبلوم عال – تخطيط استراتيجي</a:t>
            </a:r>
          </a:p>
          <a:p>
            <a:pPr marL="152400" indent="0" algn="ctr" rtl="1">
              <a:spcBef>
                <a:spcPts val="1200"/>
              </a:spcBef>
              <a:buSzPts val="1200"/>
            </a:pPr>
            <a:endParaRPr lang="ar-AE" sz="2000" dirty="0">
              <a:latin typeface="Kan Ya Ma Kan Free" panose="00000500000000000000" pitchFamily="50" charset="-78"/>
              <a:cs typeface="Kan Ya Ma Kan Free" panose="00000500000000000000" pitchFamily="50"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1551;p51">
            <a:extLst>
              <a:ext uri="{FF2B5EF4-FFF2-40B4-BE49-F238E27FC236}">
                <a16:creationId xmlns:a16="http://schemas.microsoft.com/office/drawing/2014/main" id="{3E451E75-3FE2-2250-0A54-5BB4CCA03350}"/>
              </a:ext>
            </a:extLst>
          </p:cNvPr>
          <p:cNvGrpSpPr/>
          <p:nvPr/>
        </p:nvGrpSpPr>
        <p:grpSpPr>
          <a:xfrm>
            <a:off x="5957452" y="863234"/>
            <a:ext cx="1867161" cy="3801801"/>
            <a:chOff x="6906614" y="1341699"/>
            <a:chExt cx="1867161" cy="3801801"/>
          </a:xfrm>
        </p:grpSpPr>
        <p:sp>
          <p:nvSpPr>
            <p:cNvPr id="7" name="Google Shape;1552;p51">
              <a:extLst>
                <a:ext uri="{FF2B5EF4-FFF2-40B4-BE49-F238E27FC236}">
                  <a16:creationId xmlns:a16="http://schemas.microsoft.com/office/drawing/2014/main" id="{8B8C66F4-CD5C-0A7E-C553-722B929B51CD}"/>
                </a:ext>
              </a:extLst>
            </p:cNvPr>
            <p:cNvSpPr/>
            <p:nvPr/>
          </p:nvSpPr>
          <p:spPr>
            <a:xfrm>
              <a:off x="7681597" y="2894092"/>
              <a:ext cx="1023398" cy="2163835"/>
            </a:xfrm>
            <a:custGeom>
              <a:avLst/>
              <a:gdLst/>
              <a:ahLst/>
              <a:cxnLst/>
              <a:rect l="l" t="t" r="r" b="b"/>
              <a:pathLst>
                <a:path w="13938" h="29470" extrusionOk="0">
                  <a:moveTo>
                    <a:pt x="1" y="0"/>
                  </a:moveTo>
                  <a:lnTo>
                    <a:pt x="1" y="0"/>
                  </a:lnTo>
                  <a:cubicBezTo>
                    <a:pt x="1" y="0"/>
                    <a:pt x="1172" y="11844"/>
                    <a:pt x="10102" y="29470"/>
                  </a:cubicBezTo>
                  <a:lnTo>
                    <a:pt x="13938" y="27127"/>
                  </a:lnTo>
                  <a:cubicBezTo>
                    <a:pt x="13938" y="27127"/>
                    <a:pt x="7013" y="12385"/>
                    <a:pt x="4481" y="849"/>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553;p51">
              <a:extLst>
                <a:ext uri="{FF2B5EF4-FFF2-40B4-BE49-F238E27FC236}">
                  <a16:creationId xmlns:a16="http://schemas.microsoft.com/office/drawing/2014/main" id="{458EDDD8-9366-34E4-80F2-C9D1EE393130}"/>
                </a:ext>
              </a:extLst>
            </p:cNvPr>
            <p:cNvSpPr/>
            <p:nvPr/>
          </p:nvSpPr>
          <p:spPr>
            <a:xfrm>
              <a:off x="7681597" y="2894092"/>
              <a:ext cx="1023398" cy="2163835"/>
            </a:xfrm>
            <a:custGeom>
              <a:avLst/>
              <a:gdLst/>
              <a:ahLst/>
              <a:cxnLst/>
              <a:rect l="l" t="t" r="r" b="b"/>
              <a:pathLst>
                <a:path w="13938" h="29470" extrusionOk="0">
                  <a:moveTo>
                    <a:pt x="1" y="0"/>
                  </a:moveTo>
                  <a:lnTo>
                    <a:pt x="1" y="0"/>
                  </a:lnTo>
                  <a:cubicBezTo>
                    <a:pt x="1" y="0"/>
                    <a:pt x="1172" y="11844"/>
                    <a:pt x="10102" y="29470"/>
                  </a:cubicBezTo>
                  <a:lnTo>
                    <a:pt x="13938" y="27127"/>
                  </a:lnTo>
                  <a:cubicBezTo>
                    <a:pt x="13938" y="27127"/>
                    <a:pt x="7013" y="12385"/>
                    <a:pt x="4481" y="849"/>
                  </a:cubicBezTo>
                  <a:lnTo>
                    <a:pt x="1" y="0"/>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554;p51">
              <a:extLst>
                <a:ext uri="{FF2B5EF4-FFF2-40B4-BE49-F238E27FC236}">
                  <a16:creationId xmlns:a16="http://schemas.microsoft.com/office/drawing/2014/main" id="{8D65806D-B172-CD7F-B149-63F4AD3D716A}"/>
                </a:ext>
              </a:extLst>
            </p:cNvPr>
            <p:cNvSpPr/>
            <p:nvPr/>
          </p:nvSpPr>
          <p:spPr>
            <a:xfrm>
              <a:off x="6906614" y="1920203"/>
              <a:ext cx="192520" cy="369842"/>
            </a:xfrm>
            <a:custGeom>
              <a:avLst/>
              <a:gdLst/>
              <a:ahLst/>
              <a:cxnLst/>
              <a:rect l="l" t="t" r="r" b="b"/>
              <a:pathLst>
                <a:path w="2622" h="5037" extrusionOk="0">
                  <a:moveTo>
                    <a:pt x="2138" y="1"/>
                  </a:moveTo>
                  <a:lnTo>
                    <a:pt x="2138" y="1"/>
                  </a:lnTo>
                  <a:cubicBezTo>
                    <a:pt x="1435" y="74"/>
                    <a:pt x="908" y="367"/>
                    <a:pt x="645" y="674"/>
                  </a:cubicBezTo>
                  <a:cubicBezTo>
                    <a:pt x="411" y="982"/>
                    <a:pt x="162" y="1377"/>
                    <a:pt x="279" y="1758"/>
                  </a:cubicBezTo>
                  <a:cubicBezTo>
                    <a:pt x="411" y="2138"/>
                    <a:pt x="879" y="2343"/>
                    <a:pt x="908" y="2738"/>
                  </a:cubicBezTo>
                  <a:cubicBezTo>
                    <a:pt x="952" y="3163"/>
                    <a:pt x="469" y="3426"/>
                    <a:pt x="235" y="3792"/>
                  </a:cubicBezTo>
                  <a:cubicBezTo>
                    <a:pt x="1" y="4173"/>
                    <a:pt x="45" y="4715"/>
                    <a:pt x="367" y="5037"/>
                  </a:cubicBezTo>
                  <a:lnTo>
                    <a:pt x="2621" y="5037"/>
                  </a:lnTo>
                  <a:cubicBezTo>
                    <a:pt x="2431" y="4920"/>
                    <a:pt x="1889" y="4568"/>
                    <a:pt x="1743" y="4393"/>
                  </a:cubicBezTo>
                  <a:cubicBezTo>
                    <a:pt x="1597" y="4202"/>
                    <a:pt x="1523" y="3968"/>
                    <a:pt x="1597" y="3748"/>
                  </a:cubicBezTo>
                  <a:cubicBezTo>
                    <a:pt x="1699" y="3529"/>
                    <a:pt x="1919" y="3397"/>
                    <a:pt x="2094" y="3236"/>
                  </a:cubicBezTo>
                  <a:cubicBezTo>
                    <a:pt x="2533" y="2841"/>
                    <a:pt x="2592" y="2036"/>
                    <a:pt x="2109" y="1640"/>
                  </a:cubicBezTo>
                  <a:cubicBezTo>
                    <a:pt x="1933" y="1494"/>
                    <a:pt x="1699" y="1421"/>
                    <a:pt x="1509" y="1274"/>
                  </a:cubicBezTo>
                  <a:cubicBezTo>
                    <a:pt x="1055" y="908"/>
                    <a:pt x="1450" y="235"/>
                    <a:pt x="2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55;p51">
              <a:extLst>
                <a:ext uri="{FF2B5EF4-FFF2-40B4-BE49-F238E27FC236}">
                  <a16:creationId xmlns:a16="http://schemas.microsoft.com/office/drawing/2014/main" id="{D3D93A60-313D-7832-28E3-B23054D6F4F6}"/>
                </a:ext>
              </a:extLst>
            </p:cNvPr>
            <p:cNvSpPr/>
            <p:nvPr/>
          </p:nvSpPr>
          <p:spPr>
            <a:xfrm>
              <a:off x="7735343" y="1341699"/>
              <a:ext cx="408537" cy="267928"/>
            </a:xfrm>
            <a:custGeom>
              <a:avLst/>
              <a:gdLst/>
              <a:ahLst/>
              <a:cxnLst/>
              <a:rect l="l" t="t" r="r" b="b"/>
              <a:pathLst>
                <a:path w="5564" h="3649" extrusionOk="0">
                  <a:moveTo>
                    <a:pt x="1949" y="1"/>
                  </a:moveTo>
                  <a:cubicBezTo>
                    <a:pt x="1934" y="1"/>
                    <a:pt x="1919" y="2"/>
                    <a:pt x="1904" y="4"/>
                  </a:cubicBezTo>
                  <a:cubicBezTo>
                    <a:pt x="1597" y="48"/>
                    <a:pt x="1275" y="121"/>
                    <a:pt x="982" y="267"/>
                  </a:cubicBezTo>
                  <a:cubicBezTo>
                    <a:pt x="572" y="487"/>
                    <a:pt x="206" y="853"/>
                    <a:pt x="89" y="1307"/>
                  </a:cubicBezTo>
                  <a:cubicBezTo>
                    <a:pt x="1" y="1790"/>
                    <a:pt x="235" y="2317"/>
                    <a:pt x="674" y="2478"/>
                  </a:cubicBezTo>
                  <a:lnTo>
                    <a:pt x="4671" y="3649"/>
                  </a:lnTo>
                  <a:cubicBezTo>
                    <a:pt x="4890" y="3122"/>
                    <a:pt x="5081" y="2595"/>
                    <a:pt x="5300" y="2053"/>
                  </a:cubicBezTo>
                  <a:cubicBezTo>
                    <a:pt x="5432" y="1760"/>
                    <a:pt x="5564" y="1424"/>
                    <a:pt x="5271" y="1087"/>
                  </a:cubicBezTo>
                  <a:cubicBezTo>
                    <a:pt x="5139" y="941"/>
                    <a:pt x="4934" y="853"/>
                    <a:pt x="4744" y="809"/>
                  </a:cubicBezTo>
                  <a:cubicBezTo>
                    <a:pt x="4683" y="800"/>
                    <a:pt x="4624" y="796"/>
                    <a:pt x="4565" y="796"/>
                  </a:cubicBezTo>
                  <a:cubicBezTo>
                    <a:pt x="4143" y="796"/>
                    <a:pt x="3770" y="1011"/>
                    <a:pt x="3397" y="1204"/>
                  </a:cubicBezTo>
                  <a:cubicBezTo>
                    <a:pt x="3588" y="1102"/>
                    <a:pt x="3763" y="1014"/>
                    <a:pt x="3880" y="853"/>
                  </a:cubicBezTo>
                  <a:cubicBezTo>
                    <a:pt x="3983" y="692"/>
                    <a:pt x="3983" y="428"/>
                    <a:pt x="3822" y="326"/>
                  </a:cubicBezTo>
                  <a:cubicBezTo>
                    <a:pt x="3764" y="268"/>
                    <a:pt x="3682" y="252"/>
                    <a:pt x="3595" y="252"/>
                  </a:cubicBezTo>
                  <a:cubicBezTo>
                    <a:pt x="3529" y="252"/>
                    <a:pt x="3460" y="261"/>
                    <a:pt x="3397" y="267"/>
                  </a:cubicBezTo>
                  <a:cubicBezTo>
                    <a:pt x="2987" y="340"/>
                    <a:pt x="2563" y="443"/>
                    <a:pt x="2138" y="575"/>
                  </a:cubicBezTo>
                  <a:cubicBezTo>
                    <a:pt x="2403" y="407"/>
                    <a:pt x="2243" y="1"/>
                    <a:pt x="1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56;p51">
              <a:extLst>
                <a:ext uri="{FF2B5EF4-FFF2-40B4-BE49-F238E27FC236}">
                  <a16:creationId xmlns:a16="http://schemas.microsoft.com/office/drawing/2014/main" id="{A5DDD89A-7EDA-F8E7-8145-96E668F1AF31}"/>
                </a:ext>
              </a:extLst>
            </p:cNvPr>
            <p:cNvSpPr/>
            <p:nvPr/>
          </p:nvSpPr>
          <p:spPr>
            <a:xfrm>
              <a:off x="8370602" y="4874030"/>
              <a:ext cx="334377" cy="269470"/>
            </a:xfrm>
            <a:custGeom>
              <a:avLst/>
              <a:gdLst/>
              <a:ahLst/>
              <a:cxnLst/>
              <a:rect l="l" t="t" r="r" b="b"/>
              <a:pathLst>
                <a:path w="4554" h="3670" extrusionOk="0">
                  <a:moveTo>
                    <a:pt x="4554" y="0"/>
                  </a:moveTo>
                  <a:lnTo>
                    <a:pt x="718" y="2518"/>
                  </a:lnTo>
                  <a:cubicBezTo>
                    <a:pt x="718" y="2518"/>
                    <a:pt x="1" y="3279"/>
                    <a:pt x="89" y="3645"/>
                  </a:cubicBezTo>
                  <a:cubicBezTo>
                    <a:pt x="93" y="3662"/>
                    <a:pt x="107" y="3670"/>
                    <a:pt x="128" y="3670"/>
                  </a:cubicBezTo>
                  <a:cubicBezTo>
                    <a:pt x="577" y="3670"/>
                    <a:pt x="4554" y="147"/>
                    <a:pt x="4554" y="147"/>
                  </a:cubicBezTo>
                  <a:lnTo>
                    <a:pt x="45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57;p51">
              <a:extLst>
                <a:ext uri="{FF2B5EF4-FFF2-40B4-BE49-F238E27FC236}">
                  <a16:creationId xmlns:a16="http://schemas.microsoft.com/office/drawing/2014/main" id="{01568389-970C-9CFF-0E5C-1C08B74CC6A4}"/>
                </a:ext>
              </a:extLst>
            </p:cNvPr>
            <p:cNvSpPr/>
            <p:nvPr/>
          </p:nvSpPr>
          <p:spPr>
            <a:xfrm>
              <a:off x="8511428" y="3383166"/>
              <a:ext cx="262348" cy="302952"/>
            </a:xfrm>
            <a:custGeom>
              <a:avLst/>
              <a:gdLst/>
              <a:ahLst/>
              <a:cxnLst/>
              <a:rect l="l" t="t" r="r" b="b"/>
              <a:pathLst>
                <a:path w="3573" h="4126" extrusionOk="0">
                  <a:moveTo>
                    <a:pt x="2652" y="1"/>
                  </a:moveTo>
                  <a:cubicBezTo>
                    <a:pt x="2053" y="1"/>
                    <a:pt x="191" y="1435"/>
                    <a:pt x="191" y="1435"/>
                  </a:cubicBezTo>
                  <a:cubicBezTo>
                    <a:pt x="191" y="1435"/>
                    <a:pt x="1" y="3455"/>
                    <a:pt x="147" y="3528"/>
                  </a:cubicBezTo>
                  <a:cubicBezTo>
                    <a:pt x="161" y="3534"/>
                    <a:pt x="177" y="3537"/>
                    <a:pt x="195" y="3537"/>
                  </a:cubicBezTo>
                  <a:cubicBezTo>
                    <a:pt x="387" y="3537"/>
                    <a:pt x="735" y="3167"/>
                    <a:pt x="762" y="2562"/>
                  </a:cubicBezTo>
                  <a:cubicBezTo>
                    <a:pt x="762" y="2562"/>
                    <a:pt x="1931" y="4126"/>
                    <a:pt x="2268" y="4126"/>
                  </a:cubicBezTo>
                  <a:cubicBezTo>
                    <a:pt x="2293" y="4126"/>
                    <a:pt x="2313" y="4117"/>
                    <a:pt x="2328" y="4099"/>
                  </a:cubicBezTo>
                  <a:cubicBezTo>
                    <a:pt x="2562" y="3850"/>
                    <a:pt x="1538" y="2489"/>
                    <a:pt x="1538" y="2489"/>
                  </a:cubicBezTo>
                  <a:lnTo>
                    <a:pt x="1538" y="2489"/>
                  </a:lnTo>
                  <a:cubicBezTo>
                    <a:pt x="1538" y="2489"/>
                    <a:pt x="2459" y="3522"/>
                    <a:pt x="2798" y="3522"/>
                  </a:cubicBezTo>
                  <a:cubicBezTo>
                    <a:pt x="2826" y="3522"/>
                    <a:pt x="2851" y="3515"/>
                    <a:pt x="2870" y="3499"/>
                  </a:cubicBezTo>
                  <a:cubicBezTo>
                    <a:pt x="3133" y="3294"/>
                    <a:pt x="2226" y="2138"/>
                    <a:pt x="2226" y="2138"/>
                  </a:cubicBezTo>
                  <a:lnTo>
                    <a:pt x="2226" y="2138"/>
                  </a:lnTo>
                  <a:cubicBezTo>
                    <a:pt x="2226" y="2138"/>
                    <a:pt x="3012" y="3041"/>
                    <a:pt x="3219" y="3041"/>
                  </a:cubicBezTo>
                  <a:cubicBezTo>
                    <a:pt x="3243" y="3041"/>
                    <a:pt x="3259" y="3029"/>
                    <a:pt x="3265" y="3001"/>
                  </a:cubicBezTo>
                  <a:cubicBezTo>
                    <a:pt x="3338" y="2752"/>
                    <a:pt x="2812" y="1845"/>
                    <a:pt x="2811" y="1845"/>
                  </a:cubicBezTo>
                  <a:lnTo>
                    <a:pt x="2811" y="1845"/>
                  </a:lnTo>
                  <a:cubicBezTo>
                    <a:pt x="2812" y="1845"/>
                    <a:pt x="3281" y="2467"/>
                    <a:pt x="3447" y="2467"/>
                  </a:cubicBezTo>
                  <a:cubicBezTo>
                    <a:pt x="3473" y="2467"/>
                    <a:pt x="3491" y="2452"/>
                    <a:pt x="3499" y="2416"/>
                  </a:cubicBezTo>
                  <a:cubicBezTo>
                    <a:pt x="3573" y="2167"/>
                    <a:pt x="2811" y="73"/>
                    <a:pt x="2811" y="73"/>
                  </a:cubicBezTo>
                  <a:cubicBezTo>
                    <a:pt x="2782" y="23"/>
                    <a:pt x="2727" y="1"/>
                    <a:pt x="2652" y="1"/>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58;p51">
              <a:extLst>
                <a:ext uri="{FF2B5EF4-FFF2-40B4-BE49-F238E27FC236}">
                  <a16:creationId xmlns:a16="http://schemas.microsoft.com/office/drawing/2014/main" id="{5F4FA5AA-D821-5009-CA2B-72EF1943270C}"/>
                </a:ext>
              </a:extLst>
            </p:cNvPr>
            <p:cNvSpPr/>
            <p:nvPr/>
          </p:nvSpPr>
          <p:spPr>
            <a:xfrm>
              <a:off x="7289296" y="2868247"/>
              <a:ext cx="1087865" cy="2243427"/>
            </a:xfrm>
            <a:custGeom>
              <a:avLst/>
              <a:gdLst/>
              <a:ahLst/>
              <a:cxnLst/>
              <a:rect l="l" t="t" r="r" b="b"/>
              <a:pathLst>
                <a:path w="14816" h="30554" extrusionOk="0">
                  <a:moveTo>
                    <a:pt x="8843" y="1"/>
                  </a:moveTo>
                  <a:lnTo>
                    <a:pt x="8843" y="1"/>
                  </a:lnTo>
                  <a:cubicBezTo>
                    <a:pt x="9136" y="9531"/>
                    <a:pt x="0" y="28680"/>
                    <a:pt x="0" y="28680"/>
                  </a:cubicBezTo>
                  <a:lnTo>
                    <a:pt x="3455" y="30553"/>
                  </a:lnTo>
                  <a:cubicBezTo>
                    <a:pt x="11507" y="17407"/>
                    <a:pt x="14816" y="2021"/>
                    <a:pt x="14816" y="2021"/>
                  </a:cubicBezTo>
                  <a:lnTo>
                    <a:pt x="88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59;p51">
              <a:extLst>
                <a:ext uri="{FF2B5EF4-FFF2-40B4-BE49-F238E27FC236}">
                  <a16:creationId xmlns:a16="http://schemas.microsoft.com/office/drawing/2014/main" id="{B2C1D034-11B0-BD98-203F-7D7A5FEA1EDA}"/>
                </a:ext>
              </a:extLst>
            </p:cNvPr>
            <p:cNvSpPr/>
            <p:nvPr/>
          </p:nvSpPr>
          <p:spPr>
            <a:xfrm>
              <a:off x="8122357" y="2681237"/>
              <a:ext cx="163444" cy="177028"/>
            </a:xfrm>
            <a:custGeom>
              <a:avLst/>
              <a:gdLst/>
              <a:ahLst/>
              <a:cxnLst/>
              <a:rect l="l" t="t" r="r" b="b"/>
              <a:pathLst>
                <a:path w="2226" h="2411" extrusionOk="0">
                  <a:moveTo>
                    <a:pt x="1786" y="1"/>
                  </a:moveTo>
                  <a:cubicBezTo>
                    <a:pt x="1596" y="1"/>
                    <a:pt x="1303" y="30"/>
                    <a:pt x="966" y="44"/>
                  </a:cubicBezTo>
                  <a:cubicBezTo>
                    <a:pt x="805" y="59"/>
                    <a:pt x="600" y="59"/>
                    <a:pt x="395" y="74"/>
                  </a:cubicBezTo>
                  <a:cubicBezTo>
                    <a:pt x="351" y="74"/>
                    <a:pt x="293" y="74"/>
                    <a:pt x="234" y="103"/>
                  </a:cubicBezTo>
                  <a:cubicBezTo>
                    <a:pt x="176" y="103"/>
                    <a:pt x="103" y="132"/>
                    <a:pt x="73" y="191"/>
                  </a:cubicBezTo>
                  <a:cubicBezTo>
                    <a:pt x="0" y="293"/>
                    <a:pt x="0" y="425"/>
                    <a:pt x="0" y="542"/>
                  </a:cubicBezTo>
                  <a:cubicBezTo>
                    <a:pt x="0" y="776"/>
                    <a:pt x="0" y="1011"/>
                    <a:pt x="59" y="1274"/>
                  </a:cubicBezTo>
                  <a:cubicBezTo>
                    <a:pt x="103" y="1523"/>
                    <a:pt x="220" y="1787"/>
                    <a:pt x="425" y="1977"/>
                  </a:cubicBezTo>
                  <a:cubicBezTo>
                    <a:pt x="600" y="2182"/>
                    <a:pt x="864" y="2314"/>
                    <a:pt x="1113" y="2372"/>
                  </a:cubicBezTo>
                  <a:cubicBezTo>
                    <a:pt x="1238" y="2393"/>
                    <a:pt x="1364" y="2411"/>
                    <a:pt x="1485" y="2411"/>
                  </a:cubicBezTo>
                  <a:cubicBezTo>
                    <a:pt x="1618" y="2411"/>
                    <a:pt x="1744" y="2390"/>
                    <a:pt x="1859" y="2328"/>
                  </a:cubicBezTo>
                  <a:cubicBezTo>
                    <a:pt x="1976" y="2284"/>
                    <a:pt x="2064" y="2182"/>
                    <a:pt x="2123" y="2079"/>
                  </a:cubicBezTo>
                  <a:cubicBezTo>
                    <a:pt x="2181" y="1992"/>
                    <a:pt x="2196" y="1874"/>
                    <a:pt x="2211" y="1772"/>
                  </a:cubicBezTo>
                  <a:cubicBezTo>
                    <a:pt x="2225" y="1552"/>
                    <a:pt x="2225" y="1362"/>
                    <a:pt x="2211" y="1186"/>
                  </a:cubicBezTo>
                  <a:cubicBezTo>
                    <a:pt x="2181" y="835"/>
                    <a:pt x="2123" y="542"/>
                    <a:pt x="2064" y="352"/>
                  </a:cubicBezTo>
                  <a:cubicBezTo>
                    <a:pt x="2035" y="264"/>
                    <a:pt x="2006" y="191"/>
                    <a:pt x="1991" y="132"/>
                  </a:cubicBezTo>
                  <a:cubicBezTo>
                    <a:pt x="1976" y="88"/>
                    <a:pt x="1962" y="59"/>
                    <a:pt x="1962" y="59"/>
                  </a:cubicBezTo>
                  <a:lnTo>
                    <a:pt x="1962" y="59"/>
                  </a:lnTo>
                  <a:cubicBezTo>
                    <a:pt x="1932" y="88"/>
                    <a:pt x="1976" y="176"/>
                    <a:pt x="2035" y="352"/>
                  </a:cubicBezTo>
                  <a:cubicBezTo>
                    <a:pt x="2064" y="557"/>
                    <a:pt x="2123" y="835"/>
                    <a:pt x="2137" y="1172"/>
                  </a:cubicBezTo>
                  <a:cubicBezTo>
                    <a:pt x="2137" y="1362"/>
                    <a:pt x="2152" y="1538"/>
                    <a:pt x="2123" y="1743"/>
                  </a:cubicBezTo>
                  <a:cubicBezTo>
                    <a:pt x="2108" y="1933"/>
                    <a:pt x="2006" y="2153"/>
                    <a:pt x="1815" y="2240"/>
                  </a:cubicBezTo>
                  <a:cubicBezTo>
                    <a:pt x="1720" y="2284"/>
                    <a:pt x="1610" y="2303"/>
                    <a:pt x="1493" y="2303"/>
                  </a:cubicBezTo>
                  <a:cubicBezTo>
                    <a:pt x="1376" y="2303"/>
                    <a:pt x="1252" y="2284"/>
                    <a:pt x="1127" y="2255"/>
                  </a:cubicBezTo>
                  <a:cubicBezTo>
                    <a:pt x="893" y="2196"/>
                    <a:pt x="659" y="2094"/>
                    <a:pt x="469" y="1904"/>
                  </a:cubicBezTo>
                  <a:cubicBezTo>
                    <a:pt x="293" y="1728"/>
                    <a:pt x="205" y="1494"/>
                    <a:pt x="146" y="1245"/>
                  </a:cubicBezTo>
                  <a:cubicBezTo>
                    <a:pt x="88" y="1011"/>
                    <a:pt x="88" y="776"/>
                    <a:pt x="88" y="542"/>
                  </a:cubicBezTo>
                  <a:cubicBezTo>
                    <a:pt x="88" y="410"/>
                    <a:pt x="88" y="293"/>
                    <a:pt x="146" y="220"/>
                  </a:cubicBezTo>
                  <a:cubicBezTo>
                    <a:pt x="176" y="147"/>
                    <a:pt x="293" y="147"/>
                    <a:pt x="395" y="147"/>
                  </a:cubicBezTo>
                  <a:cubicBezTo>
                    <a:pt x="600" y="147"/>
                    <a:pt x="791" y="132"/>
                    <a:pt x="966" y="118"/>
                  </a:cubicBezTo>
                  <a:cubicBezTo>
                    <a:pt x="1303" y="74"/>
                    <a:pt x="1567" y="59"/>
                    <a:pt x="1786" y="44"/>
                  </a:cubicBezTo>
                  <a:cubicBezTo>
                    <a:pt x="1991" y="30"/>
                    <a:pt x="2108" y="1"/>
                    <a:pt x="2108" y="1"/>
                  </a:cubicBezTo>
                  <a:close/>
                </a:path>
              </a:pathLst>
            </a:custGeom>
            <a:solidFill>
              <a:srgbClr val="00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60;p51">
              <a:extLst>
                <a:ext uri="{FF2B5EF4-FFF2-40B4-BE49-F238E27FC236}">
                  <a16:creationId xmlns:a16="http://schemas.microsoft.com/office/drawing/2014/main" id="{A4B7908F-75DC-DEB0-6FD1-55C5656DDCFF}"/>
                </a:ext>
              </a:extLst>
            </p:cNvPr>
            <p:cNvSpPr/>
            <p:nvPr/>
          </p:nvSpPr>
          <p:spPr>
            <a:xfrm>
              <a:off x="7156033" y="4966323"/>
              <a:ext cx="387023" cy="145308"/>
            </a:xfrm>
            <a:custGeom>
              <a:avLst/>
              <a:gdLst/>
              <a:ahLst/>
              <a:cxnLst/>
              <a:rect l="l" t="t" r="r" b="b"/>
              <a:pathLst>
                <a:path w="5271" h="1979" extrusionOk="0">
                  <a:moveTo>
                    <a:pt x="558" y="1"/>
                  </a:moveTo>
                  <a:cubicBezTo>
                    <a:pt x="299" y="1"/>
                    <a:pt x="98" y="27"/>
                    <a:pt x="73" y="105"/>
                  </a:cubicBezTo>
                  <a:cubicBezTo>
                    <a:pt x="0" y="339"/>
                    <a:pt x="5270" y="1978"/>
                    <a:pt x="5270" y="1978"/>
                  </a:cubicBezTo>
                  <a:lnTo>
                    <a:pt x="1815" y="105"/>
                  </a:lnTo>
                  <a:cubicBezTo>
                    <a:pt x="1815" y="105"/>
                    <a:pt x="1074" y="1"/>
                    <a:pt x="5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61;p51">
              <a:extLst>
                <a:ext uri="{FF2B5EF4-FFF2-40B4-BE49-F238E27FC236}">
                  <a16:creationId xmlns:a16="http://schemas.microsoft.com/office/drawing/2014/main" id="{82C965B2-44D4-A699-F05E-574BC6DF0C49}"/>
                </a:ext>
              </a:extLst>
            </p:cNvPr>
            <p:cNvSpPr/>
            <p:nvPr/>
          </p:nvSpPr>
          <p:spPr>
            <a:xfrm>
              <a:off x="6931358" y="2221166"/>
              <a:ext cx="276298" cy="346272"/>
            </a:xfrm>
            <a:custGeom>
              <a:avLst/>
              <a:gdLst/>
              <a:ahLst/>
              <a:cxnLst/>
              <a:rect l="l" t="t" r="r" b="b"/>
              <a:pathLst>
                <a:path w="3763" h="4716" extrusionOk="0">
                  <a:moveTo>
                    <a:pt x="2335" y="0"/>
                  </a:moveTo>
                  <a:cubicBezTo>
                    <a:pt x="2333" y="0"/>
                    <a:pt x="2330" y="0"/>
                    <a:pt x="2328" y="1"/>
                  </a:cubicBezTo>
                  <a:cubicBezTo>
                    <a:pt x="2153" y="59"/>
                    <a:pt x="2050" y="660"/>
                    <a:pt x="2489" y="1231"/>
                  </a:cubicBezTo>
                  <a:cubicBezTo>
                    <a:pt x="2489" y="1231"/>
                    <a:pt x="1138" y="903"/>
                    <a:pt x="475" y="903"/>
                  </a:cubicBezTo>
                  <a:cubicBezTo>
                    <a:pt x="263" y="903"/>
                    <a:pt x="121" y="937"/>
                    <a:pt x="118" y="1026"/>
                  </a:cubicBezTo>
                  <a:cubicBezTo>
                    <a:pt x="103" y="1406"/>
                    <a:pt x="1889" y="1831"/>
                    <a:pt x="1889" y="1831"/>
                  </a:cubicBezTo>
                  <a:cubicBezTo>
                    <a:pt x="1889" y="1831"/>
                    <a:pt x="1229" y="1726"/>
                    <a:pt x="705" y="1726"/>
                  </a:cubicBezTo>
                  <a:cubicBezTo>
                    <a:pt x="374" y="1726"/>
                    <a:pt x="96" y="1768"/>
                    <a:pt x="74" y="1904"/>
                  </a:cubicBezTo>
                  <a:cubicBezTo>
                    <a:pt x="1" y="2241"/>
                    <a:pt x="1582" y="2577"/>
                    <a:pt x="1582" y="2577"/>
                  </a:cubicBezTo>
                  <a:cubicBezTo>
                    <a:pt x="1582" y="2577"/>
                    <a:pt x="872" y="2460"/>
                    <a:pt x="434" y="2460"/>
                  </a:cubicBezTo>
                  <a:cubicBezTo>
                    <a:pt x="215" y="2460"/>
                    <a:pt x="64" y="2490"/>
                    <a:pt x="103" y="2577"/>
                  </a:cubicBezTo>
                  <a:cubicBezTo>
                    <a:pt x="205" y="2826"/>
                    <a:pt x="1274" y="3222"/>
                    <a:pt x="1274" y="3222"/>
                  </a:cubicBezTo>
                  <a:cubicBezTo>
                    <a:pt x="1274" y="3222"/>
                    <a:pt x="786" y="3104"/>
                    <a:pt x="496" y="3104"/>
                  </a:cubicBezTo>
                  <a:cubicBezTo>
                    <a:pt x="350" y="3104"/>
                    <a:pt x="254" y="3134"/>
                    <a:pt x="293" y="3222"/>
                  </a:cubicBezTo>
                  <a:cubicBezTo>
                    <a:pt x="410" y="3470"/>
                    <a:pt x="2489" y="4700"/>
                    <a:pt x="2489" y="4700"/>
                  </a:cubicBezTo>
                  <a:cubicBezTo>
                    <a:pt x="2511" y="4711"/>
                    <a:pt x="2534" y="4716"/>
                    <a:pt x="2556" y="4716"/>
                  </a:cubicBezTo>
                  <a:cubicBezTo>
                    <a:pt x="3102" y="4716"/>
                    <a:pt x="3763" y="1787"/>
                    <a:pt x="3763" y="1787"/>
                  </a:cubicBezTo>
                  <a:cubicBezTo>
                    <a:pt x="3763" y="1787"/>
                    <a:pt x="2548" y="0"/>
                    <a:pt x="2335" y="0"/>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562;p51">
              <a:extLst>
                <a:ext uri="{FF2B5EF4-FFF2-40B4-BE49-F238E27FC236}">
                  <a16:creationId xmlns:a16="http://schemas.microsoft.com/office/drawing/2014/main" id="{53343616-FE97-B086-8BEA-C6889A4AEE57}"/>
                </a:ext>
              </a:extLst>
            </p:cNvPr>
            <p:cNvSpPr/>
            <p:nvPr/>
          </p:nvSpPr>
          <p:spPr>
            <a:xfrm>
              <a:off x="7111906" y="1936943"/>
              <a:ext cx="905183" cy="810245"/>
            </a:xfrm>
            <a:custGeom>
              <a:avLst/>
              <a:gdLst/>
              <a:ahLst/>
              <a:cxnLst/>
              <a:rect l="l" t="t" r="r" b="b"/>
              <a:pathLst>
                <a:path w="12328" h="11035" extrusionOk="0">
                  <a:moveTo>
                    <a:pt x="11405" y="1"/>
                  </a:moveTo>
                  <a:cubicBezTo>
                    <a:pt x="10217" y="1"/>
                    <a:pt x="9169" y="841"/>
                    <a:pt x="8946" y="2027"/>
                  </a:cubicBezTo>
                  <a:cubicBezTo>
                    <a:pt x="8533" y="4207"/>
                    <a:pt x="7801" y="7246"/>
                    <a:pt x="6952" y="7246"/>
                  </a:cubicBezTo>
                  <a:cubicBezTo>
                    <a:pt x="6929" y="7246"/>
                    <a:pt x="6905" y="7244"/>
                    <a:pt x="6882" y="7239"/>
                  </a:cubicBezTo>
                  <a:cubicBezTo>
                    <a:pt x="3895" y="6609"/>
                    <a:pt x="1275" y="5658"/>
                    <a:pt x="1275" y="5658"/>
                  </a:cubicBezTo>
                  <a:lnTo>
                    <a:pt x="1" y="8630"/>
                  </a:lnTo>
                  <a:cubicBezTo>
                    <a:pt x="1" y="8630"/>
                    <a:pt x="4305" y="10196"/>
                    <a:pt x="5374" y="10562"/>
                  </a:cubicBezTo>
                  <a:cubicBezTo>
                    <a:pt x="5817" y="10724"/>
                    <a:pt x="6766" y="11035"/>
                    <a:pt x="7793" y="11035"/>
                  </a:cubicBezTo>
                  <a:cubicBezTo>
                    <a:pt x="9280" y="11035"/>
                    <a:pt x="10930" y="10384"/>
                    <a:pt x="11449" y="7693"/>
                  </a:cubicBezTo>
                  <a:cubicBezTo>
                    <a:pt x="12327" y="3096"/>
                    <a:pt x="11918" y="51"/>
                    <a:pt x="11918" y="51"/>
                  </a:cubicBezTo>
                  <a:lnTo>
                    <a:pt x="11581" y="7"/>
                  </a:lnTo>
                  <a:cubicBezTo>
                    <a:pt x="11522" y="3"/>
                    <a:pt x="11463" y="1"/>
                    <a:pt x="114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63;p51">
              <a:extLst>
                <a:ext uri="{FF2B5EF4-FFF2-40B4-BE49-F238E27FC236}">
                  <a16:creationId xmlns:a16="http://schemas.microsoft.com/office/drawing/2014/main" id="{F2C5BA76-B11C-45C1-6D8E-753F1CA73AA4}"/>
                </a:ext>
              </a:extLst>
            </p:cNvPr>
            <p:cNvSpPr/>
            <p:nvPr/>
          </p:nvSpPr>
          <p:spPr>
            <a:xfrm>
              <a:off x="7111906" y="1938056"/>
              <a:ext cx="905183" cy="810245"/>
            </a:xfrm>
            <a:custGeom>
              <a:avLst/>
              <a:gdLst/>
              <a:ahLst/>
              <a:cxnLst/>
              <a:rect l="l" t="t" r="r" b="b"/>
              <a:pathLst>
                <a:path w="12328" h="11035" extrusionOk="0">
                  <a:moveTo>
                    <a:pt x="11405" y="1"/>
                  </a:moveTo>
                  <a:cubicBezTo>
                    <a:pt x="10217" y="1"/>
                    <a:pt x="9169" y="841"/>
                    <a:pt x="8946" y="2027"/>
                  </a:cubicBezTo>
                  <a:cubicBezTo>
                    <a:pt x="8533" y="4207"/>
                    <a:pt x="7801" y="7246"/>
                    <a:pt x="6952" y="7246"/>
                  </a:cubicBezTo>
                  <a:cubicBezTo>
                    <a:pt x="6929" y="7246"/>
                    <a:pt x="6905" y="7244"/>
                    <a:pt x="6882" y="7239"/>
                  </a:cubicBezTo>
                  <a:cubicBezTo>
                    <a:pt x="3895" y="6609"/>
                    <a:pt x="1275" y="5658"/>
                    <a:pt x="1275" y="5658"/>
                  </a:cubicBezTo>
                  <a:lnTo>
                    <a:pt x="1" y="8630"/>
                  </a:lnTo>
                  <a:cubicBezTo>
                    <a:pt x="1" y="8630"/>
                    <a:pt x="4305" y="10196"/>
                    <a:pt x="5374" y="10562"/>
                  </a:cubicBezTo>
                  <a:cubicBezTo>
                    <a:pt x="5817" y="10724"/>
                    <a:pt x="6766" y="11035"/>
                    <a:pt x="7793" y="11035"/>
                  </a:cubicBezTo>
                  <a:cubicBezTo>
                    <a:pt x="9280" y="11035"/>
                    <a:pt x="10930" y="10384"/>
                    <a:pt x="11449" y="7693"/>
                  </a:cubicBezTo>
                  <a:cubicBezTo>
                    <a:pt x="12327" y="3096"/>
                    <a:pt x="11918" y="51"/>
                    <a:pt x="11918" y="51"/>
                  </a:cubicBezTo>
                  <a:lnTo>
                    <a:pt x="11581" y="7"/>
                  </a:lnTo>
                  <a:cubicBezTo>
                    <a:pt x="11522" y="3"/>
                    <a:pt x="11463" y="1"/>
                    <a:pt x="11405" y="1"/>
                  </a:cubicBez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64;p51">
              <a:extLst>
                <a:ext uri="{FF2B5EF4-FFF2-40B4-BE49-F238E27FC236}">
                  <a16:creationId xmlns:a16="http://schemas.microsoft.com/office/drawing/2014/main" id="{874FF75A-4481-FFDD-8A96-0F2E851C1F17}"/>
                </a:ext>
              </a:extLst>
            </p:cNvPr>
            <p:cNvSpPr/>
            <p:nvPr/>
          </p:nvSpPr>
          <p:spPr>
            <a:xfrm>
              <a:off x="7633285" y="1907941"/>
              <a:ext cx="823388" cy="1153654"/>
            </a:xfrm>
            <a:custGeom>
              <a:avLst/>
              <a:gdLst/>
              <a:ahLst/>
              <a:cxnLst/>
              <a:rect l="l" t="t" r="r" b="b"/>
              <a:pathLst>
                <a:path w="11214" h="15712" extrusionOk="0">
                  <a:moveTo>
                    <a:pt x="4913" y="0"/>
                  </a:moveTo>
                  <a:cubicBezTo>
                    <a:pt x="4066" y="0"/>
                    <a:pt x="3390" y="49"/>
                    <a:pt x="3162" y="65"/>
                  </a:cubicBezTo>
                  <a:cubicBezTo>
                    <a:pt x="2899" y="109"/>
                    <a:pt x="2137" y="241"/>
                    <a:pt x="1976" y="1207"/>
                  </a:cubicBezTo>
                  <a:cubicBezTo>
                    <a:pt x="1728" y="2539"/>
                    <a:pt x="1391" y="7048"/>
                    <a:pt x="1069" y="8981"/>
                  </a:cubicBezTo>
                  <a:lnTo>
                    <a:pt x="0" y="15071"/>
                  </a:lnTo>
                  <a:cubicBezTo>
                    <a:pt x="150" y="15171"/>
                    <a:pt x="385" y="15210"/>
                    <a:pt x="661" y="15210"/>
                  </a:cubicBezTo>
                  <a:cubicBezTo>
                    <a:pt x="1679" y="15210"/>
                    <a:pt x="3265" y="14676"/>
                    <a:pt x="3265" y="14676"/>
                  </a:cubicBezTo>
                  <a:cubicBezTo>
                    <a:pt x="4499" y="15468"/>
                    <a:pt x="5849" y="15711"/>
                    <a:pt x="7041" y="15711"/>
                  </a:cubicBezTo>
                  <a:cubicBezTo>
                    <a:pt x="8931" y="15711"/>
                    <a:pt x="10423" y="15100"/>
                    <a:pt x="10423" y="15100"/>
                  </a:cubicBezTo>
                  <a:lnTo>
                    <a:pt x="10131" y="10210"/>
                  </a:lnTo>
                  <a:lnTo>
                    <a:pt x="11214" y="2452"/>
                  </a:lnTo>
                  <a:cubicBezTo>
                    <a:pt x="10907" y="1471"/>
                    <a:pt x="9238" y="739"/>
                    <a:pt x="9238" y="739"/>
                  </a:cubicBezTo>
                  <a:cubicBezTo>
                    <a:pt x="8147" y="130"/>
                    <a:pt x="6300" y="0"/>
                    <a:pt x="49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65;p51">
              <a:extLst>
                <a:ext uri="{FF2B5EF4-FFF2-40B4-BE49-F238E27FC236}">
                  <a16:creationId xmlns:a16="http://schemas.microsoft.com/office/drawing/2014/main" id="{E67317CD-8F8D-977A-2C00-3EEAE0E432CB}"/>
                </a:ext>
              </a:extLst>
            </p:cNvPr>
            <p:cNvSpPr/>
            <p:nvPr/>
          </p:nvSpPr>
          <p:spPr>
            <a:xfrm>
              <a:off x="7933146" y="1909410"/>
              <a:ext cx="268809" cy="532184"/>
            </a:xfrm>
            <a:custGeom>
              <a:avLst/>
              <a:gdLst/>
              <a:ahLst/>
              <a:cxnLst/>
              <a:rect l="l" t="t" r="r" b="b"/>
              <a:pathLst>
                <a:path w="3661" h="7248" extrusionOk="0">
                  <a:moveTo>
                    <a:pt x="991" y="1"/>
                  </a:moveTo>
                  <a:cubicBezTo>
                    <a:pt x="423" y="1"/>
                    <a:pt x="1" y="16"/>
                    <a:pt x="1" y="16"/>
                  </a:cubicBezTo>
                  <a:lnTo>
                    <a:pt x="1" y="7248"/>
                  </a:lnTo>
                  <a:lnTo>
                    <a:pt x="3660" y="236"/>
                  </a:lnTo>
                  <a:cubicBezTo>
                    <a:pt x="3133" y="39"/>
                    <a:pt x="1883" y="1"/>
                    <a:pt x="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566;p51">
              <a:extLst>
                <a:ext uri="{FF2B5EF4-FFF2-40B4-BE49-F238E27FC236}">
                  <a16:creationId xmlns:a16="http://schemas.microsoft.com/office/drawing/2014/main" id="{5F12C237-2154-953E-D554-459C73E51824}"/>
                </a:ext>
              </a:extLst>
            </p:cNvPr>
            <p:cNvSpPr/>
            <p:nvPr/>
          </p:nvSpPr>
          <p:spPr>
            <a:xfrm>
              <a:off x="7757957" y="1452495"/>
              <a:ext cx="427847" cy="542464"/>
            </a:xfrm>
            <a:custGeom>
              <a:avLst/>
              <a:gdLst/>
              <a:ahLst/>
              <a:cxnLst/>
              <a:rect l="l" t="t" r="r" b="b"/>
              <a:pathLst>
                <a:path w="5827" h="7388" extrusionOk="0">
                  <a:moveTo>
                    <a:pt x="2826" y="1"/>
                  </a:moveTo>
                  <a:cubicBezTo>
                    <a:pt x="2783" y="1"/>
                    <a:pt x="2739" y="1"/>
                    <a:pt x="2694" y="3"/>
                  </a:cubicBezTo>
                  <a:lnTo>
                    <a:pt x="1171" y="32"/>
                  </a:lnTo>
                  <a:cubicBezTo>
                    <a:pt x="1171" y="32"/>
                    <a:pt x="278" y="32"/>
                    <a:pt x="278" y="456"/>
                  </a:cubicBezTo>
                  <a:cubicBezTo>
                    <a:pt x="278" y="456"/>
                    <a:pt x="0" y="5624"/>
                    <a:pt x="1625" y="5697"/>
                  </a:cubicBezTo>
                  <a:lnTo>
                    <a:pt x="2621" y="5697"/>
                  </a:lnTo>
                  <a:lnTo>
                    <a:pt x="2621" y="6429"/>
                  </a:lnTo>
                  <a:cubicBezTo>
                    <a:pt x="2621" y="6664"/>
                    <a:pt x="2753" y="6898"/>
                    <a:pt x="2943" y="7030"/>
                  </a:cubicBezTo>
                  <a:cubicBezTo>
                    <a:pt x="3209" y="7198"/>
                    <a:pt x="3609" y="7388"/>
                    <a:pt x="4014" y="7388"/>
                  </a:cubicBezTo>
                  <a:cubicBezTo>
                    <a:pt x="4277" y="7388"/>
                    <a:pt x="4542" y="7307"/>
                    <a:pt x="4773" y="7088"/>
                  </a:cubicBezTo>
                  <a:cubicBezTo>
                    <a:pt x="5036" y="6825"/>
                    <a:pt x="5139" y="6459"/>
                    <a:pt x="5124" y="6107"/>
                  </a:cubicBezTo>
                  <a:lnTo>
                    <a:pt x="4905" y="3370"/>
                  </a:lnTo>
                  <a:cubicBezTo>
                    <a:pt x="4905" y="3370"/>
                    <a:pt x="5827" y="3179"/>
                    <a:pt x="5651" y="2228"/>
                  </a:cubicBezTo>
                  <a:cubicBezTo>
                    <a:pt x="5558" y="1720"/>
                    <a:pt x="5301" y="1574"/>
                    <a:pt x="5034" y="1574"/>
                  </a:cubicBezTo>
                  <a:cubicBezTo>
                    <a:pt x="4670" y="1574"/>
                    <a:pt x="4290" y="1847"/>
                    <a:pt x="4290" y="1847"/>
                  </a:cubicBezTo>
                  <a:lnTo>
                    <a:pt x="4290" y="676"/>
                  </a:lnTo>
                  <a:cubicBezTo>
                    <a:pt x="4290" y="676"/>
                    <a:pt x="4221" y="1"/>
                    <a:pt x="2826" y="1"/>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67;p51">
              <a:extLst>
                <a:ext uri="{FF2B5EF4-FFF2-40B4-BE49-F238E27FC236}">
                  <a16:creationId xmlns:a16="http://schemas.microsoft.com/office/drawing/2014/main" id="{BC97478F-0791-603A-9C88-1AC83B7BD41A}"/>
                </a:ext>
              </a:extLst>
            </p:cNvPr>
            <p:cNvSpPr/>
            <p:nvPr/>
          </p:nvSpPr>
          <p:spPr>
            <a:xfrm>
              <a:off x="7843936" y="1630033"/>
              <a:ext cx="22615" cy="113956"/>
            </a:xfrm>
            <a:custGeom>
              <a:avLst/>
              <a:gdLst/>
              <a:ahLst/>
              <a:cxnLst/>
              <a:rect l="l" t="t" r="r" b="b"/>
              <a:pathLst>
                <a:path w="308" h="1552" extrusionOk="0">
                  <a:moveTo>
                    <a:pt x="88" y="0"/>
                  </a:moveTo>
                  <a:cubicBezTo>
                    <a:pt x="59" y="0"/>
                    <a:pt x="44" y="366"/>
                    <a:pt x="0" y="864"/>
                  </a:cubicBezTo>
                  <a:lnTo>
                    <a:pt x="0" y="1186"/>
                  </a:lnTo>
                  <a:cubicBezTo>
                    <a:pt x="0" y="1274"/>
                    <a:pt x="15" y="1391"/>
                    <a:pt x="74" y="1464"/>
                  </a:cubicBezTo>
                  <a:cubicBezTo>
                    <a:pt x="103" y="1537"/>
                    <a:pt x="176" y="1552"/>
                    <a:pt x="235" y="1552"/>
                  </a:cubicBezTo>
                  <a:cubicBezTo>
                    <a:pt x="293" y="1537"/>
                    <a:pt x="308" y="1523"/>
                    <a:pt x="308" y="1523"/>
                  </a:cubicBezTo>
                  <a:cubicBezTo>
                    <a:pt x="308" y="1508"/>
                    <a:pt x="304" y="1508"/>
                    <a:pt x="295" y="1508"/>
                  </a:cubicBezTo>
                  <a:cubicBezTo>
                    <a:pt x="286" y="1508"/>
                    <a:pt x="271" y="1508"/>
                    <a:pt x="249" y="1493"/>
                  </a:cubicBezTo>
                  <a:cubicBezTo>
                    <a:pt x="220" y="1493"/>
                    <a:pt x="191" y="1464"/>
                    <a:pt x="147" y="1406"/>
                  </a:cubicBezTo>
                  <a:cubicBezTo>
                    <a:pt x="88" y="1303"/>
                    <a:pt x="132" y="1083"/>
                    <a:pt x="132" y="835"/>
                  </a:cubicBezTo>
                  <a:cubicBezTo>
                    <a:pt x="132" y="381"/>
                    <a:pt x="132"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568;p51">
              <a:extLst>
                <a:ext uri="{FF2B5EF4-FFF2-40B4-BE49-F238E27FC236}">
                  <a16:creationId xmlns:a16="http://schemas.microsoft.com/office/drawing/2014/main" id="{17CE0897-A728-AFC1-CD9B-29B3832CE125}"/>
                </a:ext>
              </a:extLst>
            </p:cNvPr>
            <p:cNvSpPr/>
            <p:nvPr/>
          </p:nvSpPr>
          <p:spPr>
            <a:xfrm>
              <a:off x="7927786" y="1632163"/>
              <a:ext cx="6535" cy="26947"/>
            </a:xfrm>
            <a:custGeom>
              <a:avLst/>
              <a:gdLst/>
              <a:ahLst/>
              <a:cxnLst/>
              <a:rect l="l" t="t" r="r" b="b"/>
              <a:pathLst>
                <a:path w="89" h="367" extrusionOk="0">
                  <a:moveTo>
                    <a:pt x="44" y="0"/>
                  </a:moveTo>
                  <a:cubicBezTo>
                    <a:pt x="15" y="0"/>
                    <a:pt x="0" y="103"/>
                    <a:pt x="0" y="191"/>
                  </a:cubicBezTo>
                  <a:cubicBezTo>
                    <a:pt x="0" y="279"/>
                    <a:pt x="15" y="366"/>
                    <a:pt x="30" y="366"/>
                  </a:cubicBezTo>
                  <a:cubicBezTo>
                    <a:pt x="44" y="366"/>
                    <a:pt x="88" y="293"/>
                    <a:pt x="88" y="191"/>
                  </a:cubicBezTo>
                  <a:cubicBezTo>
                    <a:pt x="88" y="103"/>
                    <a:pt x="74"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569;p51">
              <a:extLst>
                <a:ext uri="{FF2B5EF4-FFF2-40B4-BE49-F238E27FC236}">
                  <a16:creationId xmlns:a16="http://schemas.microsoft.com/office/drawing/2014/main" id="{7DF1304E-2A64-B8D1-0701-5323C36081A9}"/>
                </a:ext>
              </a:extLst>
            </p:cNvPr>
            <p:cNvSpPr/>
            <p:nvPr/>
          </p:nvSpPr>
          <p:spPr>
            <a:xfrm>
              <a:off x="7805242" y="1631061"/>
              <a:ext cx="6535" cy="26947"/>
            </a:xfrm>
            <a:custGeom>
              <a:avLst/>
              <a:gdLst/>
              <a:ahLst/>
              <a:cxnLst/>
              <a:rect l="l" t="t" r="r" b="b"/>
              <a:pathLst>
                <a:path w="89" h="367" extrusionOk="0">
                  <a:moveTo>
                    <a:pt x="59" y="1"/>
                  </a:moveTo>
                  <a:cubicBezTo>
                    <a:pt x="15" y="1"/>
                    <a:pt x="0" y="74"/>
                    <a:pt x="0" y="191"/>
                  </a:cubicBezTo>
                  <a:cubicBezTo>
                    <a:pt x="0" y="279"/>
                    <a:pt x="15" y="367"/>
                    <a:pt x="30" y="367"/>
                  </a:cubicBezTo>
                  <a:cubicBezTo>
                    <a:pt x="59" y="367"/>
                    <a:pt x="88" y="294"/>
                    <a:pt x="88" y="191"/>
                  </a:cubicBezTo>
                  <a:cubicBezTo>
                    <a:pt x="88" y="89"/>
                    <a:pt x="88"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70;p51">
              <a:extLst>
                <a:ext uri="{FF2B5EF4-FFF2-40B4-BE49-F238E27FC236}">
                  <a16:creationId xmlns:a16="http://schemas.microsoft.com/office/drawing/2014/main" id="{E9728FA8-A63E-B0B3-68FC-D099E62A2BE3}"/>
                </a:ext>
              </a:extLst>
            </p:cNvPr>
            <p:cNvSpPr/>
            <p:nvPr/>
          </p:nvSpPr>
          <p:spPr>
            <a:xfrm>
              <a:off x="7944967" y="1827763"/>
              <a:ext cx="68873" cy="118361"/>
            </a:xfrm>
            <a:custGeom>
              <a:avLst/>
              <a:gdLst/>
              <a:ahLst/>
              <a:cxnLst/>
              <a:rect l="l" t="t" r="r" b="b"/>
              <a:pathLst>
                <a:path w="938" h="1612" extrusionOk="0">
                  <a:moveTo>
                    <a:pt x="908" y="1"/>
                  </a:moveTo>
                  <a:lnTo>
                    <a:pt x="908" y="1"/>
                  </a:lnTo>
                  <a:cubicBezTo>
                    <a:pt x="718" y="264"/>
                    <a:pt x="396" y="469"/>
                    <a:pt x="74" y="557"/>
                  </a:cubicBezTo>
                  <a:lnTo>
                    <a:pt x="30" y="542"/>
                  </a:lnTo>
                  <a:lnTo>
                    <a:pt x="30" y="542"/>
                  </a:lnTo>
                  <a:cubicBezTo>
                    <a:pt x="15" y="879"/>
                    <a:pt x="1" y="1099"/>
                    <a:pt x="59" y="1392"/>
                  </a:cubicBezTo>
                  <a:cubicBezTo>
                    <a:pt x="59" y="1406"/>
                    <a:pt x="103" y="1582"/>
                    <a:pt x="103" y="1611"/>
                  </a:cubicBezTo>
                  <a:cubicBezTo>
                    <a:pt x="103" y="1611"/>
                    <a:pt x="249" y="1553"/>
                    <a:pt x="337" y="1494"/>
                  </a:cubicBezTo>
                  <a:cubicBezTo>
                    <a:pt x="586" y="1348"/>
                    <a:pt x="762" y="1113"/>
                    <a:pt x="835" y="835"/>
                  </a:cubicBezTo>
                  <a:cubicBezTo>
                    <a:pt x="938" y="557"/>
                    <a:pt x="938" y="294"/>
                    <a:pt x="908" y="1"/>
                  </a:cubicBez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571;p51">
              <a:extLst>
                <a:ext uri="{FF2B5EF4-FFF2-40B4-BE49-F238E27FC236}">
                  <a16:creationId xmlns:a16="http://schemas.microsoft.com/office/drawing/2014/main" id="{D31728B2-BC33-C9F7-CF6B-189EDC12B3F3}"/>
                </a:ext>
              </a:extLst>
            </p:cNvPr>
            <p:cNvSpPr/>
            <p:nvPr/>
          </p:nvSpPr>
          <p:spPr>
            <a:xfrm>
              <a:off x="8081461" y="1602059"/>
              <a:ext cx="52793" cy="75334"/>
            </a:xfrm>
            <a:custGeom>
              <a:avLst/>
              <a:gdLst/>
              <a:ahLst/>
              <a:cxnLst/>
              <a:rect l="l" t="t" r="r" b="b"/>
              <a:pathLst>
                <a:path w="719" h="1026" extrusionOk="0">
                  <a:moveTo>
                    <a:pt x="660" y="0"/>
                  </a:moveTo>
                  <a:lnTo>
                    <a:pt x="660" y="0"/>
                  </a:lnTo>
                  <a:cubicBezTo>
                    <a:pt x="660" y="0"/>
                    <a:pt x="586" y="1"/>
                    <a:pt x="469" y="44"/>
                  </a:cubicBezTo>
                  <a:cubicBezTo>
                    <a:pt x="347" y="99"/>
                    <a:pt x="200" y="216"/>
                    <a:pt x="97" y="396"/>
                  </a:cubicBezTo>
                  <a:lnTo>
                    <a:pt x="97" y="396"/>
                  </a:lnTo>
                  <a:cubicBezTo>
                    <a:pt x="90" y="401"/>
                    <a:pt x="82" y="406"/>
                    <a:pt x="74" y="410"/>
                  </a:cubicBezTo>
                  <a:lnTo>
                    <a:pt x="85" y="419"/>
                  </a:lnTo>
                  <a:lnTo>
                    <a:pt x="85" y="419"/>
                  </a:lnTo>
                  <a:cubicBezTo>
                    <a:pt x="81" y="426"/>
                    <a:pt x="77" y="433"/>
                    <a:pt x="74" y="440"/>
                  </a:cubicBezTo>
                  <a:lnTo>
                    <a:pt x="1" y="601"/>
                  </a:lnTo>
                  <a:lnTo>
                    <a:pt x="147" y="484"/>
                  </a:lnTo>
                  <a:cubicBezTo>
                    <a:pt x="220" y="454"/>
                    <a:pt x="294" y="396"/>
                    <a:pt x="367" y="381"/>
                  </a:cubicBezTo>
                  <a:cubicBezTo>
                    <a:pt x="386" y="374"/>
                    <a:pt x="405" y="371"/>
                    <a:pt x="422" y="371"/>
                  </a:cubicBezTo>
                  <a:cubicBezTo>
                    <a:pt x="512" y="371"/>
                    <a:pt x="579" y="454"/>
                    <a:pt x="616" y="528"/>
                  </a:cubicBezTo>
                  <a:cubicBezTo>
                    <a:pt x="660" y="630"/>
                    <a:pt x="630" y="732"/>
                    <a:pt x="586" y="806"/>
                  </a:cubicBezTo>
                  <a:cubicBezTo>
                    <a:pt x="513" y="952"/>
                    <a:pt x="411" y="996"/>
                    <a:pt x="425" y="1025"/>
                  </a:cubicBezTo>
                  <a:cubicBezTo>
                    <a:pt x="425" y="1025"/>
                    <a:pt x="542" y="981"/>
                    <a:pt x="630" y="820"/>
                  </a:cubicBezTo>
                  <a:cubicBezTo>
                    <a:pt x="674" y="747"/>
                    <a:pt x="718" y="615"/>
                    <a:pt x="674" y="484"/>
                  </a:cubicBezTo>
                  <a:cubicBezTo>
                    <a:pt x="660" y="440"/>
                    <a:pt x="630" y="366"/>
                    <a:pt x="557" y="323"/>
                  </a:cubicBezTo>
                  <a:cubicBezTo>
                    <a:pt x="505" y="302"/>
                    <a:pt x="446" y="281"/>
                    <a:pt x="385" y="281"/>
                  </a:cubicBezTo>
                  <a:cubicBezTo>
                    <a:pt x="360" y="281"/>
                    <a:pt x="334" y="285"/>
                    <a:pt x="308" y="293"/>
                  </a:cubicBezTo>
                  <a:cubicBezTo>
                    <a:pt x="291" y="296"/>
                    <a:pt x="275" y="301"/>
                    <a:pt x="259" y="306"/>
                  </a:cubicBezTo>
                  <a:lnTo>
                    <a:pt x="259" y="306"/>
                  </a:lnTo>
                  <a:cubicBezTo>
                    <a:pt x="331" y="217"/>
                    <a:pt x="408" y="151"/>
                    <a:pt x="484" y="103"/>
                  </a:cubicBezTo>
                  <a:cubicBezTo>
                    <a:pt x="586" y="30"/>
                    <a:pt x="660" y="15"/>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572;p51">
              <a:extLst>
                <a:ext uri="{FF2B5EF4-FFF2-40B4-BE49-F238E27FC236}">
                  <a16:creationId xmlns:a16="http://schemas.microsoft.com/office/drawing/2014/main" id="{6B4B2554-8053-9FD3-038A-F22E105AC139}"/>
                </a:ext>
              </a:extLst>
            </p:cNvPr>
            <p:cNvSpPr/>
            <p:nvPr/>
          </p:nvSpPr>
          <p:spPr>
            <a:xfrm>
              <a:off x="7857887" y="1736424"/>
              <a:ext cx="66743" cy="52352"/>
            </a:xfrm>
            <a:custGeom>
              <a:avLst/>
              <a:gdLst/>
              <a:ahLst/>
              <a:cxnLst/>
              <a:rect l="l" t="t" r="r" b="b"/>
              <a:pathLst>
                <a:path w="909" h="713" extrusionOk="0">
                  <a:moveTo>
                    <a:pt x="879" y="0"/>
                  </a:moveTo>
                  <a:cubicBezTo>
                    <a:pt x="850" y="0"/>
                    <a:pt x="850" y="44"/>
                    <a:pt x="821" y="161"/>
                  </a:cubicBezTo>
                  <a:cubicBezTo>
                    <a:pt x="777" y="249"/>
                    <a:pt x="703" y="396"/>
                    <a:pt x="586" y="484"/>
                  </a:cubicBezTo>
                  <a:cubicBezTo>
                    <a:pt x="455" y="586"/>
                    <a:pt x="308" y="615"/>
                    <a:pt x="191" y="615"/>
                  </a:cubicBezTo>
                  <a:cubicBezTo>
                    <a:pt x="123" y="615"/>
                    <a:pt x="67" y="609"/>
                    <a:pt x="38" y="609"/>
                  </a:cubicBezTo>
                  <a:cubicBezTo>
                    <a:pt x="24" y="609"/>
                    <a:pt x="15" y="610"/>
                    <a:pt x="15" y="615"/>
                  </a:cubicBezTo>
                  <a:cubicBezTo>
                    <a:pt x="1" y="630"/>
                    <a:pt x="74" y="674"/>
                    <a:pt x="206" y="703"/>
                  </a:cubicBezTo>
                  <a:cubicBezTo>
                    <a:pt x="230" y="709"/>
                    <a:pt x="257" y="712"/>
                    <a:pt x="286" y="712"/>
                  </a:cubicBezTo>
                  <a:cubicBezTo>
                    <a:pt x="399" y="712"/>
                    <a:pt x="543" y="668"/>
                    <a:pt x="660" y="586"/>
                  </a:cubicBezTo>
                  <a:cubicBezTo>
                    <a:pt x="791" y="454"/>
                    <a:pt x="879" y="293"/>
                    <a:pt x="894" y="176"/>
                  </a:cubicBezTo>
                  <a:cubicBezTo>
                    <a:pt x="908" y="74"/>
                    <a:pt x="894" y="0"/>
                    <a:pt x="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573;p51">
              <a:extLst>
                <a:ext uri="{FF2B5EF4-FFF2-40B4-BE49-F238E27FC236}">
                  <a16:creationId xmlns:a16="http://schemas.microsoft.com/office/drawing/2014/main" id="{1044BB00-D0E5-E6B2-A9B0-9B7B3D2C14D1}"/>
                </a:ext>
              </a:extLst>
            </p:cNvPr>
            <p:cNvSpPr/>
            <p:nvPr/>
          </p:nvSpPr>
          <p:spPr>
            <a:xfrm>
              <a:off x="7906273" y="1727393"/>
              <a:ext cx="33408" cy="22028"/>
            </a:xfrm>
            <a:custGeom>
              <a:avLst/>
              <a:gdLst/>
              <a:ahLst/>
              <a:cxnLst/>
              <a:rect l="l" t="t" r="r" b="b"/>
              <a:pathLst>
                <a:path w="455" h="300" extrusionOk="0">
                  <a:moveTo>
                    <a:pt x="116" y="1"/>
                  </a:moveTo>
                  <a:cubicBezTo>
                    <a:pt x="99" y="1"/>
                    <a:pt x="85" y="3"/>
                    <a:pt x="74" y="6"/>
                  </a:cubicBezTo>
                  <a:cubicBezTo>
                    <a:pt x="15" y="21"/>
                    <a:pt x="1" y="50"/>
                    <a:pt x="1" y="65"/>
                  </a:cubicBezTo>
                  <a:cubicBezTo>
                    <a:pt x="1" y="94"/>
                    <a:pt x="118" y="80"/>
                    <a:pt x="235" y="138"/>
                  </a:cubicBezTo>
                  <a:cubicBezTo>
                    <a:pt x="367" y="182"/>
                    <a:pt x="410" y="299"/>
                    <a:pt x="440" y="299"/>
                  </a:cubicBezTo>
                  <a:cubicBezTo>
                    <a:pt x="454" y="299"/>
                    <a:pt x="454" y="270"/>
                    <a:pt x="440" y="211"/>
                  </a:cubicBezTo>
                  <a:cubicBezTo>
                    <a:pt x="410" y="153"/>
                    <a:pt x="367" y="80"/>
                    <a:pt x="293" y="50"/>
                  </a:cubicBezTo>
                  <a:cubicBezTo>
                    <a:pt x="238" y="17"/>
                    <a:pt x="167"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574;p51">
              <a:extLst>
                <a:ext uri="{FF2B5EF4-FFF2-40B4-BE49-F238E27FC236}">
                  <a16:creationId xmlns:a16="http://schemas.microsoft.com/office/drawing/2014/main" id="{70A8155C-9887-D90B-4D64-ACB94E06750B}"/>
                </a:ext>
              </a:extLst>
            </p:cNvPr>
            <p:cNvSpPr/>
            <p:nvPr/>
          </p:nvSpPr>
          <p:spPr>
            <a:xfrm>
              <a:off x="7622491" y="2983302"/>
              <a:ext cx="771844" cy="83998"/>
            </a:xfrm>
            <a:custGeom>
              <a:avLst/>
              <a:gdLst/>
              <a:ahLst/>
              <a:cxnLst/>
              <a:rect l="l" t="t" r="r" b="b"/>
              <a:pathLst>
                <a:path w="10512" h="1144" extrusionOk="0">
                  <a:moveTo>
                    <a:pt x="30" y="366"/>
                  </a:moveTo>
                  <a:cubicBezTo>
                    <a:pt x="26" y="370"/>
                    <a:pt x="22" y="372"/>
                    <a:pt x="18" y="373"/>
                  </a:cubicBezTo>
                  <a:lnTo>
                    <a:pt x="18" y="373"/>
                  </a:lnTo>
                  <a:cubicBezTo>
                    <a:pt x="7" y="368"/>
                    <a:pt x="1" y="366"/>
                    <a:pt x="1" y="366"/>
                  </a:cubicBezTo>
                  <a:lnTo>
                    <a:pt x="1" y="366"/>
                  </a:lnTo>
                  <a:cubicBezTo>
                    <a:pt x="1" y="366"/>
                    <a:pt x="7" y="373"/>
                    <a:pt x="16" y="373"/>
                  </a:cubicBezTo>
                  <a:cubicBezTo>
                    <a:pt x="17" y="373"/>
                    <a:pt x="18" y="373"/>
                    <a:pt x="18" y="373"/>
                  </a:cubicBezTo>
                  <a:lnTo>
                    <a:pt x="18" y="373"/>
                  </a:lnTo>
                  <a:cubicBezTo>
                    <a:pt x="40" y="381"/>
                    <a:pt x="83" y="397"/>
                    <a:pt x="141" y="424"/>
                  </a:cubicBezTo>
                  <a:lnTo>
                    <a:pt x="141" y="424"/>
                  </a:lnTo>
                  <a:cubicBezTo>
                    <a:pt x="96" y="396"/>
                    <a:pt x="63" y="377"/>
                    <a:pt x="30" y="366"/>
                  </a:cubicBezTo>
                  <a:close/>
                  <a:moveTo>
                    <a:pt x="3397" y="0"/>
                  </a:moveTo>
                  <a:lnTo>
                    <a:pt x="3382" y="15"/>
                  </a:lnTo>
                  <a:cubicBezTo>
                    <a:pt x="2461" y="440"/>
                    <a:pt x="1608" y="660"/>
                    <a:pt x="996" y="660"/>
                  </a:cubicBezTo>
                  <a:cubicBezTo>
                    <a:pt x="976" y="660"/>
                    <a:pt x="957" y="659"/>
                    <a:pt x="938" y="659"/>
                  </a:cubicBezTo>
                  <a:cubicBezTo>
                    <a:pt x="616" y="630"/>
                    <a:pt x="396" y="542"/>
                    <a:pt x="235" y="469"/>
                  </a:cubicBezTo>
                  <a:cubicBezTo>
                    <a:pt x="200" y="451"/>
                    <a:pt x="169" y="437"/>
                    <a:pt x="141" y="424"/>
                  </a:cubicBezTo>
                  <a:lnTo>
                    <a:pt x="141" y="424"/>
                  </a:lnTo>
                  <a:cubicBezTo>
                    <a:pt x="156" y="433"/>
                    <a:pt x="173" y="443"/>
                    <a:pt x="191" y="454"/>
                  </a:cubicBezTo>
                  <a:cubicBezTo>
                    <a:pt x="367" y="527"/>
                    <a:pt x="586" y="659"/>
                    <a:pt x="908" y="674"/>
                  </a:cubicBezTo>
                  <a:cubicBezTo>
                    <a:pt x="947" y="675"/>
                    <a:pt x="986" y="676"/>
                    <a:pt x="1025" y="676"/>
                  </a:cubicBezTo>
                  <a:cubicBezTo>
                    <a:pt x="1649" y="676"/>
                    <a:pt x="2476" y="466"/>
                    <a:pt x="3356" y="91"/>
                  </a:cubicBezTo>
                  <a:lnTo>
                    <a:pt x="3356" y="91"/>
                  </a:lnTo>
                  <a:cubicBezTo>
                    <a:pt x="3795" y="520"/>
                    <a:pt x="4416" y="779"/>
                    <a:pt x="5081" y="952"/>
                  </a:cubicBezTo>
                  <a:cubicBezTo>
                    <a:pt x="5651" y="1086"/>
                    <a:pt x="6213" y="1143"/>
                    <a:pt x="6740" y="1143"/>
                  </a:cubicBezTo>
                  <a:cubicBezTo>
                    <a:pt x="6903" y="1143"/>
                    <a:pt x="7062" y="1138"/>
                    <a:pt x="7218" y="1128"/>
                  </a:cubicBezTo>
                  <a:cubicBezTo>
                    <a:pt x="7877" y="1098"/>
                    <a:pt x="8462" y="981"/>
                    <a:pt x="8960" y="849"/>
                  </a:cubicBezTo>
                  <a:cubicBezTo>
                    <a:pt x="9443" y="732"/>
                    <a:pt x="9824" y="615"/>
                    <a:pt x="10102" y="527"/>
                  </a:cubicBezTo>
                  <a:cubicBezTo>
                    <a:pt x="10219" y="469"/>
                    <a:pt x="10336" y="439"/>
                    <a:pt x="10409" y="410"/>
                  </a:cubicBezTo>
                  <a:cubicBezTo>
                    <a:pt x="10483" y="396"/>
                    <a:pt x="10512" y="381"/>
                    <a:pt x="10512" y="381"/>
                  </a:cubicBezTo>
                  <a:lnTo>
                    <a:pt x="10512" y="381"/>
                  </a:lnTo>
                  <a:cubicBezTo>
                    <a:pt x="10512" y="381"/>
                    <a:pt x="10483" y="381"/>
                    <a:pt x="10409" y="396"/>
                  </a:cubicBezTo>
                  <a:cubicBezTo>
                    <a:pt x="10336" y="439"/>
                    <a:pt x="10219" y="454"/>
                    <a:pt x="10102" y="483"/>
                  </a:cubicBezTo>
                  <a:cubicBezTo>
                    <a:pt x="9838" y="557"/>
                    <a:pt x="9458" y="674"/>
                    <a:pt x="8960" y="776"/>
                  </a:cubicBezTo>
                  <a:cubicBezTo>
                    <a:pt x="8492" y="893"/>
                    <a:pt x="7906" y="996"/>
                    <a:pt x="7247" y="1040"/>
                  </a:cubicBezTo>
                  <a:cubicBezTo>
                    <a:pt x="7125" y="1045"/>
                    <a:pt x="6999" y="1048"/>
                    <a:pt x="6872" y="1048"/>
                  </a:cubicBezTo>
                  <a:cubicBezTo>
                    <a:pt x="6316" y="1048"/>
                    <a:pt x="5720" y="992"/>
                    <a:pt x="5125" y="849"/>
                  </a:cubicBezTo>
                  <a:cubicBezTo>
                    <a:pt x="4466" y="688"/>
                    <a:pt x="3866" y="410"/>
                    <a:pt x="3412" y="15"/>
                  </a:cubicBezTo>
                  <a:lnTo>
                    <a:pt x="3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75;p51">
              <a:extLst>
                <a:ext uri="{FF2B5EF4-FFF2-40B4-BE49-F238E27FC236}">
                  <a16:creationId xmlns:a16="http://schemas.microsoft.com/office/drawing/2014/main" id="{07FE3402-4268-FBAC-D042-9DF370F23F6F}"/>
                </a:ext>
              </a:extLst>
            </p:cNvPr>
            <p:cNvSpPr/>
            <p:nvPr/>
          </p:nvSpPr>
          <p:spPr>
            <a:xfrm>
              <a:off x="7874040" y="2426458"/>
              <a:ext cx="57051" cy="560159"/>
            </a:xfrm>
            <a:custGeom>
              <a:avLst/>
              <a:gdLst/>
              <a:ahLst/>
              <a:cxnLst/>
              <a:rect l="l" t="t" r="r" b="b"/>
              <a:pathLst>
                <a:path w="777" h="7629" extrusionOk="0">
                  <a:moveTo>
                    <a:pt x="776" y="1"/>
                  </a:moveTo>
                  <a:cubicBezTo>
                    <a:pt x="776" y="1"/>
                    <a:pt x="762" y="118"/>
                    <a:pt x="732" y="294"/>
                  </a:cubicBezTo>
                  <a:cubicBezTo>
                    <a:pt x="688" y="484"/>
                    <a:pt x="659" y="748"/>
                    <a:pt x="601" y="1099"/>
                  </a:cubicBezTo>
                  <a:cubicBezTo>
                    <a:pt x="513" y="1772"/>
                    <a:pt x="381" y="2724"/>
                    <a:pt x="264" y="3793"/>
                  </a:cubicBezTo>
                  <a:cubicBezTo>
                    <a:pt x="161" y="4847"/>
                    <a:pt x="74" y="5798"/>
                    <a:pt x="30" y="6501"/>
                  </a:cubicBezTo>
                  <a:cubicBezTo>
                    <a:pt x="15" y="6852"/>
                    <a:pt x="0" y="7116"/>
                    <a:pt x="0" y="7321"/>
                  </a:cubicBezTo>
                  <a:lnTo>
                    <a:pt x="0" y="7628"/>
                  </a:lnTo>
                  <a:cubicBezTo>
                    <a:pt x="0" y="7628"/>
                    <a:pt x="15" y="7526"/>
                    <a:pt x="30" y="7321"/>
                  </a:cubicBezTo>
                  <a:cubicBezTo>
                    <a:pt x="44" y="7101"/>
                    <a:pt x="74" y="6823"/>
                    <a:pt x="103" y="6501"/>
                  </a:cubicBezTo>
                  <a:cubicBezTo>
                    <a:pt x="161" y="5828"/>
                    <a:pt x="249" y="4876"/>
                    <a:pt x="366" y="3807"/>
                  </a:cubicBezTo>
                  <a:cubicBezTo>
                    <a:pt x="469" y="2768"/>
                    <a:pt x="586" y="1816"/>
                    <a:pt x="674" y="1114"/>
                  </a:cubicBezTo>
                  <a:cubicBezTo>
                    <a:pt x="703" y="792"/>
                    <a:pt x="747" y="499"/>
                    <a:pt x="762" y="294"/>
                  </a:cubicBezTo>
                  <a:cubicBezTo>
                    <a:pt x="776" y="118"/>
                    <a:pt x="776" y="1"/>
                    <a:pt x="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76;p51">
              <a:extLst>
                <a:ext uri="{FF2B5EF4-FFF2-40B4-BE49-F238E27FC236}">
                  <a16:creationId xmlns:a16="http://schemas.microsoft.com/office/drawing/2014/main" id="{ED283EA5-4BC6-163A-BF0B-0734B287B2FB}"/>
                </a:ext>
              </a:extLst>
            </p:cNvPr>
            <p:cNvSpPr/>
            <p:nvPr/>
          </p:nvSpPr>
          <p:spPr>
            <a:xfrm>
              <a:off x="7849296" y="1910584"/>
              <a:ext cx="83925" cy="428949"/>
            </a:xfrm>
            <a:custGeom>
              <a:avLst/>
              <a:gdLst/>
              <a:ahLst/>
              <a:cxnLst/>
              <a:rect l="l" t="t" r="r" b="b"/>
              <a:pathLst>
                <a:path w="1143" h="5842" extrusionOk="0">
                  <a:moveTo>
                    <a:pt x="1143" y="0"/>
                  </a:moveTo>
                  <a:cubicBezTo>
                    <a:pt x="1143" y="0"/>
                    <a:pt x="484" y="1186"/>
                    <a:pt x="235" y="1786"/>
                  </a:cubicBezTo>
                  <a:cubicBezTo>
                    <a:pt x="1" y="2416"/>
                    <a:pt x="1143" y="5841"/>
                    <a:pt x="1143" y="5841"/>
                  </a:cubicBezTo>
                  <a:lnTo>
                    <a:pt x="1143" y="0"/>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77;p51">
              <a:extLst>
                <a:ext uri="{FF2B5EF4-FFF2-40B4-BE49-F238E27FC236}">
                  <a16:creationId xmlns:a16="http://schemas.microsoft.com/office/drawing/2014/main" id="{5030D10D-A132-CD05-FC39-09592044C118}"/>
                </a:ext>
              </a:extLst>
            </p:cNvPr>
            <p:cNvSpPr/>
            <p:nvPr/>
          </p:nvSpPr>
          <p:spPr>
            <a:xfrm>
              <a:off x="7978301" y="1926664"/>
              <a:ext cx="269837" cy="427921"/>
            </a:xfrm>
            <a:custGeom>
              <a:avLst/>
              <a:gdLst/>
              <a:ahLst/>
              <a:cxnLst/>
              <a:rect l="l" t="t" r="r" b="b"/>
              <a:pathLst>
                <a:path w="3675" h="5828" extrusionOk="0">
                  <a:moveTo>
                    <a:pt x="3045" y="1"/>
                  </a:moveTo>
                  <a:lnTo>
                    <a:pt x="0" y="5827"/>
                  </a:lnTo>
                  <a:cubicBezTo>
                    <a:pt x="0" y="5827"/>
                    <a:pt x="2548" y="3382"/>
                    <a:pt x="3148" y="2694"/>
                  </a:cubicBezTo>
                  <a:cubicBezTo>
                    <a:pt x="3675" y="2094"/>
                    <a:pt x="3163" y="15"/>
                    <a:pt x="3045" y="1"/>
                  </a:cubicBez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78;p51">
              <a:extLst>
                <a:ext uri="{FF2B5EF4-FFF2-40B4-BE49-F238E27FC236}">
                  <a16:creationId xmlns:a16="http://schemas.microsoft.com/office/drawing/2014/main" id="{8EC8CE53-FF99-FB92-1ABA-4E1FC8B42116}"/>
                </a:ext>
              </a:extLst>
            </p:cNvPr>
            <p:cNvSpPr/>
            <p:nvPr/>
          </p:nvSpPr>
          <p:spPr>
            <a:xfrm>
              <a:off x="8112666" y="3102541"/>
              <a:ext cx="173136" cy="125043"/>
            </a:xfrm>
            <a:custGeom>
              <a:avLst/>
              <a:gdLst/>
              <a:ahLst/>
              <a:cxnLst/>
              <a:rect l="l" t="t" r="r" b="b"/>
              <a:pathLst>
                <a:path w="2358" h="1703" extrusionOk="0">
                  <a:moveTo>
                    <a:pt x="2" y="0"/>
                  </a:moveTo>
                  <a:cubicBezTo>
                    <a:pt x="1" y="0"/>
                    <a:pt x="1" y="1"/>
                    <a:pt x="0" y="1"/>
                  </a:cubicBezTo>
                  <a:cubicBezTo>
                    <a:pt x="0" y="1"/>
                    <a:pt x="74" y="148"/>
                    <a:pt x="235" y="367"/>
                  </a:cubicBezTo>
                  <a:cubicBezTo>
                    <a:pt x="410" y="587"/>
                    <a:pt x="659" y="850"/>
                    <a:pt x="996" y="1099"/>
                  </a:cubicBezTo>
                  <a:cubicBezTo>
                    <a:pt x="1318" y="1333"/>
                    <a:pt x="1669" y="1494"/>
                    <a:pt x="1918" y="1582"/>
                  </a:cubicBezTo>
                  <a:cubicBezTo>
                    <a:pt x="2140" y="1669"/>
                    <a:pt x="2289" y="1703"/>
                    <a:pt x="2331" y="1703"/>
                  </a:cubicBezTo>
                  <a:cubicBezTo>
                    <a:pt x="2339" y="1703"/>
                    <a:pt x="2343" y="1702"/>
                    <a:pt x="2343" y="1699"/>
                  </a:cubicBezTo>
                  <a:cubicBezTo>
                    <a:pt x="2357" y="1670"/>
                    <a:pt x="1699" y="1494"/>
                    <a:pt x="1040" y="1026"/>
                  </a:cubicBezTo>
                  <a:cubicBezTo>
                    <a:pt x="397" y="555"/>
                    <a:pt x="33" y="0"/>
                    <a:pt x="2" y="0"/>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579;p51">
              <a:extLst>
                <a:ext uri="{FF2B5EF4-FFF2-40B4-BE49-F238E27FC236}">
                  <a16:creationId xmlns:a16="http://schemas.microsoft.com/office/drawing/2014/main" id="{FC3FFFD1-F5BE-EF8D-177E-F2B10E16DBFE}"/>
                </a:ext>
              </a:extLst>
            </p:cNvPr>
            <p:cNvSpPr/>
            <p:nvPr/>
          </p:nvSpPr>
          <p:spPr>
            <a:xfrm>
              <a:off x="7452663" y="3189695"/>
              <a:ext cx="750404" cy="1883278"/>
            </a:xfrm>
            <a:custGeom>
              <a:avLst/>
              <a:gdLst/>
              <a:ahLst/>
              <a:cxnLst/>
              <a:rect l="l" t="t" r="r" b="b"/>
              <a:pathLst>
                <a:path w="10220" h="25649" extrusionOk="0">
                  <a:moveTo>
                    <a:pt x="10219" y="0"/>
                  </a:moveTo>
                  <a:cubicBezTo>
                    <a:pt x="10219" y="0"/>
                    <a:pt x="10219" y="15"/>
                    <a:pt x="10190" y="73"/>
                  </a:cubicBezTo>
                  <a:cubicBezTo>
                    <a:pt x="10190" y="132"/>
                    <a:pt x="10175" y="190"/>
                    <a:pt x="10160" y="278"/>
                  </a:cubicBezTo>
                  <a:cubicBezTo>
                    <a:pt x="10117" y="483"/>
                    <a:pt x="10073" y="732"/>
                    <a:pt x="10014" y="1083"/>
                  </a:cubicBezTo>
                  <a:cubicBezTo>
                    <a:pt x="9999" y="1244"/>
                    <a:pt x="9956" y="1449"/>
                    <a:pt x="9926" y="1654"/>
                  </a:cubicBezTo>
                  <a:cubicBezTo>
                    <a:pt x="9882" y="1845"/>
                    <a:pt x="9824" y="2093"/>
                    <a:pt x="9780" y="2328"/>
                  </a:cubicBezTo>
                  <a:cubicBezTo>
                    <a:pt x="9677" y="2796"/>
                    <a:pt x="9575" y="3367"/>
                    <a:pt x="9414" y="3967"/>
                  </a:cubicBezTo>
                  <a:cubicBezTo>
                    <a:pt x="9341" y="4260"/>
                    <a:pt x="9267" y="4597"/>
                    <a:pt x="9165" y="4919"/>
                  </a:cubicBezTo>
                  <a:cubicBezTo>
                    <a:pt x="9077" y="5256"/>
                    <a:pt x="8975" y="5607"/>
                    <a:pt x="8872" y="5944"/>
                  </a:cubicBezTo>
                  <a:cubicBezTo>
                    <a:pt x="8682" y="6661"/>
                    <a:pt x="8448" y="7408"/>
                    <a:pt x="8184" y="8198"/>
                  </a:cubicBezTo>
                  <a:cubicBezTo>
                    <a:pt x="7657" y="9779"/>
                    <a:pt x="7013" y="11492"/>
                    <a:pt x="6266" y="13249"/>
                  </a:cubicBezTo>
                  <a:cubicBezTo>
                    <a:pt x="5505" y="15020"/>
                    <a:pt x="4729" y="16674"/>
                    <a:pt x="3997" y="18153"/>
                  </a:cubicBezTo>
                  <a:cubicBezTo>
                    <a:pt x="3265" y="19632"/>
                    <a:pt x="2563" y="20978"/>
                    <a:pt x="1962" y="22076"/>
                  </a:cubicBezTo>
                  <a:cubicBezTo>
                    <a:pt x="1457" y="23012"/>
                    <a:pt x="1035" y="23783"/>
                    <a:pt x="714" y="24370"/>
                  </a:cubicBezTo>
                  <a:lnTo>
                    <a:pt x="714" y="24370"/>
                  </a:lnTo>
                  <a:cubicBezTo>
                    <a:pt x="1054" y="23783"/>
                    <a:pt x="1480" y="23015"/>
                    <a:pt x="1977" y="22106"/>
                  </a:cubicBezTo>
                  <a:cubicBezTo>
                    <a:pt x="2577" y="20993"/>
                    <a:pt x="3280" y="19676"/>
                    <a:pt x="4027" y="18197"/>
                  </a:cubicBezTo>
                  <a:cubicBezTo>
                    <a:pt x="4773" y="16704"/>
                    <a:pt x="5564" y="15049"/>
                    <a:pt x="6310" y="13293"/>
                  </a:cubicBezTo>
                  <a:cubicBezTo>
                    <a:pt x="7072" y="11536"/>
                    <a:pt x="7701" y="9809"/>
                    <a:pt x="8243" y="8242"/>
                  </a:cubicBezTo>
                  <a:cubicBezTo>
                    <a:pt x="8492" y="7452"/>
                    <a:pt x="8755" y="6705"/>
                    <a:pt x="8931" y="5988"/>
                  </a:cubicBezTo>
                  <a:cubicBezTo>
                    <a:pt x="9048" y="5636"/>
                    <a:pt x="9136" y="5285"/>
                    <a:pt x="9224" y="4963"/>
                  </a:cubicBezTo>
                  <a:cubicBezTo>
                    <a:pt x="9311" y="4626"/>
                    <a:pt x="9385" y="4319"/>
                    <a:pt x="9458" y="4011"/>
                  </a:cubicBezTo>
                  <a:cubicBezTo>
                    <a:pt x="9633" y="3382"/>
                    <a:pt x="9721" y="2840"/>
                    <a:pt x="9824" y="2342"/>
                  </a:cubicBezTo>
                  <a:cubicBezTo>
                    <a:pt x="9868" y="2108"/>
                    <a:pt x="9926" y="1889"/>
                    <a:pt x="9956" y="1669"/>
                  </a:cubicBezTo>
                  <a:cubicBezTo>
                    <a:pt x="9999" y="1449"/>
                    <a:pt x="10014" y="1259"/>
                    <a:pt x="10043" y="1083"/>
                  </a:cubicBezTo>
                  <a:cubicBezTo>
                    <a:pt x="10102" y="732"/>
                    <a:pt x="10146" y="454"/>
                    <a:pt x="10175" y="278"/>
                  </a:cubicBezTo>
                  <a:cubicBezTo>
                    <a:pt x="10190" y="205"/>
                    <a:pt x="10219" y="132"/>
                    <a:pt x="10219" y="73"/>
                  </a:cubicBezTo>
                  <a:lnTo>
                    <a:pt x="10219" y="0"/>
                  </a:lnTo>
                  <a:close/>
                  <a:moveTo>
                    <a:pt x="714" y="24370"/>
                  </a:moveTo>
                  <a:cubicBezTo>
                    <a:pt x="643" y="24492"/>
                    <a:pt x="576" y="24606"/>
                    <a:pt x="513" y="24712"/>
                  </a:cubicBezTo>
                  <a:cubicBezTo>
                    <a:pt x="337" y="25004"/>
                    <a:pt x="206" y="25239"/>
                    <a:pt x="118" y="25400"/>
                  </a:cubicBezTo>
                  <a:cubicBezTo>
                    <a:pt x="74" y="25473"/>
                    <a:pt x="45" y="25531"/>
                    <a:pt x="1" y="25590"/>
                  </a:cubicBezTo>
                  <a:cubicBezTo>
                    <a:pt x="30" y="25634"/>
                    <a:pt x="30" y="25648"/>
                    <a:pt x="30" y="25648"/>
                  </a:cubicBezTo>
                  <a:cubicBezTo>
                    <a:pt x="30" y="25648"/>
                    <a:pt x="30" y="25634"/>
                    <a:pt x="59" y="25590"/>
                  </a:cubicBezTo>
                  <a:cubicBezTo>
                    <a:pt x="74" y="25531"/>
                    <a:pt x="118" y="25473"/>
                    <a:pt x="147" y="25400"/>
                  </a:cubicBezTo>
                  <a:cubicBezTo>
                    <a:pt x="250" y="25239"/>
                    <a:pt x="367" y="24990"/>
                    <a:pt x="542" y="24682"/>
                  </a:cubicBezTo>
                  <a:cubicBezTo>
                    <a:pt x="596" y="24585"/>
                    <a:pt x="653" y="24480"/>
                    <a:pt x="714" y="24370"/>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580;p51">
              <a:extLst>
                <a:ext uri="{FF2B5EF4-FFF2-40B4-BE49-F238E27FC236}">
                  <a16:creationId xmlns:a16="http://schemas.microsoft.com/office/drawing/2014/main" id="{FA37CAF5-D62B-FD28-56F2-E27F79C4331E}"/>
                </a:ext>
              </a:extLst>
            </p:cNvPr>
            <p:cNvSpPr/>
            <p:nvPr/>
          </p:nvSpPr>
          <p:spPr>
            <a:xfrm>
              <a:off x="8238440" y="2085773"/>
              <a:ext cx="497748" cy="1430760"/>
            </a:xfrm>
            <a:custGeom>
              <a:avLst/>
              <a:gdLst/>
              <a:ahLst/>
              <a:cxnLst/>
              <a:rect l="l" t="t" r="r" b="b"/>
              <a:pathLst>
                <a:path w="6779" h="19486" extrusionOk="0">
                  <a:moveTo>
                    <a:pt x="3016" y="0"/>
                  </a:moveTo>
                  <a:cubicBezTo>
                    <a:pt x="1098" y="483"/>
                    <a:pt x="0" y="2460"/>
                    <a:pt x="571" y="4348"/>
                  </a:cubicBezTo>
                  <a:cubicBezTo>
                    <a:pt x="1230" y="6529"/>
                    <a:pt x="2006" y="9091"/>
                    <a:pt x="2255" y="10028"/>
                  </a:cubicBezTo>
                  <a:cubicBezTo>
                    <a:pt x="2577" y="11156"/>
                    <a:pt x="3850" y="19485"/>
                    <a:pt x="3850" y="19485"/>
                  </a:cubicBezTo>
                  <a:lnTo>
                    <a:pt x="6778" y="17787"/>
                  </a:lnTo>
                  <a:cubicBezTo>
                    <a:pt x="6778" y="17787"/>
                    <a:pt x="6500" y="12605"/>
                    <a:pt x="5666" y="8799"/>
                  </a:cubicBezTo>
                  <a:cubicBezTo>
                    <a:pt x="4934" y="5519"/>
                    <a:pt x="3016" y="0"/>
                    <a:pt x="30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81;p51">
              <a:extLst>
                <a:ext uri="{FF2B5EF4-FFF2-40B4-BE49-F238E27FC236}">
                  <a16:creationId xmlns:a16="http://schemas.microsoft.com/office/drawing/2014/main" id="{A8D52727-BA6D-1D1F-B3A0-60F9AA8684AA}"/>
                </a:ext>
              </a:extLst>
            </p:cNvPr>
            <p:cNvSpPr/>
            <p:nvPr/>
          </p:nvSpPr>
          <p:spPr>
            <a:xfrm>
              <a:off x="8288955" y="2078798"/>
              <a:ext cx="167703" cy="700328"/>
            </a:xfrm>
            <a:custGeom>
              <a:avLst/>
              <a:gdLst/>
              <a:ahLst/>
              <a:cxnLst/>
              <a:rect l="l" t="t" r="r" b="b"/>
              <a:pathLst>
                <a:path w="2284" h="9538" extrusionOk="0">
                  <a:moveTo>
                    <a:pt x="1731" y="1"/>
                  </a:moveTo>
                  <a:cubicBezTo>
                    <a:pt x="1460" y="1"/>
                    <a:pt x="1069" y="82"/>
                    <a:pt x="732" y="344"/>
                  </a:cubicBezTo>
                  <a:cubicBezTo>
                    <a:pt x="527" y="505"/>
                    <a:pt x="322" y="725"/>
                    <a:pt x="191" y="1003"/>
                  </a:cubicBezTo>
                  <a:cubicBezTo>
                    <a:pt x="73" y="1281"/>
                    <a:pt x="0" y="1588"/>
                    <a:pt x="15" y="1940"/>
                  </a:cubicBezTo>
                  <a:cubicBezTo>
                    <a:pt x="29" y="2291"/>
                    <a:pt x="88" y="2628"/>
                    <a:pt x="161" y="2979"/>
                  </a:cubicBezTo>
                  <a:cubicBezTo>
                    <a:pt x="234" y="3331"/>
                    <a:pt x="308" y="3697"/>
                    <a:pt x="381" y="4077"/>
                  </a:cubicBezTo>
                  <a:cubicBezTo>
                    <a:pt x="674" y="5585"/>
                    <a:pt x="952" y="6932"/>
                    <a:pt x="1142" y="7942"/>
                  </a:cubicBezTo>
                  <a:cubicBezTo>
                    <a:pt x="1245" y="8440"/>
                    <a:pt x="1332" y="8820"/>
                    <a:pt x="1391" y="9113"/>
                  </a:cubicBezTo>
                  <a:cubicBezTo>
                    <a:pt x="1420" y="9245"/>
                    <a:pt x="1450" y="9333"/>
                    <a:pt x="1464" y="9421"/>
                  </a:cubicBezTo>
                  <a:cubicBezTo>
                    <a:pt x="1479" y="9494"/>
                    <a:pt x="1493" y="9538"/>
                    <a:pt x="1493" y="9538"/>
                  </a:cubicBezTo>
                  <a:cubicBezTo>
                    <a:pt x="1493" y="9538"/>
                    <a:pt x="1493" y="9494"/>
                    <a:pt x="1479" y="9435"/>
                  </a:cubicBezTo>
                  <a:cubicBezTo>
                    <a:pt x="1464" y="9347"/>
                    <a:pt x="1450" y="9230"/>
                    <a:pt x="1420" y="9113"/>
                  </a:cubicBezTo>
                  <a:cubicBezTo>
                    <a:pt x="1376" y="8820"/>
                    <a:pt x="1303" y="8425"/>
                    <a:pt x="1201" y="7942"/>
                  </a:cubicBezTo>
                  <a:cubicBezTo>
                    <a:pt x="1025" y="6932"/>
                    <a:pt x="761" y="5556"/>
                    <a:pt x="469" y="4063"/>
                  </a:cubicBezTo>
                  <a:cubicBezTo>
                    <a:pt x="395" y="3697"/>
                    <a:pt x="322" y="3301"/>
                    <a:pt x="249" y="2965"/>
                  </a:cubicBezTo>
                  <a:cubicBezTo>
                    <a:pt x="176" y="2613"/>
                    <a:pt x="103" y="2262"/>
                    <a:pt x="103" y="1940"/>
                  </a:cubicBezTo>
                  <a:cubicBezTo>
                    <a:pt x="73" y="1281"/>
                    <a:pt x="381" y="695"/>
                    <a:pt x="761" y="403"/>
                  </a:cubicBezTo>
                  <a:cubicBezTo>
                    <a:pt x="1101" y="136"/>
                    <a:pt x="1451" y="40"/>
                    <a:pt x="1711" y="40"/>
                  </a:cubicBezTo>
                  <a:cubicBezTo>
                    <a:pt x="1765" y="40"/>
                    <a:pt x="1814" y="44"/>
                    <a:pt x="1859" y="51"/>
                  </a:cubicBezTo>
                  <a:cubicBezTo>
                    <a:pt x="2113" y="78"/>
                    <a:pt x="2257" y="141"/>
                    <a:pt x="2280" y="141"/>
                  </a:cubicBezTo>
                  <a:cubicBezTo>
                    <a:pt x="2283" y="141"/>
                    <a:pt x="2284" y="140"/>
                    <a:pt x="2284" y="139"/>
                  </a:cubicBezTo>
                  <a:cubicBezTo>
                    <a:pt x="2284" y="125"/>
                    <a:pt x="2255" y="125"/>
                    <a:pt x="2181" y="81"/>
                  </a:cubicBezTo>
                  <a:cubicBezTo>
                    <a:pt x="2138" y="81"/>
                    <a:pt x="2108" y="66"/>
                    <a:pt x="2050" y="51"/>
                  </a:cubicBezTo>
                  <a:cubicBezTo>
                    <a:pt x="1991" y="37"/>
                    <a:pt x="1933" y="7"/>
                    <a:pt x="1859" y="7"/>
                  </a:cubicBezTo>
                  <a:cubicBezTo>
                    <a:pt x="1821" y="3"/>
                    <a:pt x="1778" y="1"/>
                    <a:pt x="1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82;p51">
              <a:extLst>
                <a:ext uri="{FF2B5EF4-FFF2-40B4-BE49-F238E27FC236}">
                  <a16:creationId xmlns:a16="http://schemas.microsoft.com/office/drawing/2014/main" id="{832658B9-D12A-2496-CA10-A273B3E3CB78}"/>
                </a:ext>
              </a:extLst>
            </p:cNvPr>
            <p:cNvSpPr/>
            <p:nvPr/>
          </p:nvSpPr>
          <p:spPr>
            <a:xfrm>
              <a:off x="8111564" y="2824634"/>
              <a:ext cx="200010" cy="8884"/>
            </a:xfrm>
            <a:custGeom>
              <a:avLst/>
              <a:gdLst/>
              <a:ahLst/>
              <a:cxnLst/>
              <a:rect l="l" t="t" r="r" b="b"/>
              <a:pathLst>
                <a:path w="2724" h="121" extrusionOk="0">
                  <a:moveTo>
                    <a:pt x="616" y="0"/>
                  </a:moveTo>
                  <a:cubicBezTo>
                    <a:pt x="242" y="0"/>
                    <a:pt x="1" y="11"/>
                    <a:pt x="1" y="39"/>
                  </a:cubicBezTo>
                  <a:cubicBezTo>
                    <a:pt x="1" y="53"/>
                    <a:pt x="601" y="82"/>
                    <a:pt x="1348" y="112"/>
                  </a:cubicBezTo>
                  <a:cubicBezTo>
                    <a:pt x="1632" y="117"/>
                    <a:pt x="1892" y="120"/>
                    <a:pt x="2108" y="120"/>
                  </a:cubicBezTo>
                  <a:cubicBezTo>
                    <a:pt x="2482" y="120"/>
                    <a:pt x="2724" y="110"/>
                    <a:pt x="2724" y="82"/>
                  </a:cubicBezTo>
                  <a:cubicBezTo>
                    <a:pt x="2724" y="68"/>
                    <a:pt x="2123" y="39"/>
                    <a:pt x="1377" y="9"/>
                  </a:cubicBezTo>
                  <a:cubicBezTo>
                    <a:pt x="1093" y="4"/>
                    <a:pt x="832" y="0"/>
                    <a:pt x="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583;p51">
              <a:extLst>
                <a:ext uri="{FF2B5EF4-FFF2-40B4-BE49-F238E27FC236}">
                  <a16:creationId xmlns:a16="http://schemas.microsoft.com/office/drawing/2014/main" id="{74732C2C-CA66-50B4-8044-188596A68807}"/>
                </a:ext>
              </a:extLst>
            </p:cNvPr>
            <p:cNvSpPr/>
            <p:nvPr/>
          </p:nvSpPr>
          <p:spPr>
            <a:xfrm>
              <a:off x="7628953" y="2459792"/>
              <a:ext cx="47359" cy="172108"/>
            </a:xfrm>
            <a:custGeom>
              <a:avLst/>
              <a:gdLst/>
              <a:ahLst/>
              <a:cxnLst/>
              <a:rect l="l" t="t" r="r" b="b"/>
              <a:pathLst>
                <a:path w="645" h="2344" extrusionOk="0">
                  <a:moveTo>
                    <a:pt x="15" y="1"/>
                  </a:moveTo>
                  <a:lnTo>
                    <a:pt x="15" y="1"/>
                  </a:lnTo>
                  <a:cubicBezTo>
                    <a:pt x="1" y="30"/>
                    <a:pt x="279" y="484"/>
                    <a:pt x="440" y="1143"/>
                  </a:cubicBezTo>
                  <a:cubicBezTo>
                    <a:pt x="601" y="1801"/>
                    <a:pt x="571" y="2343"/>
                    <a:pt x="601" y="2343"/>
                  </a:cubicBezTo>
                  <a:cubicBezTo>
                    <a:pt x="601" y="2343"/>
                    <a:pt x="645" y="2226"/>
                    <a:pt x="645" y="1977"/>
                  </a:cubicBezTo>
                  <a:cubicBezTo>
                    <a:pt x="645" y="1758"/>
                    <a:pt x="615" y="1450"/>
                    <a:pt x="528" y="1128"/>
                  </a:cubicBezTo>
                  <a:cubicBezTo>
                    <a:pt x="454" y="777"/>
                    <a:pt x="323" y="499"/>
                    <a:pt x="220" y="294"/>
                  </a:cubicBezTo>
                  <a:cubicBezTo>
                    <a:pt x="118" y="118"/>
                    <a:pt x="30" y="1"/>
                    <a:pt x="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584;p51">
              <a:extLst>
                <a:ext uri="{FF2B5EF4-FFF2-40B4-BE49-F238E27FC236}">
                  <a16:creationId xmlns:a16="http://schemas.microsoft.com/office/drawing/2014/main" id="{1F97B27E-8CAB-89B5-6C50-530F7BE5C0DA}"/>
                </a:ext>
              </a:extLst>
            </p:cNvPr>
            <p:cNvSpPr/>
            <p:nvPr/>
          </p:nvSpPr>
          <p:spPr>
            <a:xfrm>
              <a:off x="7764639" y="1428119"/>
              <a:ext cx="330926" cy="159039"/>
            </a:xfrm>
            <a:custGeom>
              <a:avLst/>
              <a:gdLst/>
              <a:ahLst/>
              <a:cxnLst/>
              <a:rect l="l" t="t" r="r" b="b"/>
              <a:pathLst>
                <a:path w="4507" h="2166" extrusionOk="0">
                  <a:moveTo>
                    <a:pt x="100" y="1125"/>
                  </a:moveTo>
                  <a:lnTo>
                    <a:pt x="122" y="1142"/>
                  </a:lnTo>
                  <a:lnTo>
                    <a:pt x="122" y="1142"/>
                  </a:lnTo>
                  <a:cubicBezTo>
                    <a:pt x="121" y="1141"/>
                    <a:pt x="119" y="1139"/>
                    <a:pt x="118" y="1137"/>
                  </a:cubicBezTo>
                  <a:lnTo>
                    <a:pt x="118" y="1137"/>
                  </a:lnTo>
                  <a:cubicBezTo>
                    <a:pt x="112" y="1133"/>
                    <a:pt x="106" y="1129"/>
                    <a:pt x="100" y="1125"/>
                  </a:cubicBezTo>
                  <a:close/>
                  <a:moveTo>
                    <a:pt x="122" y="1142"/>
                  </a:moveTo>
                  <a:cubicBezTo>
                    <a:pt x="148" y="1172"/>
                    <a:pt x="180" y="1196"/>
                    <a:pt x="217" y="1213"/>
                  </a:cubicBezTo>
                  <a:lnTo>
                    <a:pt x="122" y="1142"/>
                  </a:lnTo>
                  <a:close/>
                  <a:moveTo>
                    <a:pt x="1846" y="1"/>
                  </a:moveTo>
                  <a:cubicBezTo>
                    <a:pt x="1409" y="1"/>
                    <a:pt x="979" y="63"/>
                    <a:pt x="568" y="232"/>
                  </a:cubicBezTo>
                  <a:cubicBezTo>
                    <a:pt x="363" y="335"/>
                    <a:pt x="173" y="437"/>
                    <a:pt x="70" y="642"/>
                  </a:cubicBezTo>
                  <a:cubicBezTo>
                    <a:pt x="0" y="805"/>
                    <a:pt x="14" y="1014"/>
                    <a:pt x="118" y="1137"/>
                  </a:cubicBezTo>
                  <a:lnTo>
                    <a:pt x="118" y="1137"/>
                  </a:lnTo>
                  <a:cubicBezTo>
                    <a:pt x="283" y="1243"/>
                    <a:pt x="480" y="1283"/>
                    <a:pt x="686" y="1283"/>
                  </a:cubicBezTo>
                  <a:cubicBezTo>
                    <a:pt x="880" y="1283"/>
                    <a:pt x="1082" y="1247"/>
                    <a:pt x="1271" y="1198"/>
                  </a:cubicBezTo>
                  <a:cubicBezTo>
                    <a:pt x="1651" y="1081"/>
                    <a:pt x="2017" y="876"/>
                    <a:pt x="2398" y="803"/>
                  </a:cubicBezTo>
                  <a:cubicBezTo>
                    <a:pt x="2553" y="890"/>
                    <a:pt x="2731" y="932"/>
                    <a:pt x="2909" y="932"/>
                  </a:cubicBezTo>
                  <a:cubicBezTo>
                    <a:pt x="3153" y="932"/>
                    <a:pt x="3398" y="853"/>
                    <a:pt x="3584" y="701"/>
                  </a:cubicBezTo>
                  <a:cubicBezTo>
                    <a:pt x="3628" y="1081"/>
                    <a:pt x="3730" y="1462"/>
                    <a:pt x="3906" y="1813"/>
                  </a:cubicBezTo>
                  <a:cubicBezTo>
                    <a:pt x="3935" y="1886"/>
                    <a:pt x="4082" y="2150"/>
                    <a:pt x="4155" y="2165"/>
                  </a:cubicBezTo>
                  <a:cubicBezTo>
                    <a:pt x="4158" y="2165"/>
                    <a:pt x="4162" y="2165"/>
                    <a:pt x="4165" y="2165"/>
                  </a:cubicBezTo>
                  <a:cubicBezTo>
                    <a:pt x="4290" y="2165"/>
                    <a:pt x="4360" y="1913"/>
                    <a:pt x="4389" y="1813"/>
                  </a:cubicBezTo>
                  <a:cubicBezTo>
                    <a:pt x="4506" y="1418"/>
                    <a:pt x="4491" y="832"/>
                    <a:pt x="4213" y="510"/>
                  </a:cubicBezTo>
                  <a:cubicBezTo>
                    <a:pt x="4023" y="305"/>
                    <a:pt x="3759" y="261"/>
                    <a:pt x="3481" y="203"/>
                  </a:cubicBezTo>
                  <a:cubicBezTo>
                    <a:pt x="2945" y="97"/>
                    <a:pt x="2391"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585;p51">
              <a:extLst>
                <a:ext uri="{FF2B5EF4-FFF2-40B4-BE49-F238E27FC236}">
                  <a16:creationId xmlns:a16="http://schemas.microsoft.com/office/drawing/2014/main" id="{C425211B-3528-BAF5-363A-322DBA1050EC}"/>
                </a:ext>
              </a:extLst>
            </p:cNvPr>
            <p:cNvSpPr/>
            <p:nvPr/>
          </p:nvSpPr>
          <p:spPr>
            <a:xfrm>
              <a:off x="6915204" y="2281373"/>
              <a:ext cx="197880" cy="230114"/>
            </a:xfrm>
            <a:custGeom>
              <a:avLst/>
              <a:gdLst/>
              <a:ahLst/>
              <a:cxnLst/>
              <a:rect l="l" t="t" r="r" b="b"/>
              <a:pathLst>
                <a:path w="2695" h="3134" extrusionOk="0">
                  <a:moveTo>
                    <a:pt x="1" y="1"/>
                  </a:moveTo>
                  <a:lnTo>
                    <a:pt x="469" y="3134"/>
                  </a:lnTo>
                  <a:lnTo>
                    <a:pt x="2255" y="3134"/>
                  </a:lnTo>
                  <a:cubicBezTo>
                    <a:pt x="2124" y="3134"/>
                    <a:pt x="2695" y="1"/>
                    <a:pt x="2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TextBox 41">
            <a:extLst>
              <a:ext uri="{FF2B5EF4-FFF2-40B4-BE49-F238E27FC236}">
                <a16:creationId xmlns:a16="http://schemas.microsoft.com/office/drawing/2014/main" id="{F54C1453-4F15-9890-1CFE-A9B35402CE46}"/>
              </a:ext>
            </a:extLst>
          </p:cNvPr>
          <p:cNvSpPr txBox="1"/>
          <p:nvPr/>
        </p:nvSpPr>
        <p:spPr>
          <a:xfrm>
            <a:off x="1681463" y="2412000"/>
            <a:ext cx="5188688" cy="923330"/>
          </a:xfrm>
          <a:prstGeom prst="rect">
            <a:avLst/>
          </a:prstGeom>
          <a:noFill/>
        </p:spPr>
        <p:txBody>
          <a:bodyPr wrap="square">
            <a:spAutoFit/>
          </a:bodyPr>
          <a:lstStyle/>
          <a:p>
            <a:pPr algn="ctr"/>
            <a:r>
              <a:rPr lang="ar-SA" sz="5400" dirty="0">
                <a:solidFill>
                  <a:schemeClr val="tx2"/>
                </a:solidFill>
                <a:effectLst/>
                <a:latin typeface="Times New Roman" panose="02020603050405020304" pitchFamily="18" charset="0"/>
                <a:ea typeface="Times New Roman" panose="02020603050405020304" pitchFamily="18" charset="0"/>
                <a:cs typeface="AM-ZAIN ORIGINAL" panose="00000400000000000000" pitchFamily="2" charset="-78"/>
              </a:rPr>
              <a:t>أساليب القيادة </a:t>
            </a:r>
            <a:endParaRPr lang="en-US" sz="5400" dirty="0">
              <a:solidFill>
                <a:schemeClr val="tx2"/>
              </a:solidFill>
            </a:endParaRPr>
          </a:p>
        </p:txBody>
      </p:sp>
      <p:grpSp>
        <p:nvGrpSpPr>
          <p:cNvPr id="43" name="Google Shape;984;p43">
            <a:extLst>
              <a:ext uri="{FF2B5EF4-FFF2-40B4-BE49-F238E27FC236}">
                <a16:creationId xmlns:a16="http://schemas.microsoft.com/office/drawing/2014/main" id="{A03E1CEE-6561-2507-BC7F-A3364633A801}"/>
              </a:ext>
            </a:extLst>
          </p:cNvPr>
          <p:cNvGrpSpPr/>
          <p:nvPr/>
        </p:nvGrpSpPr>
        <p:grpSpPr>
          <a:xfrm>
            <a:off x="1890095" y="2678614"/>
            <a:ext cx="452582" cy="452174"/>
            <a:chOff x="1587641" y="1730512"/>
            <a:chExt cx="452582" cy="452174"/>
          </a:xfrm>
        </p:grpSpPr>
        <p:sp>
          <p:nvSpPr>
            <p:cNvPr id="44" name="Google Shape;985;p43">
              <a:extLst>
                <a:ext uri="{FF2B5EF4-FFF2-40B4-BE49-F238E27FC236}">
                  <a16:creationId xmlns:a16="http://schemas.microsoft.com/office/drawing/2014/main" id="{09DB67C4-A390-F165-770C-6F965FA042A4}"/>
                </a:ext>
              </a:extLst>
            </p:cNvPr>
            <p:cNvSpPr/>
            <p:nvPr/>
          </p:nvSpPr>
          <p:spPr>
            <a:xfrm>
              <a:off x="1587641" y="1730512"/>
              <a:ext cx="343198" cy="225993"/>
            </a:xfrm>
            <a:custGeom>
              <a:avLst/>
              <a:gdLst/>
              <a:ahLst/>
              <a:cxnLst/>
              <a:rect l="l" t="t" r="r" b="b"/>
              <a:pathLst>
                <a:path w="10925" h="7194" extrusionOk="0">
                  <a:moveTo>
                    <a:pt x="6983" y="1"/>
                  </a:moveTo>
                  <a:cubicBezTo>
                    <a:pt x="6979" y="1"/>
                    <a:pt x="6975" y="1"/>
                    <a:pt x="6971" y="1"/>
                  </a:cubicBezTo>
                  <a:lnTo>
                    <a:pt x="930" y="1"/>
                  </a:lnTo>
                  <a:cubicBezTo>
                    <a:pt x="417" y="1"/>
                    <a:pt x="7" y="417"/>
                    <a:pt x="7" y="931"/>
                  </a:cubicBezTo>
                  <a:lnTo>
                    <a:pt x="7" y="6965"/>
                  </a:lnTo>
                  <a:cubicBezTo>
                    <a:pt x="0" y="7090"/>
                    <a:pt x="104" y="7194"/>
                    <a:pt x="236" y="7194"/>
                  </a:cubicBezTo>
                  <a:lnTo>
                    <a:pt x="2560" y="7194"/>
                  </a:lnTo>
                  <a:cubicBezTo>
                    <a:pt x="2816" y="7194"/>
                    <a:pt x="3025" y="6986"/>
                    <a:pt x="3025" y="6729"/>
                  </a:cubicBezTo>
                  <a:lnTo>
                    <a:pt x="3025" y="6264"/>
                  </a:lnTo>
                  <a:cubicBezTo>
                    <a:pt x="3031" y="6063"/>
                    <a:pt x="2948" y="5876"/>
                    <a:pt x="2796" y="5744"/>
                  </a:cubicBezTo>
                  <a:cubicBezTo>
                    <a:pt x="1873" y="4981"/>
                    <a:pt x="2407" y="3483"/>
                    <a:pt x="3600" y="3476"/>
                  </a:cubicBezTo>
                  <a:cubicBezTo>
                    <a:pt x="3603" y="3476"/>
                    <a:pt x="3606" y="3476"/>
                    <a:pt x="3609" y="3476"/>
                  </a:cubicBezTo>
                  <a:cubicBezTo>
                    <a:pt x="4796" y="3476"/>
                    <a:pt x="5339" y="4962"/>
                    <a:pt x="4426" y="5730"/>
                  </a:cubicBezTo>
                  <a:cubicBezTo>
                    <a:pt x="4273" y="5862"/>
                    <a:pt x="4183" y="6056"/>
                    <a:pt x="4190" y="6258"/>
                  </a:cubicBezTo>
                  <a:lnTo>
                    <a:pt x="4190" y="6729"/>
                  </a:lnTo>
                  <a:cubicBezTo>
                    <a:pt x="4190" y="6986"/>
                    <a:pt x="4391" y="7194"/>
                    <a:pt x="4648" y="7194"/>
                  </a:cubicBezTo>
                  <a:lnTo>
                    <a:pt x="7207" y="7194"/>
                  </a:lnTo>
                  <a:lnTo>
                    <a:pt x="7207" y="4641"/>
                  </a:lnTo>
                  <a:cubicBezTo>
                    <a:pt x="7207" y="4385"/>
                    <a:pt x="7415" y="4177"/>
                    <a:pt x="7672" y="4177"/>
                  </a:cubicBezTo>
                  <a:lnTo>
                    <a:pt x="8143" y="4177"/>
                  </a:lnTo>
                  <a:cubicBezTo>
                    <a:pt x="8345" y="4177"/>
                    <a:pt x="8539" y="4267"/>
                    <a:pt x="8671" y="4419"/>
                  </a:cubicBezTo>
                  <a:cubicBezTo>
                    <a:pt x="8935" y="4737"/>
                    <a:pt x="9286" y="4878"/>
                    <a:pt x="9633" y="4878"/>
                  </a:cubicBezTo>
                  <a:cubicBezTo>
                    <a:pt x="10288" y="4878"/>
                    <a:pt x="10925" y="4374"/>
                    <a:pt x="10925" y="3594"/>
                  </a:cubicBezTo>
                  <a:cubicBezTo>
                    <a:pt x="10920" y="2815"/>
                    <a:pt x="10288" y="2317"/>
                    <a:pt x="9636" y="2317"/>
                  </a:cubicBezTo>
                  <a:cubicBezTo>
                    <a:pt x="9283" y="2317"/>
                    <a:pt x="8925" y="2463"/>
                    <a:pt x="8657" y="2789"/>
                  </a:cubicBezTo>
                  <a:cubicBezTo>
                    <a:pt x="8530" y="2930"/>
                    <a:pt x="8345" y="3019"/>
                    <a:pt x="8157" y="3019"/>
                  </a:cubicBezTo>
                  <a:cubicBezTo>
                    <a:pt x="8150" y="3019"/>
                    <a:pt x="8143" y="3019"/>
                    <a:pt x="8137" y="3018"/>
                  </a:cubicBezTo>
                  <a:lnTo>
                    <a:pt x="7672" y="3018"/>
                  </a:lnTo>
                  <a:cubicBezTo>
                    <a:pt x="7415" y="3018"/>
                    <a:pt x="7207" y="2810"/>
                    <a:pt x="7207" y="2554"/>
                  </a:cubicBezTo>
                  <a:lnTo>
                    <a:pt x="7207" y="230"/>
                  </a:lnTo>
                  <a:cubicBezTo>
                    <a:pt x="7207" y="102"/>
                    <a:pt x="7103" y="1"/>
                    <a:pt x="69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86;p43">
              <a:extLst>
                <a:ext uri="{FF2B5EF4-FFF2-40B4-BE49-F238E27FC236}">
                  <a16:creationId xmlns:a16="http://schemas.microsoft.com/office/drawing/2014/main" id="{674D8A5A-7E5F-4013-269A-5ABF34D40E09}"/>
                </a:ext>
              </a:extLst>
            </p:cNvPr>
            <p:cNvSpPr/>
            <p:nvPr/>
          </p:nvSpPr>
          <p:spPr>
            <a:xfrm>
              <a:off x="1814042" y="1730544"/>
              <a:ext cx="226181" cy="342758"/>
            </a:xfrm>
            <a:custGeom>
              <a:avLst/>
              <a:gdLst/>
              <a:ahLst/>
              <a:cxnLst/>
              <a:rect l="l" t="t" r="r" b="b"/>
              <a:pathLst>
                <a:path w="7200" h="10911" extrusionOk="0">
                  <a:moveTo>
                    <a:pt x="229" y="0"/>
                  </a:moveTo>
                  <a:cubicBezTo>
                    <a:pt x="104" y="0"/>
                    <a:pt x="0" y="104"/>
                    <a:pt x="0" y="229"/>
                  </a:cubicBezTo>
                  <a:lnTo>
                    <a:pt x="0" y="2553"/>
                  </a:lnTo>
                  <a:cubicBezTo>
                    <a:pt x="0" y="2809"/>
                    <a:pt x="208" y="3017"/>
                    <a:pt x="465" y="3017"/>
                  </a:cubicBezTo>
                  <a:lnTo>
                    <a:pt x="930" y="3017"/>
                  </a:lnTo>
                  <a:cubicBezTo>
                    <a:pt x="937" y="3018"/>
                    <a:pt x="944" y="3018"/>
                    <a:pt x="951" y="3018"/>
                  </a:cubicBezTo>
                  <a:cubicBezTo>
                    <a:pt x="1144" y="3018"/>
                    <a:pt x="1323" y="2929"/>
                    <a:pt x="1450" y="2788"/>
                  </a:cubicBezTo>
                  <a:cubicBezTo>
                    <a:pt x="1718" y="2462"/>
                    <a:pt x="2076" y="2316"/>
                    <a:pt x="2429" y="2316"/>
                  </a:cubicBezTo>
                  <a:cubicBezTo>
                    <a:pt x="3081" y="2316"/>
                    <a:pt x="3713" y="2814"/>
                    <a:pt x="3718" y="3593"/>
                  </a:cubicBezTo>
                  <a:cubicBezTo>
                    <a:pt x="3722" y="4373"/>
                    <a:pt x="3087" y="4877"/>
                    <a:pt x="2431" y="4877"/>
                  </a:cubicBezTo>
                  <a:cubicBezTo>
                    <a:pt x="2083" y="4877"/>
                    <a:pt x="1730" y="4736"/>
                    <a:pt x="1464" y="4418"/>
                  </a:cubicBezTo>
                  <a:cubicBezTo>
                    <a:pt x="1332" y="4266"/>
                    <a:pt x="1138" y="4176"/>
                    <a:pt x="936" y="4176"/>
                  </a:cubicBezTo>
                  <a:lnTo>
                    <a:pt x="465" y="4176"/>
                  </a:lnTo>
                  <a:cubicBezTo>
                    <a:pt x="208" y="4176"/>
                    <a:pt x="0" y="4384"/>
                    <a:pt x="0" y="4640"/>
                  </a:cubicBezTo>
                  <a:lnTo>
                    <a:pt x="0" y="7193"/>
                  </a:lnTo>
                  <a:lnTo>
                    <a:pt x="2553" y="7193"/>
                  </a:lnTo>
                  <a:cubicBezTo>
                    <a:pt x="2809" y="7193"/>
                    <a:pt x="3017" y="7401"/>
                    <a:pt x="3017" y="7658"/>
                  </a:cubicBezTo>
                  <a:lnTo>
                    <a:pt x="3017" y="8129"/>
                  </a:lnTo>
                  <a:cubicBezTo>
                    <a:pt x="3017" y="8330"/>
                    <a:pt x="2927" y="8525"/>
                    <a:pt x="2775" y="8656"/>
                  </a:cubicBezTo>
                  <a:cubicBezTo>
                    <a:pt x="1861" y="9425"/>
                    <a:pt x="2404" y="10911"/>
                    <a:pt x="3592" y="10911"/>
                  </a:cubicBezTo>
                  <a:cubicBezTo>
                    <a:pt x="3594" y="10911"/>
                    <a:pt x="3597" y="10911"/>
                    <a:pt x="3600" y="10911"/>
                  </a:cubicBezTo>
                  <a:cubicBezTo>
                    <a:pt x="4800" y="10904"/>
                    <a:pt x="5334" y="9406"/>
                    <a:pt x="4405" y="8649"/>
                  </a:cubicBezTo>
                  <a:cubicBezTo>
                    <a:pt x="4259" y="8518"/>
                    <a:pt x="4169" y="8323"/>
                    <a:pt x="4176" y="8122"/>
                  </a:cubicBezTo>
                  <a:lnTo>
                    <a:pt x="4176" y="7658"/>
                  </a:lnTo>
                  <a:cubicBezTo>
                    <a:pt x="4176" y="7401"/>
                    <a:pt x="4384" y="7193"/>
                    <a:pt x="4640" y="7193"/>
                  </a:cubicBezTo>
                  <a:lnTo>
                    <a:pt x="6964" y="7193"/>
                  </a:lnTo>
                  <a:cubicBezTo>
                    <a:pt x="7096" y="7193"/>
                    <a:pt x="7200" y="7089"/>
                    <a:pt x="7193" y="6964"/>
                  </a:cubicBezTo>
                  <a:lnTo>
                    <a:pt x="7193" y="930"/>
                  </a:lnTo>
                  <a:cubicBezTo>
                    <a:pt x="7193" y="416"/>
                    <a:pt x="6784" y="0"/>
                    <a:pt x="6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87;p43">
              <a:extLst>
                <a:ext uri="{FF2B5EF4-FFF2-40B4-BE49-F238E27FC236}">
                  <a16:creationId xmlns:a16="http://schemas.microsoft.com/office/drawing/2014/main" id="{BFC357F9-C6DC-AECA-AA31-A09494650C09}"/>
                </a:ext>
              </a:extLst>
            </p:cNvPr>
            <p:cNvSpPr/>
            <p:nvPr/>
          </p:nvSpPr>
          <p:spPr>
            <a:xfrm>
              <a:off x="1697088" y="1956473"/>
              <a:ext cx="342916" cy="226212"/>
            </a:xfrm>
            <a:custGeom>
              <a:avLst/>
              <a:gdLst/>
              <a:ahLst/>
              <a:cxnLst/>
              <a:rect l="l" t="t" r="r" b="b"/>
              <a:pathLst>
                <a:path w="10916" h="7201" extrusionOk="0">
                  <a:moveTo>
                    <a:pt x="3716" y="1"/>
                  </a:moveTo>
                  <a:lnTo>
                    <a:pt x="3716" y="2560"/>
                  </a:lnTo>
                  <a:cubicBezTo>
                    <a:pt x="3716" y="2817"/>
                    <a:pt x="3508" y="3025"/>
                    <a:pt x="3258" y="3025"/>
                  </a:cubicBezTo>
                  <a:lnTo>
                    <a:pt x="2787" y="3025"/>
                  </a:lnTo>
                  <a:cubicBezTo>
                    <a:pt x="2586" y="3025"/>
                    <a:pt x="2391" y="2935"/>
                    <a:pt x="2260" y="2782"/>
                  </a:cubicBezTo>
                  <a:cubicBezTo>
                    <a:pt x="1993" y="2465"/>
                    <a:pt x="1640" y="2324"/>
                    <a:pt x="1292" y="2324"/>
                  </a:cubicBezTo>
                  <a:cubicBezTo>
                    <a:pt x="636" y="2324"/>
                    <a:pt x="1" y="2828"/>
                    <a:pt x="5" y="3608"/>
                  </a:cubicBezTo>
                  <a:cubicBezTo>
                    <a:pt x="10" y="4383"/>
                    <a:pt x="644" y="4880"/>
                    <a:pt x="1295" y="4880"/>
                  </a:cubicBezTo>
                  <a:cubicBezTo>
                    <a:pt x="1646" y="4880"/>
                    <a:pt x="2002" y="4735"/>
                    <a:pt x="2266" y="4412"/>
                  </a:cubicBezTo>
                  <a:cubicBezTo>
                    <a:pt x="2393" y="4266"/>
                    <a:pt x="2578" y="4183"/>
                    <a:pt x="2770" y="4183"/>
                  </a:cubicBezTo>
                  <a:cubicBezTo>
                    <a:pt x="2778" y="4183"/>
                    <a:pt x="2786" y="4183"/>
                    <a:pt x="2794" y="4183"/>
                  </a:cubicBezTo>
                  <a:lnTo>
                    <a:pt x="3258" y="4183"/>
                  </a:lnTo>
                  <a:cubicBezTo>
                    <a:pt x="3515" y="4183"/>
                    <a:pt x="3723" y="4392"/>
                    <a:pt x="3723" y="4648"/>
                  </a:cubicBezTo>
                  <a:lnTo>
                    <a:pt x="3723" y="6965"/>
                  </a:lnTo>
                  <a:cubicBezTo>
                    <a:pt x="3723" y="7097"/>
                    <a:pt x="3820" y="7201"/>
                    <a:pt x="3952" y="7201"/>
                  </a:cubicBezTo>
                  <a:lnTo>
                    <a:pt x="9986" y="7201"/>
                  </a:lnTo>
                  <a:cubicBezTo>
                    <a:pt x="10500" y="7201"/>
                    <a:pt x="10916" y="6784"/>
                    <a:pt x="10916" y="6271"/>
                  </a:cubicBezTo>
                  <a:lnTo>
                    <a:pt x="10916" y="237"/>
                  </a:lnTo>
                  <a:cubicBezTo>
                    <a:pt x="10916" y="105"/>
                    <a:pt x="10812" y="1"/>
                    <a:pt x="10687" y="1"/>
                  </a:cubicBezTo>
                  <a:lnTo>
                    <a:pt x="8363" y="1"/>
                  </a:lnTo>
                  <a:cubicBezTo>
                    <a:pt x="8107" y="1"/>
                    <a:pt x="7899" y="209"/>
                    <a:pt x="7899" y="466"/>
                  </a:cubicBezTo>
                  <a:lnTo>
                    <a:pt x="7899" y="930"/>
                  </a:lnTo>
                  <a:cubicBezTo>
                    <a:pt x="7892" y="1131"/>
                    <a:pt x="7975" y="1326"/>
                    <a:pt x="8128" y="1457"/>
                  </a:cubicBezTo>
                  <a:cubicBezTo>
                    <a:pt x="9050" y="2214"/>
                    <a:pt x="8516" y="3712"/>
                    <a:pt x="7323" y="3719"/>
                  </a:cubicBezTo>
                  <a:cubicBezTo>
                    <a:pt x="7320" y="3719"/>
                    <a:pt x="7317" y="3719"/>
                    <a:pt x="7315" y="3719"/>
                  </a:cubicBezTo>
                  <a:cubicBezTo>
                    <a:pt x="6127" y="3719"/>
                    <a:pt x="5584" y="2233"/>
                    <a:pt x="6498" y="1464"/>
                  </a:cubicBezTo>
                  <a:cubicBezTo>
                    <a:pt x="6650" y="1333"/>
                    <a:pt x="6740" y="1138"/>
                    <a:pt x="6740" y="937"/>
                  </a:cubicBezTo>
                  <a:lnTo>
                    <a:pt x="6740" y="466"/>
                  </a:lnTo>
                  <a:cubicBezTo>
                    <a:pt x="6740" y="209"/>
                    <a:pt x="6532" y="1"/>
                    <a:pt x="6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88;p43">
              <a:extLst>
                <a:ext uri="{FF2B5EF4-FFF2-40B4-BE49-F238E27FC236}">
                  <a16:creationId xmlns:a16="http://schemas.microsoft.com/office/drawing/2014/main" id="{D824BC82-30B6-6631-D69F-824FF5B2AE1F}"/>
                </a:ext>
              </a:extLst>
            </p:cNvPr>
            <p:cNvSpPr/>
            <p:nvPr/>
          </p:nvSpPr>
          <p:spPr>
            <a:xfrm>
              <a:off x="1587861" y="1839707"/>
              <a:ext cx="226212" cy="342978"/>
            </a:xfrm>
            <a:custGeom>
              <a:avLst/>
              <a:gdLst/>
              <a:ahLst/>
              <a:cxnLst/>
              <a:rect l="l" t="t" r="r" b="b"/>
              <a:pathLst>
                <a:path w="7201" h="10918" extrusionOk="0">
                  <a:moveTo>
                    <a:pt x="3586" y="0"/>
                  </a:moveTo>
                  <a:cubicBezTo>
                    <a:pt x="2393" y="7"/>
                    <a:pt x="1859" y="1505"/>
                    <a:pt x="2782" y="2268"/>
                  </a:cubicBezTo>
                  <a:cubicBezTo>
                    <a:pt x="2934" y="2400"/>
                    <a:pt x="3018" y="2594"/>
                    <a:pt x="3018" y="2795"/>
                  </a:cubicBezTo>
                  <a:lnTo>
                    <a:pt x="3018" y="3253"/>
                  </a:lnTo>
                  <a:cubicBezTo>
                    <a:pt x="3018" y="3510"/>
                    <a:pt x="2809" y="3718"/>
                    <a:pt x="2553" y="3718"/>
                  </a:cubicBezTo>
                  <a:lnTo>
                    <a:pt x="229" y="3718"/>
                  </a:lnTo>
                  <a:cubicBezTo>
                    <a:pt x="104" y="3725"/>
                    <a:pt x="0" y="3822"/>
                    <a:pt x="0" y="3954"/>
                  </a:cubicBezTo>
                  <a:lnTo>
                    <a:pt x="0" y="9988"/>
                  </a:lnTo>
                  <a:cubicBezTo>
                    <a:pt x="0" y="10501"/>
                    <a:pt x="416" y="10911"/>
                    <a:pt x="930" y="10918"/>
                  </a:cubicBezTo>
                  <a:lnTo>
                    <a:pt x="6964" y="10918"/>
                  </a:lnTo>
                  <a:cubicBezTo>
                    <a:pt x="7096" y="10918"/>
                    <a:pt x="7200" y="10814"/>
                    <a:pt x="7200" y="10682"/>
                  </a:cubicBezTo>
                  <a:lnTo>
                    <a:pt x="7200" y="8365"/>
                  </a:lnTo>
                  <a:cubicBezTo>
                    <a:pt x="7200" y="8109"/>
                    <a:pt x="6992" y="7900"/>
                    <a:pt x="6735" y="7900"/>
                  </a:cubicBezTo>
                  <a:lnTo>
                    <a:pt x="6264" y="7900"/>
                  </a:lnTo>
                  <a:cubicBezTo>
                    <a:pt x="6256" y="7900"/>
                    <a:pt x="6248" y="7900"/>
                    <a:pt x="6240" y="7900"/>
                  </a:cubicBezTo>
                  <a:cubicBezTo>
                    <a:pt x="6048" y="7900"/>
                    <a:pt x="5870" y="7983"/>
                    <a:pt x="5743" y="8129"/>
                  </a:cubicBezTo>
                  <a:cubicBezTo>
                    <a:pt x="5476" y="8452"/>
                    <a:pt x="5119" y="8597"/>
                    <a:pt x="4767" y="8597"/>
                  </a:cubicBezTo>
                  <a:cubicBezTo>
                    <a:pt x="4114" y="8597"/>
                    <a:pt x="3480" y="8100"/>
                    <a:pt x="3475" y="7325"/>
                  </a:cubicBezTo>
                  <a:cubicBezTo>
                    <a:pt x="3471" y="6545"/>
                    <a:pt x="4106" y="6041"/>
                    <a:pt x="4762" y="6041"/>
                  </a:cubicBezTo>
                  <a:cubicBezTo>
                    <a:pt x="5110" y="6041"/>
                    <a:pt x="5463" y="6182"/>
                    <a:pt x="5730" y="6499"/>
                  </a:cubicBezTo>
                  <a:cubicBezTo>
                    <a:pt x="5861" y="6652"/>
                    <a:pt x="6056" y="6742"/>
                    <a:pt x="6257" y="6742"/>
                  </a:cubicBezTo>
                  <a:lnTo>
                    <a:pt x="6728" y="6742"/>
                  </a:lnTo>
                  <a:cubicBezTo>
                    <a:pt x="6985" y="6742"/>
                    <a:pt x="7193" y="6534"/>
                    <a:pt x="7193" y="6277"/>
                  </a:cubicBezTo>
                  <a:lnTo>
                    <a:pt x="7193" y="3718"/>
                  </a:lnTo>
                  <a:lnTo>
                    <a:pt x="4641" y="3718"/>
                  </a:lnTo>
                  <a:cubicBezTo>
                    <a:pt x="4384" y="3718"/>
                    <a:pt x="4176" y="3510"/>
                    <a:pt x="4176" y="3253"/>
                  </a:cubicBezTo>
                  <a:lnTo>
                    <a:pt x="4176" y="2782"/>
                  </a:lnTo>
                  <a:cubicBezTo>
                    <a:pt x="4176" y="2580"/>
                    <a:pt x="4266" y="2386"/>
                    <a:pt x="4419" y="2254"/>
                  </a:cubicBezTo>
                  <a:cubicBezTo>
                    <a:pt x="5334" y="1491"/>
                    <a:pt x="4786" y="0"/>
                    <a:pt x="3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63199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grpSp>
        <p:nvGrpSpPr>
          <p:cNvPr id="984" name="Google Shape;984;p43"/>
          <p:cNvGrpSpPr/>
          <p:nvPr/>
        </p:nvGrpSpPr>
        <p:grpSpPr>
          <a:xfrm>
            <a:off x="431091" y="1229729"/>
            <a:ext cx="452582" cy="452174"/>
            <a:chOff x="1587641" y="1730512"/>
            <a:chExt cx="452582" cy="452174"/>
          </a:xfrm>
        </p:grpSpPr>
        <p:sp>
          <p:nvSpPr>
            <p:cNvPr id="985" name="Google Shape;985;p43"/>
            <p:cNvSpPr/>
            <p:nvPr/>
          </p:nvSpPr>
          <p:spPr>
            <a:xfrm>
              <a:off x="1587641" y="1730512"/>
              <a:ext cx="343198" cy="225993"/>
            </a:xfrm>
            <a:custGeom>
              <a:avLst/>
              <a:gdLst/>
              <a:ahLst/>
              <a:cxnLst/>
              <a:rect l="l" t="t" r="r" b="b"/>
              <a:pathLst>
                <a:path w="10925" h="7194" extrusionOk="0">
                  <a:moveTo>
                    <a:pt x="6983" y="1"/>
                  </a:moveTo>
                  <a:cubicBezTo>
                    <a:pt x="6979" y="1"/>
                    <a:pt x="6975" y="1"/>
                    <a:pt x="6971" y="1"/>
                  </a:cubicBezTo>
                  <a:lnTo>
                    <a:pt x="930" y="1"/>
                  </a:lnTo>
                  <a:cubicBezTo>
                    <a:pt x="417" y="1"/>
                    <a:pt x="7" y="417"/>
                    <a:pt x="7" y="931"/>
                  </a:cubicBezTo>
                  <a:lnTo>
                    <a:pt x="7" y="6965"/>
                  </a:lnTo>
                  <a:cubicBezTo>
                    <a:pt x="0" y="7090"/>
                    <a:pt x="104" y="7194"/>
                    <a:pt x="236" y="7194"/>
                  </a:cubicBezTo>
                  <a:lnTo>
                    <a:pt x="2560" y="7194"/>
                  </a:lnTo>
                  <a:cubicBezTo>
                    <a:pt x="2816" y="7194"/>
                    <a:pt x="3025" y="6986"/>
                    <a:pt x="3025" y="6729"/>
                  </a:cubicBezTo>
                  <a:lnTo>
                    <a:pt x="3025" y="6264"/>
                  </a:lnTo>
                  <a:cubicBezTo>
                    <a:pt x="3031" y="6063"/>
                    <a:pt x="2948" y="5876"/>
                    <a:pt x="2796" y="5744"/>
                  </a:cubicBezTo>
                  <a:cubicBezTo>
                    <a:pt x="1873" y="4981"/>
                    <a:pt x="2407" y="3483"/>
                    <a:pt x="3600" y="3476"/>
                  </a:cubicBezTo>
                  <a:cubicBezTo>
                    <a:pt x="3603" y="3476"/>
                    <a:pt x="3606" y="3476"/>
                    <a:pt x="3609" y="3476"/>
                  </a:cubicBezTo>
                  <a:cubicBezTo>
                    <a:pt x="4796" y="3476"/>
                    <a:pt x="5339" y="4962"/>
                    <a:pt x="4426" y="5730"/>
                  </a:cubicBezTo>
                  <a:cubicBezTo>
                    <a:pt x="4273" y="5862"/>
                    <a:pt x="4183" y="6056"/>
                    <a:pt x="4190" y="6258"/>
                  </a:cubicBezTo>
                  <a:lnTo>
                    <a:pt x="4190" y="6729"/>
                  </a:lnTo>
                  <a:cubicBezTo>
                    <a:pt x="4190" y="6986"/>
                    <a:pt x="4391" y="7194"/>
                    <a:pt x="4648" y="7194"/>
                  </a:cubicBezTo>
                  <a:lnTo>
                    <a:pt x="7207" y="7194"/>
                  </a:lnTo>
                  <a:lnTo>
                    <a:pt x="7207" y="4641"/>
                  </a:lnTo>
                  <a:cubicBezTo>
                    <a:pt x="7207" y="4385"/>
                    <a:pt x="7415" y="4177"/>
                    <a:pt x="7672" y="4177"/>
                  </a:cubicBezTo>
                  <a:lnTo>
                    <a:pt x="8143" y="4177"/>
                  </a:lnTo>
                  <a:cubicBezTo>
                    <a:pt x="8345" y="4177"/>
                    <a:pt x="8539" y="4267"/>
                    <a:pt x="8671" y="4419"/>
                  </a:cubicBezTo>
                  <a:cubicBezTo>
                    <a:pt x="8935" y="4737"/>
                    <a:pt x="9286" y="4878"/>
                    <a:pt x="9633" y="4878"/>
                  </a:cubicBezTo>
                  <a:cubicBezTo>
                    <a:pt x="10288" y="4878"/>
                    <a:pt x="10925" y="4374"/>
                    <a:pt x="10925" y="3594"/>
                  </a:cubicBezTo>
                  <a:cubicBezTo>
                    <a:pt x="10920" y="2815"/>
                    <a:pt x="10288" y="2317"/>
                    <a:pt x="9636" y="2317"/>
                  </a:cubicBezTo>
                  <a:cubicBezTo>
                    <a:pt x="9283" y="2317"/>
                    <a:pt x="8925" y="2463"/>
                    <a:pt x="8657" y="2789"/>
                  </a:cubicBezTo>
                  <a:cubicBezTo>
                    <a:pt x="8530" y="2930"/>
                    <a:pt x="8345" y="3019"/>
                    <a:pt x="8157" y="3019"/>
                  </a:cubicBezTo>
                  <a:cubicBezTo>
                    <a:pt x="8150" y="3019"/>
                    <a:pt x="8143" y="3019"/>
                    <a:pt x="8137" y="3018"/>
                  </a:cubicBezTo>
                  <a:lnTo>
                    <a:pt x="7672" y="3018"/>
                  </a:lnTo>
                  <a:cubicBezTo>
                    <a:pt x="7415" y="3018"/>
                    <a:pt x="7207" y="2810"/>
                    <a:pt x="7207" y="2554"/>
                  </a:cubicBezTo>
                  <a:lnTo>
                    <a:pt x="7207" y="230"/>
                  </a:lnTo>
                  <a:cubicBezTo>
                    <a:pt x="7207" y="102"/>
                    <a:pt x="7103" y="1"/>
                    <a:pt x="69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3"/>
            <p:cNvSpPr/>
            <p:nvPr/>
          </p:nvSpPr>
          <p:spPr>
            <a:xfrm>
              <a:off x="1814042" y="1730544"/>
              <a:ext cx="226181" cy="342758"/>
            </a:xfrm>
            <a:custGeom>
              <a:avLst/>
              <a:gdLst/>
              <a:ahLst/>
              <a:cxnLst/>
              <a:rect l="l" t="t" r="r" b="b"/>
              <a:pathLst>
                <a:path w="7200" h="10911" extrusionOk="0">
                  <a:moveTo>
                    <a:pt x="229" y="0"/>
                  </a:moveTo>
                  <a:cubicBezTo>
                    <a:pt x="104" y="0"/>
                    <a:pt x="0" y="104"/>
                    <a:pt x="0" y="229"/>
                  </a:cubicBezTo>
                  <a:lnTo>
                    <a:pt x="0" y="2553"/>
                  </a:lnTo>
                  <a:cubicBezTo>
                    <a:pt x="0" y="2809"/>
                    <a:pt x="208" y="3017"/>
                    <a:pt x="465" y="3017"/>
                  </a:cubicBezTo>
                  <a:lnTo>
                    <a:pt x="930" y="3017"/>
                  </a:lnTo>
                  <a:cubicBezTo>
                    <a:pt x="937" y="3018"/>
                    <a:pt x="944" y="3018"/>
                    <a:pt x="951" y="3018"/>
                  </a:cubicBezTo>
                  <a:cubicBezTo>
                    <a:pt x="1144" y="3018"/>
                    <a:pt x="1323" y="2929"/>
                    <a:pt x="1450" y="2788"/>
                  </a:cubicBezTo>
                  <a:cubicBezTo>
                    <a:pt x="1718" y="2462"/>
                    <a:pt x="2076" y="2316"/>
                    <a:pt x="2429" y="2316"/>
                  </a:cubicBezTo>
                  <a:cubicBezTo>
                    <a:pt x="3081" y="2316"/>
                    <a:pt x="3713" y="2814"/>
                    <a:pt x="3718" y="3593"/>
                  </a:cubicBezTo>
                  <a:cubicBezTo>
                    <a:pt x="3722" y="4373"/>
                    <a:pt x="3087" y="4877"/>
                    <a:pt x="2431" y="4877"/>
                  </a:cubicBezTo>
                  <a:cubicBezTo>
                    <a:pt x="2083" y="4877"/>
                    <a:pt x="1730" y="4736"/>
                    <a:pt x="1464" y="4418"/>
                  </a:cubicBezTo>
                  <a:cubicBezTo>
                    <a:pt x="1332" y="4266"/>
                    <a:pt x="1138" y="4176"/>
                    <a:pt x="936" y="4176"/>
                  </a:cubicBezTo>
                  <a:lnTo>
                    <a:pt x="465" y="4176"/>
                  </a:lnTo>
                  <a:cubicBezTo>
                    <a:pt x="208" y="4176"/>
                    <a:pt x="0" y="4384"/>
                    <a:pt x="0" y="4640"/>
                  </a:cubicBezTo>
                  <a:lnTo>
                    <a:pt x="0" y="7193"/>
                  </a:lnTo>
                  <a:lnTo>
                    <a:pt x="2553" y="7193"/>
                  </a:lnTo>
                  <a:cubicBezTo>
                    <a:pt x="2809" y="7193"/>
                    <a:pt x="3017" y="7401"/>
                    <a:pt x="3017" y="7658"/>
                  </a:cubicBezTo>
                  <a:lnTo>
                    <a:pt x="3017" y="8129"/>
                  </a:lnTo>
                  <a:cubicBezTo>
                    <a:pt x="3017" y="8330"/>
                    <a:pt x="2927" y="8525"/>
                    <a:pt x="2775" y="8656"/>
                  </a:cubicBezTo>
                  <a:cubicBezTo>
                    <a:pt x="1861" y="9425"/>
                    <a:pt x="2404" y="10911"/>
                    <a:pt x="3592" y="10911"/>
                  </a:cubicBezTo>
                  <a:cubicBezTo>
                    <a:pt x="3594" y="10911"/>
                    <a:pt x="3597" y="10911"/>
                    <a:pt x="3600" y="10911"/>
                  </a:cubicBezTo>
                  <a:cubicBezTo>
                    <a:pt x="4800" y="10904"/>
                    <a:pt x="5334" y="9406"/>
                    <a:pt x="4405" y="8649"/>
                  </a:cubicBezTo>
                  <a:cubicBezTo>
                    <a:pt x="4259" y="8518"/>
                    <a:pt x="4169" y="8323"/>
                    <a:pt x="4176" y="8122"/>
                  </a:cubicBezTo>
                  <a:lnTo>
                    <a:pt x="4176" y="7658"/>
                  </a:lnTo>
                  <a:cubicBezTo>
                    <a:pt x="4176" y="7401"/>
                    <a:pt x="4384" y="7193"/>
                    <a:pt x="4640" y="7193"/>
                  </a:cubicBezTo>
                  <a:lnTo>
                    <a:pt x="6964" y="7193"/>
                  </a:lnTo>
                  <a:cubicBezTo>
                    <a:pt x="7096" y="7193"/>
                    <a:pt x="7200" y="7089"/>
                    <a:pt x="7193" y="6964"/>
                  </a:cubicBezTo>
                  <a:lnTo>
                    <a:pt x="7193" y="930"/>
                  </a:lnTo>
                  <a:cubicBezTo>
                    <a:pt x="7193" y="416"/>
                    <a:pt x="6784" y="0"/>
                    <a:pt x="6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3"/>
            <p:cNvSpPr/>
            <p:nvPr/>
          </p:nvSpPr>
          <p:spPr>
            <a:xfrm>
              <a:off x="1697088" y="1956473"/>
              <a:ext cx="342916" cy="226212"/>
            </a:xfrm>
            <a:custGeom>
              <a:avLst/>
              <a:gdLst/>
              <a:ahLst/>
              <a:cxnLst/>
              <a:rect l="l" t="t" r="r" b="b"/>
              <a:pathLst>
                <a:path w="10916" h="7201" extrusionOk="0">
                  <a:moveTo>
                    <a:pt x="3716" y="1"/>
                  </a:moveTo>
                  <a:lnTo>
                    <a:pt x="3716" y="2560"/>
                  </a:lnTo>
                  <a:cubicBezTo>
                    <a:pt x="3716" y="2817"/>
                    <a:pt x="3508" y="3025"/>
                    <a:pt x="3258" y="3025"/>
                  </a:cubicBezTo>
                  <a:lnTo>
                    <a:pt x="2787" y="3025"/>
                  </a:lnTo>
                  <a:cubicBezTo>
                    <a:pt x="2586" y="3025"/>
                    <a:pt x="2391" y="2935"/>
                    <a:pt x="2260" y="2782"/>
                  </a:cubicBezTo>
                  <a:cubicBezTo>
                    <a:pt x="1993" y="2465"/>
                    <a:pt x="1640" y="2324"/>
                    <a:pt x="1292" y="2324"/>
                  </a:cubicBezTo>
                  <a:cubicBezTo>
                    <a:pt x="636" y="2324"/>
                    <a:pt x="1" y="2828"/>
                    <a:pt x="5" y="3608"/>
                  </a:cubicBezTo>
                  <a:cubicBezTo>
                    <a:pt x="10" y="4383"/>
                    <a:pt x="644" y="4880"/>
                    <a:pt x="1295" y="4880"/>
                  </a:cubicBezTo>
                  <a:cubicBezTo>
                    <a:pt x="1646" y="4880"/>
                    <a:pt x="2002" y="4735"/>
                    <a:pt x="2266" y="4412"/>
                  </a:cubicBezTo>
                  <a:cubicBezTo>
                    <a:pt x="2393" y="4266"/>
                    <a:pt x="2578" y="4183"/>
                    <a:pt x="2770" y="4183"/>
                  </a:cubicBezTo>
                  <a:cubicBezTo>
                    <a:pt x="2778" y="4183"/>
                    <a:pt x="2786" y="4183"/>
                    <a:pt x="2794" y="4183"/>
                  </a:cubicBezTo>
                  <a:lnTo>
                    <a:pt x="3258" y="4183"/>
                  </a:lnTo>
                  <a:cubicBezTo>
                    <a:pt x="3515" y="4183"/>
                    <a:pt x="3723" y="4392"/>
                    <a:pt x="3723" y="4648"/>
                  </a:cubicBezTo>
                  <a:lnTo>
                    <a:pt x="3723" y="6965"/>
                  </a:lnTo>
                  <a:cubicBezTo>
                    <a:pt x="3723" y="7097"/>
                    <a:pt x="3820" y="7201"/>
                    <a:pt x="3952" y="7201"/>
                  </a:cubicBezTo>
                  <a:lnTo>
                    <a:pt x="9986" y="7201"/>
                  </a:lnTo>
                  <a:cubicBezTo>
                    <a:pt x="10500" y="7201"/>
                    <a:pt x="10916" y="6784"/>
                    <a:pt x="10916" y="6271"/>
                  </a:cubicBezTo>
                  <a:lnTo>
                    <a:pt x="10916" y="237"/>
                  </a:lnTo>
                  <a:cubicBezTo>
                    <a:pt x="10916" y="105"/>
                    <a:pt x="10812" y="1"/>
                    <a:pt x="10687" y="1"/>
                  </a:cubicBezTo>
                  <a:lnTo>
                    <a:pt x="8363" y="1"/>
                  </a:lnTo>
                  <a:cubicBezTo>
                    <a:pt x="8107" y="1"/>
                    <a:pt x="7899" y="209"/>
                    <a:pt x="7899" y="466"/>
                  </a:cubicBezTo>
                  <a:lnTo>
                    <a:pt x="7899" y="930"/>
                  </a:lnTo>
                  <a:cubicBezTo>
                    <a:pt x="7892" y="1131"/>
                    <a:pt x="7975" y="1326"/>
                    <a:pt x="8128" y="1457"/>
                  </a:cubicBezTo>
                  <a:cubicBezTo>
                    <a:pt x="9050" y="2214"/>
                    <a:pt x="8516" y="3712"/>
                    <a:pt x="7323" y="3719"/>
                  </a:cubicBezTo>
                  <a:cubicBezTo>
                    <a:pt x="7320" y="3719"/>
                    <a:pt x="7317" y="3719"/>
                    <a:pt x="7315" y="3719"/>
                  </a:cubicBezTo>
                  <a:cubicBezTo>
                    <a:pt x="6127" y="3719"/>
                    <a:pt x="5584" y="2233"/>
                    <a:pt x="6498" y="1464"/>
                  </a:cubicBezTo>
                  <a:cubicBezTo>
                    <a:pt x="6650" y="1333"/>
                    <a:pt x="6740" y="1138"/>
                    <a:pt x="6740" y="937"/>
                  </a:cubicBezTo>
                  <a:lnTo>
                    <a:pt x="6740" y="466"/>
                  </a:lnTo>
                  <a:cubicBezTo>
                    <a:pt x="6740" y="209"/>
                    <a:pt x="6532" y="1"/>
                    <a:pt x="6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3"/>
            <p:cNvSpPr/>
            <p:nvPr/>
          </p:nvSpPr>
          <p:spPr>
            <a:xfrm>
              <a:off x="1587861" y="1839707"/>
              <a:ext cx="226212" cy="342978"/>
            </a:xfrm>
            <a:custGeom>
              <a:avLst/>
              <a:gdLst/>
              <a:ahLst/>
              <a:cxnLst/>
              <a:rect l="l" t="t" r="r" b="b"/>
              <a:pathLst>
                <a:path w="7201" h="10918" extrusionOk="0">
                  <a:moveTo>
                    <a:pt x="3586" y="0"/>
                  </a:moveTo>
                  <a:cubicBezTo>
                    <a:pt x="2393" y="7"/>
                    <a:pt x="1859" y="1505"/>
                    <a:pt x="2782" y="2268"/>
                  </a:cubicBezTo>
                  <a:cubicBezTo>
                    <a:pt x="2934" y="2400"/>
                    <a:pt x="3018" y="2594"/>
                    <a:pt x="3018" y="2795"/>
                  </a:cubicBezTo>
                  <a:lnTo>
                    <a:pt x="3018" y="3253"/>
                  </a:lnTo>
                  <a:cubicBezTo>
                    <a:pt x="3018" y="3510"/>
                    <a:pt x="2809" y="3718"/>
                    <a:pt x="2553" y="3718"/>
                  </a:cubicBezTo>
                  <a:lnTo>
                    <a:pt x="229" y="3718"/>
                  </a:lnTo>
                  <a:cubicBezTo>
                    <a:pt x="104" y="3725"/>
                    <a:pt x="0" y="3822"/>
                    <a:pt x="0" y="3954"/>
                  </a:cubicBezTo>
                  <a:lnTo>
                    <a:pt x="0" y="9988"/>
                  </a:lnTo>
                  <a:cubicBezTo>
                    <a:pt x="0" y="10501"/>
                    <a:pt x="416" y="10911"/>
                    <a:pt x="930" y="10918"/>
                  </a:cubicBezTo>
                  <a:lnTo>
                    <a:pt x="6964" y="10918"/>
                  </a:lnTo>
                  <a:cubicBezTo>
                    <a:pt x="7096" y="10918"/>
                    <a:pt x="7200" y="10814"/>
                    <a:pt x="7200" y="10682"/>
                  </a:cubicBezTo>
                  <a:lnTo>
                    <a:pt x="7200" y="8365"/>
                  </a:lnTo>
                  <a:cubicBezTo>
                    <a:pt x="7200" y="8109"/>
                    <a:pt x="6992" y="7900"/>
                    <a:pt x="6735" y="7900"/>
                  </a:cubicBezTo>
                  <a:lnTo>
                    <a:pt x="6264" y="7900"/>
                  </a:lnTo>
                  <a:cubicBezTo>
                    <a:pt x="6256" y="7900"/>
                    <a:pt x="6248" y="7900"/>
                    <a:pt x="6240" y="7900"/>
                  </a:cubicBezTo>
                  <a:cubicBezTo>
                    <a:pt x="6048" y="7900"/>
                    <a:pt x="5870" y="7983"/>
                    <a:pt x="5743" y="8129"/>
                  </a:cubicBezTo>
                  <a:cubicBezTo>
                    <a:pt x="5476" y="8452"/>
                    <a:pt x="5119" y="8597"/>
                    <a:pt x="4767" y="8597"/>
                  </a:cubicBezTo>
                  <a:cubicBezTo>
                    <a:pt x="4114" y="8597"/>
                    <a:pt x="3480" y="8100"/>
                    <a:pt x="3475" y="7325"/>
                  </a:cubicBezTo>
                  <a:cubicBezTo>
                    <a:pt x="3471" y="6545"/>
                    <a:pt x="4106" y="6041"/>
                    <a:pt x="4762" y="6041"/>
                  </a:cubicBezTo>
                  <a:cubicBezTo>
                    <a:pt x="5110" y="6041"/>
                    <a:pt x="5463" y="6182"/>
                    <a:pt x="5730" y="6499"/>
                  </a:cubicBezTo>
                  <a:cubicBezTo>
                    <a:pt x="5861" y="6652"/>
                    <a:pt x="6056" y="6742"/>
                    <a:pt x="6257" y="6742"/>
                  </a:cubicBezTo>
                  <a:lnTo>
                    <a:pt x="6728" y="6742"/>
                  </a:lnTo>
                  <a:cubicBezTo>
                    <a:pt x="6985" y="6742"/>
                    <a:pt x="7193" y="6534"/>
                    <a:pt x="7193" y="6277"/>
                  </a:cubicBezTo>
                  <a:lnTo>
                    <a:pt x="7193" y="3718"/>
                  </a:lnTo>
                  <a:lnTo>
                    <a:pt x="4641" y="3718"/>
                  </a:lnTo>
                  <a:cubicBezTo>
                    <a:pt x="4384" y="3718"/>
                    <a:pt x="4176" y="3510"/>
                    <a:pt x="4176" y="3253"/>
                  </a:cubicBezTo>
                  <a:lnTo>
                    <a:pt x="4176" y="2782"/>
                  </a:lnTo>
                  <a:cubicBezTo>
                    <a:pt x="4176" y="2580"/>
                    <a:pt x="4266" y="2386"/>
                    <a:pt x="4419" y="2254"/>
                  </a:cubicBezTo>
                  <a:cubicBezTo>
                    <a:pt x="5334" y="1491"/>
                    <a:pt x="4786" y="0"/>
                    <a:pt x="3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43"/>
          <p:cNvGrpSpPr/>
          <p:nvPr/>
        </p:nvGrpSpPr>
        <p:grpSpPr>
          <a:xfrm>
            <a:off x="6177517" y="621862"/>
            <a:ext cx="491175" cy="452170"/>
            <a:chOff x="4776877" y="3385679"/>
            <a:chExt cx="491175" cy="452170"/>
          </a:xfrm>
        </p:grpSpPr>
        <p:sp>
          <p:nvSpPr>
            <p:cNvPr id="999" name="Google Shape;999;p43"/>
            <p:cNvSpPr/>
            <p:nvPr/>
          </p:nvSpPr>
          <p:spPr>
            <a:xfrm>
              <a:off x="4788567" y="3666530"/>
              <a:ext cx="32595" cy="73672"/>
            </a:xfrm>
            <a:custGeom>
              <a:avLst/>
              <a:gdLst/>
              <a:ahLst/>
              <a:cxnLst/>
              <a:rect l="l" t="t" r="r" b="b"/>
              <a:pathLst>
                <a:path w="987" h="2231" extrusionOk="0">
                  <a:moveTo>
                    <a:pt x="604" y="1"/>
                  </a:moveTo>
                  <a:lnTo>
                    <a:pt x="1" y="2231"/>
                  </a:lnTo>
                  <a:lnTo>
                    <a:pt x="374" y="2231"/>
                  </a:lnTo>
                  <a:lnTo>
                    <a:pt x="986"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3"/>
            <p:cNvSpPr/>
            <p:nvPr/>
          </p:nvSpPr>
          <p:spPr>
            <a:xfrm>
              <a:off x="4823639" y="3521795"/>
              <a:ext cx="128994" cy="130866"/>
            </a:xfrm>
            <a:custGeom>
              <a:avLst/>
              <a:gdLst/>
              <a:ahLst/>
              <a:cxnLst/>
              <a:rect l="l" t="t" r="r" b="b"/>
              <a:pathLst>
                <a:path w="3906" h="3963" extrusionOk="0">
                  <a:moveTo>
                    <a:pt x="633" y="1"/>
                  </a:moveTo>
                  <a:lnTo>
                    <a:pt x="671" y="508"/>
                  </a:lnTo>
                  <a:cubicBezTo>
                    <a:pt x="709" y="958"/>
                    <a:pt x="700" y="1924"/>
                    <a:pt x="211" y="3341"/>
                  </a:cubicBezTo>
                  <a:lnTo>
                    <a:pt x="1" y="3963"/>
                  </a:lnTo>
                  <a:lnTo>
                    <a:pt x="3906" y="3963"/>
                  </a:lnTo>
                  <a:lnTo>
                    <a:pt x="3695" y="3341"/>
                  </a:lnTo>
                  <a:cubicBezTo>
                    <a:pt x="3207" y="1924"/>
                    <a:pt x="3197" y="958"/>
                    <a:pt x="3236" y="508"/>
                  </a:cubicBezTo>
                  <a:lnTo>
                    <a:pt x="32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3"/>
            <p:cNvSpPr/>
            <p:nvPr/>
          </p:nvSpPr>
          <p:spPr>
            <a:xfrm>
              <a:off x="4823639" y="3521795"/>
              <a:ext cx="34808" cy="130866"/>
            </a:xfrm>
            <a:custGeom>
              <a:avLst/>
              <a:gdLst/>
              <a:ahLst/>
              <a:cxnLst/>
              <a:rect l="l" t="t" r="r" b="b"/>
              <a:pathLst>
                <a:path w="1054" h="3963" extrusionOk="0">
                  <a:moveTo>
                    <a:pt x="633" y="1"/>
                  </a:moveTo>
                  <a:lnTo>
                    <a:pt x="671" y="508"/>
                  </a:lnTo>
                  <a:cubicBezTo>
                    <a:pt x="709" y="958"/>
                    <a:pt x="690" y="1924"/>
                    <a:pt x="211" y="3341"/>
                  </a:cubicBezTo>
                  <a:lnTo>
                    <a:pt x="1" y="3963"/>
                  </a:lnTo>
                  <a:lnTo>
                    <a:pt x="345" y="3963"/>
                  </a:lnTo>
                  <a:lnTo>
                    <a:pt x="556" y="3341"/>
                  </a:lnTo>
                  <a:cubicBezTo>
                    <a:pt x="1034" y="1924"/>
                    <a:pt x="1054" y="958"/>
                    <a:pt x="1015" y="508"/>
                  </a:cubicBezTo>
                  <a:lnTo>
                    <a:pt x="9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3"/>
            <p:cNvSpPr/>
            <p:nvPr/>
          </p:nvSpPr>
          <p:spPr>
            <a:xfrm>
              <a:off x="4816704" y="3635556"/>
              <a:ext cx="143195" cy="48080"/>
            </a:xfrm>
            <a:custGeom>
              <a:avLst/>
              <a:gdLst/>
              <a:ahLst/>
              <a:cxnLst/>
              <a:rect l="l" t="t" r="r" b="b"/>
              <a:pathLst>
                <a:path w="4336" h="1456" extrusionOk="0">
                  <a:moveTo>
                    <a:pt x="287" y="1"/>
                  </a:moveTo>
                  <a:cubicBezTo>
                    <a:pt x="268" y="1"/>
                    <a:pt x="249" y="11"/>
                    <a:pt x="240" y="39"/>
                  </a:cubicBezTo>
                  <a:lnTo>
                    <a:pt x="0" y="1398"/>
                  </a:lnTo>
                  <a:cubicBezTo>
                    <a:pt x="0" y="1427"/>
                    <a:pt x="19" y="1456"/>
                    <a:pt x="48" y="1456"/>
                  </a:cubicBezTo>
                  <a:lnTo>
                    <a:pt x="4278" y="1456"/>
                  </a:lnTo>
                  <a:cubicBezTo>
                    <a:pt x="4307" y="1456"/>
                    <a:pt x="4336" y="1427"/>
                    <a:pt x="4326" y="1398"/>
                  </a:cubicBezTo>
                  <a:lnTo>
                    <a:pt x="4087" y="39"/>
                  </a:lnTo>
                  <a:cubicBezTo>
                    <a:pt x="4077" y="11"/>
                    <a:pt x="4058" y="1"/>
                    <a:pt x="4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3"/>
            <p:cNvSpPr/>
            <p:nvPr/>
          </p:nvSpPr>
          <p:spPr>
            <a:xfrm>
              <a:off x="4776877" y="3738485"/>
              <a:ext cx="185862" cy="33649"/>
            </a:xfrm>
            <a:custGeom>
              <a:avLst/>
              <a:gdLst/>
              <a:ahLst/>
              <a:cxnLst/>
              <a:rect l="l" t="t" r="r" b="b"/>
              <a:pathLst>
                <a:path w="5628" h="1019" extrusionOk="0">
                  <a:moveTo>
                    <a:pt x="5593" y="0"/>
                  </a:moveTo>
                  <a:cubicBezTo>
                    <a:pt x="5590" y="0"/>
                    <a:pt x="5585" y="1"/>
                    <a:pt x="5580" y="4"/>
                  </a:cubicBezTo>
                  <a:lnTo>
                    <a:pt x="48" y="4"/>
                  </a:lnTo>
                  <a:cubicBezTo>
                    <a:pt x="20" y="4"/>
                    <a:pt x="0" y="23"/>
                    <a:pt x="0" y="42"/>
                  </a:cubicBezTo>
                  <a:lnTo>
                    <a:pt x="0" y="970"/>
                  </a:lnTo>
                  <a:cubicBezTo>
                    <a:pt x="0" y="999"/>
                    <a:pt x="20" y="1018"/>
                    <a:pt x="48" y="1018"/>
                  </a:cubicBezTo>
                  <a:lnTo>
                    <a:pt x="5207" y="1018"/>
                  </a:lnTo>
                  <a:cubicBezTo>
                    <a:pt x="5226" y="1018"/>
                    <a:pt x="5245" y="1009"/>
                    <a:pt x="5255" y="990"/>
                  </a:cubicBezTo>
                  <a:lnTo>
                    <a:pt x="5628" y="61"/>
                  </a:lnTo>
                  <a:cubicBezTo>
                    <a:pt x="5628" y="52"/>
                    <a:pt x="5628" y="33"/>
                    <a:pt x="5618" y="23"/>
                  </a:cubicBezTo>
                  <a:cubicBezTo>
                    <a:pt x="5611" y="9"/>
                    <a:pt x="5604" y="0"/>
                    <a:pt x="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3"/>
            <p:cNvSpPr/>
            <p:nvPr/>
          </p:nvSpPr>
          <p:spPr>
            <a:xfrm>
              <a:off x="4788567" y="3666530"/>
              <a:ext cx="191245" cy="73672"/>
            </a:xfrm>
            <a:custGeom>
              <a:avLst/>
              <a:gdLst/>
              <a:ahLst/>
              <a:cxnLst/>
              <a:rect l="l" t="t" r="r" b="b"/>
              <a:pathLst>
                <a:path w="5791" h="2231" extrusionOk="0">
                  <a:moveTo>
                    <a:pt x="604" y="1"/>
                  </a:moveTo>
                  <a:lnTo>
                    <a:pt x="1" y="2231"/>
                  </a:lnTo>
                  <a:lnTo>
                    <a:pt x="5484" y="2231"/>
                  </a:lnTo>
                  <a:lnTo>
                    <a:pt x="5628" y="1456"/>
                  </a:lnTo>
                  <a:lnTo>
                    <a:pt x="5791" y="1312"/>
                  </a:lnTo>
                  <a:lnTo>
                    <a:pt x="5704" y="1025"/>
                  </a:lnTo>
                  <a:lnTo>
                    <a:pt x="54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3"/>
            <p:cNvSpPr/>
            <p:nvPr/>
          </p:nvSpPr>
          <p:spPr>
            <a:xfrm>
              <a:off x="4817662" y="3385679"/>
              <a:ext cx="140982" cy="151637"/>
            </a:xfrm>
            <a:custGeom>
              <a:avLst/>
              <a:gdLst/>
              <a:ahLst/>
              <a:cxnLst/>
              <a:rect l="l" t="t" r="r" b="b"/>
              <a:pathLst>
                <a:path w="4269" h="4592" extrusionOk="0">
                  <a:moveTo>
                    <a:pt x="2133" y="0"/>
                  </a:moveTo>
                  <a:cubicBezTo>
                    <a:pt x="2003" y="0"/>
                    <a:pt x="1871" y="70"/>
                    <a:pt x="1895" y="208"/>
                  </a:cubicBezTo>
                  <a:lnTo>
                    <a:pt x="1895" y="792"/>
                  </a:lnTo>
                  <a:cubicBezTo>
                    <a:pt x="756" y="945"/>
                    <a:pt x="86" y="2161"/>
                    <a:pt x="565" y="3204"/>
                  </a:cubicBezTo>
                  <a:lnTo>
                    <a:pt x="546" y="3204"/>
                  </a:lnTo>
                  <a:cubicBezTo>
                    <a:pt x="239" y="3204"/>
                    <a:pt x="0" y="3453"/>
                    <a:pt x="0" y="3749"/>
                  </a:cubicBezTo>
                  <a:lnTo>
                    <a:pt x="0" y="4046"/>
                  </a:lnTo>
                  <a:cubicBezTo>
                    <a:pt x="0" y="4343"/>
                    <a:pt x="239" y="4592"/>
                    <a:pt x="546" y="4592"/>
                  </a:cubicBezTo>
                  <a:lnTo>
                    <a:pt x="3723" y="4592"/>
                  </a:lnTo>
                  <a:cubicBezTo>
                    <a:pt x="4020" y="4592"/>
                    <a:pt x="4268" y="4343"/>
                    <a:pt x="4268" y="4046"/>
                  </a:cubicBezTo>
                  <a:lnTo>
                    <a:pt x="4268" y="3749"/>
                  </a:lnTo>
                  <a:cubicBezTo>
                    <a:pt x="4268" y="3453"/>
                    <a:pt x="4020" y="3204"/>
                    <a:pt x="3723" y="3204"/>
                  </a:cubicBezTo>
                  <a:lnTo>
                    <a:pt x="3704" y="3204"/>
                  </a:lnTo>
                  <a:cubicBezTo>
                    <a:pt x="4173" y="2161"/>
                    <a:pt x="3512" y="945"/>
                    <a:pt x="2364" y="792"/>
                  </a:cubicBezTo>
                  <a:lnTo>
                    <a:pt x="2364" y="208"/>
                  </a:lnTo>
                  <a:cubicBezTo>
                    <a:pt x="2393" y="70"/>
                    <a:pt x="2263" y="0"/>
                    <a:pt x="21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3"/>
            <p:cNvSpPr/>
            <p:nvPr/>
          </p:nvSpPr>
          <p:spPr>
            <a:xfrm>
              <a:off x="4817662" y="3411832"/>
              <a:ext cx="62582" cy="125483"/>
            </a:xfrm>
            <a:custGeom>
              <a:avLst/>
              <a:gdLst/>
              <a:ahLst/>
              <a:cxnLst/>
              <a:rect l="l" t="t" r="r" b="b"/>
              <a:pathLst>
                <a:path w="1895" h="3800" extrusionOk="0">
                  <a:moveTo>
                    <a:pt x="1895" y="0"/>
                  </a:moveTo>
                  <a:lnTo>
                    <a:pt x="1895" y="0"/>
                  </a:lnTo>
                  <a:cubicBezTo>
                    <a:pt x="756" y="163"/>
                    <a:pt x="86" y="1369"/>
                    <a:pt x="565" y="2421"/>
                  </a:cubicBezTo>
                  <a:lnTo>
                    <a:pt x="546" y="2421"/>
                  </a:lnTo>
                  <a:cubicBezTo>
                    <a:pt x="239" y="2421"/>
                    <a:pt x="0" y="2661"/>
                    <a:pt x="0" y="2957"/>
                  </a:cubicBezTo>
                  <a:lnTo>
                    <a:pt x="0" y="3254"/>
                  </a:lnTo>
                  <a:cubicBezTo>
                    <a:pt x="0" y="3551"/>
                    <a:pt x="239" y="3800"/>
                    <a:pt x="546" y="3800"/>
                  </a:cubicBezTo>
                  <a:lnTo>
                    <a:pt x="890" y="3800"/>
                  </a:lnTo>
                  <a:cubicBezTo>
                    <a:pt x="584" y="3800"/>
                    <a:pt x="345" y="3551"/>
                    <a:pt x="345" y="3254"/>
                  </a:cubicBezTo>
                  <a:lnTo>
                    <a:pt x="345" y="2957"/>
                  </a:lnTo>
                  <a:cubicBezTo>
                    <a:pt x="345" y="2661"/>
                    <a:pt x="584" y="2421"/>
                    <a:pt x="890" y="2421"/>
                  </a:cubicBezTo>
                  <a:lnTo>
                    <a:pt x="909" y="2421"/>
                  </a:lnTo>
                  <a:cubicBezTo>
                    <a:pt x="718" y="1991"/>
                    <a:pt x="708" y="1512"/>
                    <a:pt x="871" y="1082"/>
                  </a:cubicBezTo>
                  <a:cubicBezTo>
                    <a:pt x="1005" y="689"/>
                    <a:pt x="1302" y="287"/>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3"/>
            <p:cNvSpPr/>
            <p:nvPr/>
          </p:nvSpPr>
          <p:spPr>
            <a:xfrm>
              <a:off x="4822715" y="3491448"/>
              <a:ext cx="89794" cy="20441"/>
            </a:xfrm>
            <a:custGeom>
              <a:avLst/>
              <a:gdLst/>
              <a:ahLst/>
              <a:cxnLst/>
              <a:rect l="l" t="t" r="r" b="b"/>
              <a:pathLst>
                <a:path w="2719" h="619" extrusionOk="0">
                  <a:moveTo>
                    <a:pt x="431" y="1"/>
                  </a:moveTo>
                  <a:cubicBezTo>
                    <a:pt x="364" y="1"/>
                    <a:pt x="316" y="30"/>
                    <a:pt x="287" y="87"/>
                  </a:cubicBezTo>
                  <a:lnTo>
                    <a:pt x="144" y="116"/>
                  </a:lnTo>
                  <a:cubicBezTo>
                    <a:pt x="67" y="135"/>
                    <a:pt x="0" y="307"/>
                    <a:pt x="0" y="326"/>
                  </a:cubicBezTo>
                  <a:cubicBezTo>
                    <a:pt x="0" y="349"/>
                    <a:pt x="94" y="618"/>
                    <a:pt x="153" y="618"/>
                  </a:cubicBezTo>
                  <a:cubicBezTo>
                    <a:pt x="170" y="618"/>
                    <a:pt x="183" y="598"/>
                    <a:pt x="192" y="546"/>
                  </a:cubicBezTo>
                  <a:cubicBezTo>
                    <a:pt x="201" y="422"/>
                    <a:pt x="306" y="326"/>
                    <a:pt x="440" y="326"/>
                  </a:cubicBezTo>
                  <a:lnTo>
                    <a:pt x="2498" y="326"/>
                  </a:lnTo>
                  <a:cubicBezTo>
                    <a:pt x="2718" y="326"/>
                    <a:pt x="2718" y="1"/>
                    <a:pt x="2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3"/>
            <p:cNvSpPr/>
            <p:nvPr/>
          </p:nvSpPr>
          <p:spPr>
            <a:xfrm>
              <a:off x="5092625" y="3521795"/>
              <a:ext cx="128664" cy="130866"/>
            </a:xfrm>
            <a:custGeom>
              <a:avLst/>
              <a:gdLst/>
              <a:ahLst/>
              <a:cxnLst/>
              <a:rect l="l" t="t" r="r" b="b"/>
              <a:pathLst>
                <a:path w="3896" h="3963" extrusionOk="0">
                  <a:moveTo>
                    <a:pt x="632" y="1"/>
                  </a:moveTo>
                  <a:lnTo>
                    <a:pt x="670" y="508"/>
                  </a:lnTo>
                  <a:cubicBezTo>
                    <a:pt x="708" y="958"/>
                    <a:pt x="689" y="1924"/>
                    <a:pt x="211" y="3341"/>
                  </a:cubicBezTo>
                  <a:lnTo>
                    <a:pt x="0" y="3963"/>
                  </a:lnTo>
                  <a:lnTo>
                    <a:pt x="3895" y="3963"/>
                  </a:lnTo>
                  <a:lnTo>
                    <a:pt x="3685" y="3341"/>
                  </a:lnTo>
                  <a:cubicBezTo>
                    <a:pt x="3206" y="1924"/>
                    <a:pt x="3187" y="958"/>
                    <a:pt x="3225" y="508"/>
                  </a:cubicBezTo>
                  <a:lnTo>
                    <a:pt x="326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3"/>
            <p:cNvSpPr/>
            <p:nvPr/>
          </p:nvSpPr>
          <p:spPr>
            <a:xfrm>
              <a:off x="5092625" y="3521795"/>
              <a:ext cx="34478" cy="130866"/>
            </a:xfrm>
            <a:custGeom>
              <a:avLst/>
              <a:gdLst/>
              <a:ahLst/>
              <a:cxnLst/>
              <a:rect l="l" t="t" r="r" b="b"/>
              <a:pathLst>
                <a:path w="1044" h="3963" extrusionOk="0">
                  <a:moveTo>
                    <a:pt x="632" y="1"/>
                  </a:moveTo>
                  <a:lnTo>
                    <a:pt x="670" y="508"/>
                  </a:lnTo>
                  <a:cubicBezTo>
                    <a:pt x="708" y="958"/>
                    <a:pt x="689" y="1924"/>
                    <a:pt x="211" y="3341"/>
                  </a:cubicBezTo>
                  <a:lnTo>
                    <a:pt x="0" y="3963"/>
                  </a:lnTo>
                  <a:lnTo>
                    <a:pt x="345" y="3963"/>
                  </a:lnTo>
                  <a:lnTo>
                    <a:pt x="555" y="3341"/>
                  </a:lnTo>
                  <a:cubicBezTo>
                    <a:pt x="1034" y="1924"/>
                    <a:pt x="1043" y="958"/>
                    <a:pt x="1005" y="508"/>
                  </a:cubicBezTo>
                  <a:lnTo>
                    <a:pt x="9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3"/>
            <p:cNvSpPr/>
            <p:nvPr/>
          </p:nvSpPr>
          <p:spPr>
            <a:xfrm>
              <a:off x="5085359" y="3635556"/>
              <a:ext cx="143195" cy="48080"/>
            </a:xfrm>
            <a:custGeom>
              <a:avLst/>
              <a:gdLst/>
              <a:ahLst/>
              <a:cxnLst/>
              <a:rect l="l" t="t" r="r" b="b"/>
              <a:pathLst>
                <a:path w="4336" h="1456" extrusionOk="0">
                  <a:moveTo>
                    <a:pt x="287" y="1"/>
                  </a:moveTo>
                  <a:cubicBezTo>
                    <a:pt x="268" y="1"/>
                    <a:pt x="249" y="11"/>
                    <a:pt x="249" y="39"/>
                  </a:cubicBezTo>
                  <a:lnTo>
                    <a:pt x="10" y="1398"/>
                  </a:lnTo>
                  <a:cubicBezTo>
                    <a:pt x="0" y="1427"/>
                    <a:pt x="19" y="1456"/>
                    <a:pt x="48" y="1456"/>
                  </a:cubicBezTo>
                  <a:lnTo>
                    <a:pt x="4278" y="1456"/>
                  </a:lnTo>
                  <a:cubicBezTo>
                    <a:pt x="4307" y="1456"/>
                    <a:pt x="4335" y="1427"/>
                    <a:pt x="4326" y="1398"/>
                  </a:cubicBezTo>
                  <a:lnTo>
                    <a:pt x="4087" y="39"/>
                  </a:lnTo>
                  <a:cubicBezTo>
                    <a:pt x="4077" y="11"/>
                    <a:pt x="4058" y="1"/>
                    <a:pt x="40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3"/>
            <p:cNvSpPr/>
            <p:nvPr/>
          </p:nvSpPr>
          <p:spPr>
            <a:xfrm>
              <a:off x="5081859" y="3738915"/>
              <a:ext cx="186193" cy="33220"/>
            </a:xfrm>
            <a:custGeom>
              <a:avLst/>
              <a:gdLst/>
              <a:ahLst/>
              <a:cxnLst/>
              <a:rect l="l" t="t" r="r" b="b"/>
              <a:pathLst>
                <a:path w="5638" h="1006" extrusionOk="0">
                  <a:moveTo>
                    <a:pt x="58" y="0"/>
                  </a:moveTo>
                  <a:cubicBezTo>
                    <a:pt x="20" y="0"/>
                    <a:pt x="1" y="29"/>
                    <a:pt x="10" y="67"/>
                  </a:cubicBezTo>
                  <a:lnTo>
                    <a:pt x="384" y="977"/>
                  </a:lnTo>
                  <a:cubicBezTo>
                    <a:pt x="393" y="996"/>
                    <a:pt x="412" y="1005"/>
                    <a:pt x="432" y="1005"/>
                  </a:cubicBezTo>
                  <a:lnTo>
                    <a:pt x="5590" y="1005"/>
                  </a:lnTo>
                  <a:cubicBezTo>
                    <a:pt x="5609" y="1005"/>
                    <a:pt x="5638" y="986"/>
                    <a:pt x="5638" y="957"/>
                  </a:cubicBezTo>
                  <a:lnTo>
                    <a:pt x="5638" y="48"/>
                  </a:lnTo>
                  <a:cubicBezTo>
                    <a:pt x="5638" y="20"/>
                    <a:pt x="5609" y="0"/>
                    <a:pt x="55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3"/>
            <p:cNvSpPr/>
            <p:nvPr/>
          </p:nvSpPr>
          <p:spPr>
            <a:xfrm>
              <a:off x="5065115" y="3666530"/>
              <a:ext cx="191245" cy="73672"/>
            </a:xfrm>
            <a:custGeom>
              <a:avLst/>
              <a:gdLst/>
              <a:ahLst/>
              <a:cxnLst/>
              <a:rect l="l" t="t" r="r" b="b"/>
              <a:pathLst>
                <a:path w="5791" h="2231" extrusionOk="0">
                  <a:moveTo>
                    <a:pt x="374" y="1"/>
                  </a:moveTo>
                  <a:lnTo>
                    <a:pt x="96" y="1015"/>
                  </a:lnTo>
                  <a:lnTo>
                    <a:pt x="1" y="1302"/>
                  </a:lnTo>
                  <a:lnTo>
                    <a:pt x="163" y="1456"/>
                  </a:lnTo>
                  <a:lnTo>
                    <a:pt x="307" y="2231"/>
                  </a:lnTo>
                  <a:lnTo>
                    <a:pt x="5791" y="2231"/>
                  </a:lnTo>
                  <a:lnTo>
                    <a:pt x="51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3"/>
            <p:cNvSpPr/>
            <p:nvPr/>
          </p:nvSpPr>
          <p:spPr>
            <a:xfrm>
              <a:off x="5065115" y="3666530"/>
              <a:ext cx="24702" cy="73672"/>
            </a:xfrm>
            <a:custGeom>
              <a:avLst/>
              <a:gdLst/>
              <a:ahLst/>
              <a:cxnLst/>
              <a:rect l="l" t="t" r="r" b="b"/>
              <a:pathLst>
                <a:path w="748" h="2231" extrusionOk="0">
                  <a:moveTo>
                    <a:pt x="374" y="1"/>
                  </a:moveTo>
                  <a:lnTo>
                    <a:pt x="96" y="1015"/>
                  </a:lnTo>
                  <a:lnTo>
                    <a:pt x="1" y="1302"/>
                  </a:lnTo>
                  <a:lnTo>
                    <a:pt x="163" y="1456"/>
                  </a:lnTo>
                  <a:lnTo>
                    <a:pt x="307" y="2231"/>
                  </a:lnTo>
                  <a:lnTo>
                    <a:pt x="680" y="2231"/>
                  </a:lnTo>
                  <a:lnTo>
                    <a:pt x="546" y="1456"/>
                  </a:lnTo>
                  <a:lnTo>
                    <a:pt x="374" y="1302"/>
                  </a:lnTo>
                  <a:lnTo>
                    <a:pt x="470" y="1015"/>
                  </a:lnTo>
                  <a:lnTo>
                    <a:pt x="7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3"/>
            <p:cNvSpPr/>
            <p:nvPr/>
          </p:nvSpPr>
          <p:spPr>
            <a:xfrm>
              <a:off x="4957983" y="3587542"/>
              <a:ext cx="34808" cy="130866"/>
            </a:xfrm>
            <a:custGeom>
              <a:avLst/>
              <a:gdLst/>
              <a:ahLst/>
              <a:cxnLst/>
              <a:rect l="l" t="t" r="r" b="b"/>
              <a:pathLst>
                <a:path w="1054" h="3963" extrusionOk="0">
                  <a:moveTo>
                    <a:pt x="632" y="0"/>
                  </a:moveTo>
                  <a:lnTo>
                    <a:pt x="670" y="507"/>
                  </a:lnTo>
                  <a:cubicBezTo>
                    <a:pt x="708" y="957"/>
                    <a:pt x="699" y="1924"/>
                    <a:pt x="211" y="3340"/>
                  </a:cubicBezTo>
                  <a:lnTo>
                    <a:pt x="0" y="3962"/>
                  </a:lnTo>
                  <a:lnTo>
                    <a:pt x="345" y="3962"/>
                  </a:lnTo>
                  <a:lnTo>
                    <a:pt x="555" y="3340"/>
                  </a:lnTo>
                  <a:cubicBezTo>
                    <a:pt x="1043" y="1924"/>
                    <a:pt x="1053" y="957"/>
                    <a:pt x="1015" y="507"/>
                  </a:cubicBezTo>
                  <a:lnTo>
                    <a:pt x="976" y="0"/>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3"/>
            <p:cNvSpPr/>
            <p:nvPr/>
          </p:nvSpPr>
          <p:spPr>
            <a:xfrm>
              <a:off x="4926379" y="3734787"/>
              <a:ext cx="31010" cy="68620"/>
            </a:xfrm>
            <a:custGeom>
              <a:avLst/>
              <a:gdLst/>
              <a:ahLst/>
              <a:cxnLst/>
              <a:rect l="l" t="t" r="r" b="b"/>
              <a:pathLst>
                <a:path w="939" h="2078" extrusionOk="0">
                  <a:moveTo>
                    <a:pt x="565" y="1"/>
                  </a:moveTo>
                  <a:lnTo>
                    <a:pt x="0" y="2078"/>
                  </a:lnTo>
                  <a:lnTo>
                    <a:pt x="373" y="2078"/>
                  </a:lnTo>
                  <a:lnTo>
                    <a:pt x="938" y="1"/>
                  </a:ln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3"/>
            <p:cNvSpPr/>
            <p:nvPr/>
          </p:nvSpPr>
          <p:spPr>
            <a:xfrm>
              <a:off x="5086614" y="3385679"/>
              <a:ext cx="140685" cy="151637"/>
            </a:xfrm>
            <a:custGeom>
              <a:avLst/>
              <a:gdLst/>
              <a:ahLst/>
              <a:cxnLst/>
              <a:rect l="l" t="t" r="r" b="b"/>
              <a:pathLst>
                <a:path w="4260" h="4592" extrusionOk="0">
                  <a:moveTo>
                    <a:pt x="2126" y="0"/>
                  </a:moveTo>
                  <a:cubicBezTo>
                    <a:pt x="1996" y="0"/>
                    <a:pt x="1867" y="70"/>
                    <a:pt x="1895" y="208"/>
                  </a:cubicBezTo>
                  <a:lnTo>
                    <a:pt x="1895" y="792"/>
                  </a:lnTo>
                  <a:cubicBezTo>
                    <a:pt x="756" y="945"/>
                    <a:pt x="87" y="2161"/>
                    <a:pt x="565" y="3204"/>
                  </a:cubicBezTo>
                  <a:lnTo>
                    <a:pt x="536" y="3204"/>
                  </a:lnTo>
                  <a:cubicBezTo>
                    <a:pt x="240" y="3204"/>
                    <a:pt x="0" y="3453"/>
                    <a:pt x="0" y="3749"/>
                  </a:cubicBezTo>
                  <a:lnTo>
                    <a:pt x="0" y="4046"/>
                  </a:lnTo>
                  <a:cubicBezTo>
                    <a:pt x="0" y="4343"/>
                    <a:pt x="240" y="4592"/>
                    <a:pt x="536" y="4592"/>
                  </a:cubicBezTo>
                  <a:lnTo>
                    <a:pt x="3723" y="4592"/>
                  </a:lnTo>
                  <a:cubicBezTo>
                    <a:pt x="4020" y="4592"/>
                    <a:pt x="4259" y="4343"/>
                    <a:pt x="4259" y="4046"/>
                  </a:cubicBezTo>
                  <a:lnTo>
                    <a:pt x="4259" y="3749"/>
                  </a:lnTo>
                  <a:cubicBezTo>
                    <a:pt x="4259" y="3453"/>
                    <a:pt x="4020" y="3204"/>
                    <a:pt x="3714" y="3204"/>
                  </a:cubicBezTo>
                  <a:lnTo>
                    <a:pt x="3695" y="3204"/>
                  </a:lnTo>
                  <a:cubicBezTo>
                    <a:pt x="4173" y="2161"/>
                    <a:pt x="3503" y="945"/>
                    <a:pt x="2364" y="792"/>
                  </a:cubicBezTo>
                  <a:lnTo>
                    <a:pt x="2364" y="208"/>
                  </a:lnTo>
                  <a:cubicBezTo>
                    <a:pt x="2388" y="70"/>
                    <a:pt x="2257" y="0"/>
                    <a:pt x="2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3"/>
            <p:cNvSpPr/>
            <p:nvPr/>
          </p:nvSpPr>
          <p:spPr>
            <a:xfrm>
              <a:off x="5086284" y="3411832"/>
              <a:ext cx="62945" cy="125483"/>
            </a:xfrm>
            <a:custGeom>
              <a:avLst/>
              <a:gdLst/>
              <a:ahLst/>
              <a:cxnLst/>
              <a:rect l="l" t="t" r="r" b="b"/>
              <a:pathLst>
                <a:path w="1906" h="3800" extrusionOk="0">
                  <a:moveTo>
                    <a:pt x="1905" y="0"/>
                  </a:moveTo>
                  <a:lnTo>
                    <a:pt x="1905" y="0"/>
                  </a:lnTo>
                  <a:cubicBezTo>
                    <a:pt x="757" y="163"/>
                    <a:pt x="97" y="1369"/>
                    <a:pt x="565" y="2421"/>
                  </a:cubicBezTo>
                  <a:lnTo>
                    <a:pt x="546" y="2421"/>
                  </a:lnTo>
                  <a:cubicBezTo>
                    <a:pt x="250" y="2421"/>
                    <a:pt x="1" y="2661"/>
                    <a:pt x="1" y="2957"/>
                  </a:cubicBezTo>
                  <a:lnTo>
                    <a:pt x="1" y="3254"/>
                  </a:lnTo>
                  <a:cubicBezTo>
                    <a:pt x="1" y="3551"/>
                    <a:pt x="250" y="3800"/>
                    <a:pt x="546" y="3800"/>
                  </a:cubicBezTo>
                  <a:lnTo>
                    <a:pt x="891" y="3800"/>
                  </a:lnTo>
                  <a:cubicBezTo>
                    <a:pt x="594" y="3800"/>
                    <a:pt x="345" y="3551"/>
                    <a:pt x="345" y="3254"/>
                  </a:cubicBezTo>
                  <a:lnTo>
                    <a:pt x="345" y="2957"/>
                  </a:lnTo>
                  <a:cubicBezTo>
                    <a:pt x="345" y="2661"/>
                    <a:pt x="594" y="2421"/>
                    <a:pt x="891" y="2421"/>
                  </a:cubicBezTo>
                  <a:lnTo>
                    <a:pt x="910" y="2421"/>
                  </a:lnTo>
                  <a:cubicBezTo>
                    <a:pt x="719" y="1991"/>
                    <a:pt x="709" y="1512"/>
                    <a:pt x="881" y="1082"/>
                  </a:cubicBezTo>
                  <a:cubicBezTo>
                    <a:pt x="1006" y="689"/>
                    <a:pt x="1302" y="287"/>
                    <a:pt x="1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3"/>
            <p:cNvSpPr/>
            <p:nvPr/>
          </p:nvSpPr>
          <p:spPr>
            <a:xfrm>
              <a:off x="5065118" y="3666233"/>
              <a:ext cx="49009" cy="73673"/>
            </a:xfrm>
            <a:custGeom>
              <a:avLst/>
              <a:gdLst/>
              <a:ahLst/>
              <a:cxnLst/>
              <a:rect l="l" t="t" r="r" b="b"/>
              <a:pathLst>
                <a:path w="1484" h="2231" extrusionOk="0">
                  <a:moveTo>
                    <a:pt x="383" y="0"/>
                  </a:moveTo>
                  <a:lnTo>
                    <a:pt x="105" y="1015"/>
                  </a:lnTo>
                  <a:lnTo>
                    <a:pt x="0" y="1302"/>
                  </a:lnTo>
                  <a:lnTo>
                    <a:pt x="172" y="1455"/>
                  </a:lnTo>
                  <a:lnTo>
                    <a:pt x="316" y="2230"/>
                  </a:lnTo>
                  <a:lnTo>
                    <a:pt x="1483" y="2230"/>
                  </a:lnTo>
                  <a:lnTo>
                    <a:pt x="1436" y="2077"/>
                  </a:lnTo>
                  <a:lnTo>
                    <a:pt x="1139" y="2077"/>
                  </a:lnTo>
                  <a:lnTo>
                    <a:pt x="967" y="1110"/>
                  </a:lnTo>
                  <a:lnTo>
                    <a:pt x="881" y="1110"/>
                  </a:lnTo>
                  <a:lnTo>
                    <a:pt x="833" y="957"/>
                  </a:lnTo>
                  <a:cubicBezTo>
                    <a:pt x="708" y="613"/>
                    <a:pt x="622" y="297"/>
                    <a:pt x="5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3"/>
            <p:cNvSpPr/>
            <p:nvPr/>
          </p:nvSpPr>
          <p:spPr>
            <a:xfrm>
              <a:off x="5091337" y="3491448"/>
              <a:ext cx="88869" cy="20441"/>
            </a:xfrm>
            <a:custGeom>
              <a:avLst/>
              <a:gdLst/>
              <a:ahLst/>
              <a:cxnLst/>
              <a:rect l="l" t="t" r="r" b="b"/>
              <a:pathLst>
                <a:path w="2691" h="619" extrusionOk="0">
                  <a:moveTo>
                    <a:pt x="432" y="1"/>
                  </a:moveTo>
                  <a:cubicBezTo>
                    <a:pt x="365" y="1"/>
                    <a:pt x="317" y="30"/>
                    <a:pt x="288" y="87"/>
                  </a:cubicBezTo>
                  <a:lnTo>
                    <a:pt x="145" y="116"/>
                  </a:lnTo>
                  <a:cubicBezTo>
                    <a:pt x="68" y="135"/>
                    <a:pt x="1" y="307"/>
                    <a:pt x="1" y="326"/>
                  </a:cubicBezTo>
                  <a:cubicBezTo>
                    <a:pt x="1" y="349"/>
                    <a:pt x="95" y="618"/>
                    <a:pt x="154" y="618"/>
                  </a:cubicBezTo>
                  <a:cubicBezTo>
                    <a:pt x="170" y="618"/>
                    <a:pt x="184" y="598"/>
                    <a:pt x="192" y="546"/>
                  </a:cubicBezTo>
                  <a:cubicBezTo>
                    <a:pt x="202" y="422"/>
                    <a:pt x="307" y="326"/>
                    <a:pt x="441" y="326"/>
                  </a:cubicBezTo>
                  <a:lnTo>
                    <a:pt x="2470" y="326"/>
                  </a:lnTo>
                  <a:cubicBezTo>
                    <a:pt x="2690" y="326"/>
                    <a:pt x="2690" y="1"/>
                    <a:pt x="24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3"/>
            <p:cNvSpPr/>
            <p:nvPr/>
          </p:nvSpPr>
          <p:spPr>
            <a:xfrm>
              <a:off x="4957983" y="3587542"/>
              <a:ext cx="128961" cy="130866"/>
            </a:xfrm>
            <a:custGeom>
              <a:avLst/>
              <a:gdLst/>
              <a:ahLst/>
              <a:cxnLst/>
              <a:rect l="l" t="t" r="r" b="b"/>
              <a:pathLst>
                <a:path w="3905" h="3963" extrusionOk="0">
                  <a:moveTo>
                    <a:pt x="632" y="0"/>
                  </a:moveTo>
                  <a:lnTo>
                    <a:pt x="670" y="507"/>
                  </a:lnTo>
                  <a:cubicBezTo>
                    <a:pt x="708" y="957"/>
                    <a:pt x="699" y="1924"/>
                    <a:pt x="211" y="3340"/>
                  </a:cubicBezTo>
                  <a:lnTo>
                    <a:pt x="0" y="3962"/>
                  </a:lnTo>
                  <a:lnTo>
                    <a:pt x="3905" y="3962"/>
                  </a:lnTo>
                  <a:lnTo>
                    <a:pt x="3694" y="3340"/>
                  </a:lnTo>
                  <a:cubicBezTo>
                    <a:pt x="3216" y="1924"/>
                    <a:pt x="3197" y="957"/>
                    <a:pt x="3235" y="507"/>
                  </a:cubicBezTo>
                  <a:lnTo>
                    <a:pt x="32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3"/>
            <p:cNvSpPr/>
            <p:nvPr/>
          </p:nvSpPr>
          <p:spPr>
            <a:xfrm>
              <a:off x="4957983" y="3587542"/>
              <a:ext cx="35733" cy="130866"/>
            </a:xfrm>
            <a:custGeom>
              <a:avLst/>
              <a:gdLst/>
              <a:ahLst/>
              <a:cxnLst/>
              <a:rect l="l" t="t" r="r" b="b"/>
              <a:pathLst>
                <a:path w="1082" h="3963" extrusionOk="0">
                  <a:moveTo>
                    <a:pt x="632" y="0"/>
                  </a:moveTo>
                  <a:lnTo>
                    <a:pt x="670" y="507"/>
                  </a:lnTo>
                  <a:cubicBezTo>
                    <a:pt x="708" y="957"/>
                    <a:pt x="699" y="1924"/>
                    <a:pt x="211" y="3340"/>
                  </a:cubicBezTo>
                  <a:lnTo>
                    <a:pt x="0" y="3962"/>
                  </a:lnTo>
                  <a:lnTo>
                    <a:pt x="383" y="3962"/>
                  </a:lnTo>
                  <a:lnTo>
                    <a:pt x="594" y="3340"/>
                  </a:lnTo>
                  <a:cubicBezTo>
                    <a:pt x="1072" y="1924"/>
                    <a:pt x="1082" y="957"/>
                    <a:pt x="1043" y="507"/>
                  </a:cubicBezTo>
                  <a:lnTo>
                    <a:pt x="10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3"/>
            <p:cNvSpPr/>
            <p:nvPr/>
          </p:nvSpPr>
          <p:spPr>
            <a:xfrm>
              <a:off x="4951015" y="3700972"/>
              <a:ext cx="143228" cy="48410"/>
            </a:xfrm>
            <a:custGeom>
              <a:avLst/>
              <a:gdLst/>
              <a:ahLst/>
              <a:cxnLst/>
              <a:rect l="l" t="t" r="r" b="b"/>
              <a:pathLst>
                <a:path w="4337" h="1466" extrusionOk="0">
                  <a:moveTo>
                    <a:pt x="288" y="1"/>
                  </a:moveTo>
                  <a:cubicBezTo>
                    <a:pt x="269" y="1"/>
                    <a:pt x="250" y="20"/>
                    <a:pt x="240" y="49"/>
                  </a:cubicBezTo>
                  <a:lnTo>
                    <a:pt x="1" y="1408"/>
                  </a:lnTo>
                  <a:cubicBezTo>
                    <a:pt x="1" y="1437"/>
                    <a:pt x="20" y="1465"/>
                    <a:pt x="49" y="1465"/>
                  </a:cubicBezTo>
                  <a:lnTo>
                    <a:pt x="4279" y="1465"/>
                  </a:lnTo>
                  <a:cubicBezTo>
                    <a:pt x="4307" y="1465"/>
                    <a:pt x="4336" y="1437"/>
                    <a:pt x="4327" y="1408"/>
                  </a:cubicBezTo>
                  <a:lnTo>
                    <a:pt x="4078" y="49"/>
                  </a:lnTo>
                  <a:cubicBezTo>
                    <a:pt x="4078" y="20"/>
                    <a:pt x="4059" y="1"/>
                    <a:pt x="40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3"/>
            <p:cNvSpPr/>
            <p:nvPr/>
          </p:nvSpPr>
          <p:spPr>
            <a:xfrm>
              <a:off x="4911187" y="3802746"/>
              <a:ext cx="222222" cy="35102"/>
            </a:xfrm>
            <a:custGeom>
              <a:avLst/>
              <a:gdLst/>
              <a:ahLst/>
              <a:cxnLst/>
              <a:rect l="l" t="t" r="r" b="b"/>
              <a:pathLst>
                <a:path w="6729" h="1063" extrusionOk="0">
                  <a:moveTo>
                    <a:pt x="49" y="1"/>
                  </a:moveTo>
                  <a:cubicBezTo>
                    <a:pt x="30" y="1"/>
                    <a:pt x="1" y="20"/>
                    <a:pt x="1" y="48"/>
                  </a:cubicBezTo>
                  <a:lnTo>
                    <a:pt x="1" y="1015"/>
                  </a:lnTo>
                  <a:cubicBezTo>
                    <a:pt x="1" y="1044"/>
                    <a:pt x="30" y="1063"/>
                    <a:pt x="49" y="1063"/>
                  </a:cubicBezTo>
                  <a:lnTo>
                    <a:pt x="6691" y="1063"/>
                  </a:lnTo>
                  <a:cubicBezTo>
                    <a:pt x="6710" y="1063"/>
                    <a:pt x="6729" y="1044"/>
                    <a:pt x="6729" y="1015"/>
                  </a:cubicBezTo>
                  <a:lnTo>
                    <a:pt x="6729" y="48"/>
                  </a:lnTo>
                  <a:cubicBezTo>
                    <a:pt x="6729" y="20"/>
                    <a:pt x="6710" y="1"/>
                    <a:pt x="66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3"/>
            <p:cNvSpPr/>
            <p:nvPr/>
          </p:nvSpPr>
          <p:spPr>
            <a:xfrm>
              <a:off x="4926379" y="3734787"/>
              <a:ext cx="192170" cy="68620"/>
            </a:xfrm>
            <a:custGeom>
              <a:avLst/>
              <a:gdLst/>
              <a:ahLst/>
              <a:cxnLst/>
              <a:rect l="l" t="t" r="r" b="b"/>
              <a:pathLst>
                <a:path w="5819" h="2078" extrusionOk="0">
                  <a:moveTo>
                    <a:pt x="565" y="1"/>
                  </a:moveTo>
                  <a:lnTo>
                    <a:pt x="0" y="2078"/>
                  </a:lnTo>
                  <a:lnTo>
                    <a:pt x="5819" y="2078"/>
                  </a:lnTo>
                  <a:lnTo>
                    <a:pt x="52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3"/>
            <p:cNvSpPr/>
            <p:nvPr/>
          </p:nvSpPr>
          <p:spPr>
            <a:xfrm>
              <a:off x="4788567" y="3666530"/>
              <a:ext cx="32595" cy="73672"/>
            </a:xfrm>
            <a:custGeom>
              <a:avLst/>
              <a:gdLst/>
              <a:ahLst/>
              <a:cxnLst/>
              <a:rect l="l" t="t" r="r" b="b"/>
              <a:pathLst>
                <a:path w="987" h="2231" extrusionOk="0">
                  <a:moveTo>
                    <a:pt x="604" y="1"/>
                  </a:moveTo>
                  <a:lnTo>
                    <a:pt x="1" y="2231"/>
                  </a:lnTo>
                  <a:lnTo>
                    <a:pt x="374" y="2231"/>
                  </a:lnTo>
                  <a:lnTo>
                    <a:pt x="9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3"/>
            <p:cNvSpPr/>
            <p:nvPr/>
          </p:nvSpPr>
          <p:spPr>
            <a:xfrm>
              <a:off x="4926379" y="3734787"/>
              <a:ext cx="31010" cy="68620"/>
            </a:xfrm>
            <a:custGeom>
              <a:avLst/>
              <a:gdLst/>
              <a:ahLst/>
              <a:cxnLst/>
              <a:rect l="l" t="t" r="r" b="b"/>
              <a:pathLst>
                <a:path w="939" h="2078" extrusionOk="0">
                  <a:moveTo>
                    <a:pt x="565" y="1"/>
                  </a:moveTo>
                  <a:lnTo>
                    <a:pt x="0" y="2078"/>
                  </a:lnTo>
                  <a:lnTo>
                    <a:pt x="373" y="2078"/>
                  </a:lnTo>
                  <a:lnTo>
                    <a:pt x="9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3"/>
            <p:cNvSpPr/>
            <p:nvPr/>
          </p:nvSpPr>
          <p:spPr>
            <a:xfrm>
              <a:off x="4952303" y="3451888"/>
              <a:ext cx="140652" cy="151174"/>
            </a:xfrm>
            <a:custGeom>
              <a:avLst/>
              <a:gdLst/>
              <a:ahLst/>
              <a:cxnLst/>
              <a:rect l="l" t="t" r="r" b="b"/>
              <a:pathLst>
                <a:path w="4259" h="4578" extrusionOk="0">
                  <a:moveTo>
                    <a:pt x="2129" y="0"/>
                  </a:moveTo>
                  <a:cubicBezTo>
                    <a:pt x="2024" y="0"/>
                    <a:pt x="1919" y="65"/>
                    <a:pt x="1895" y="194"/>
                  </a:cubicBezTo>
                  <a:lnTo>
                    <a:pt x="1895" y="778"/>
                  </a:lnTo>
                  <a:cubicBezTo>
                    <a:pt x="756" y="941"/>
                    <a:pt x="86" y="2146"/>
                    <a:pt x="565" y="3199"/>
                  </a:cubicBezTo>
                  <a:lnTo>
                    <a:pt x="536" y="3199"/>
                  </a:lnTo>
                  <a:cubicBezTo>
                    <a:pt x="239" y="3199"/>
                    <a:pt x="0" y="3438"/>
                    <a:pt x="0" y="3735"/>
                  </a:cubicBezTo>
                  <a:lnTo>
                    <a:pt x="0" y="4032"/>
                  </a:lnTo>
                  <a:cubicBezTo>
                    <a:pt x="0" y="4328"/>
                    <a:pt x="239" y="4577"/>
                    <a:pt x="536" y="4577"/>
                  </a:cubicBezTo>
                  <a:lnTo>
                    <a:pt x="3723" y="4577"/>
                  </a:lnTo>
                  <a:cubicBezTo>
                    <a:pt x="4020" y="4577"/>
                    <a:pt x="4259" y="4328"/>
                    <a:pt x="4259" y="4032"/>
                  </a:cubicBezTo>
                  <a:lnTo>
                    <a:pt x="4259" y="3735"/>
                  </a:lnTo>
                  <a:cubicBezTo>
                    <a:pt x="4259" y="3444"/>
                    <a:pt x="4028" y="3199"/>
                    <a:pt x="3730" y="3199"/>
                  </a:cubicBezTo>
                  <a:cubicBezTo>
                    <a:pt x="3725" y="3199"/>
                    <a:pt x="3719" y="3199"/>
                    <a:pt x="3713" y="3199"/>
                  </a:cubicBezTo>
                  <a:lnTo>
                    <a:pt x="3694" y="3199"/>
                  </a:lnTo>
                  <a:cubicBezTo>
                    <a:pt x="4163" y="2146"/>
                    <a:pt x="3503" y="941"/>
                    <a:pt x="2364" y="778"/>
                  </a:cubicBezTo>
                  <a:lnTo>
                    <a:pt x="2364" y="194"/>
                  </a:lnTo>
                  <a:cubicBezTo>
                    <a:pt x="2340" y="65"/>
                    <a:pt x="2235" y="0"/>
                    <a:pt x="2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3"/>
            <p:cNvSpPr/>
            <p:nvPr/>
          </p:nvSpPr>
          <p:spPr>
            <a:xfrm>
              <a:off x="4951973" y="3477546"/>
              <a:ext cx="62615" cy="125516"/>
            </a:xfrm>
            <a:custGeom>
              <a:avLst/>
              <a:gdLst/>
              <a:ahLst/>
              <a:cxnLst/>
              <a:rect l="l" t="t" r="r" b="b"/>
              <a:pathLst>
                <a:path w="1896" h="3801" extrusionOk="0">
                  <a:moveTo>
                    <a:pt x="1895" y="1"/>
                  </a:moveTo>
                  <a:cubicBezTo>
                    <a:pt x="756" y="164"/>
                    <a:pt x="96" y="1369"/>
                    <a:pt x="565" y="2422"/>
                  </a:cubicBezTo>
                  <a:lnTo>
                    <a:pt x="546" y="2422"/>
                  </a:lnTo>
                  <a:cubicBezTo>
                    <a:pt x="249" y="2422"/>
                    <a:pt x="0" y="2661"/>
                    <a:pt x="0" y="2968"/>
                  </a:cubicBezTo>
                  <a:lnTo>
                    <a:pt x="0" y="3255"/>
                  </a:lnTo>
                  <a:cubicBezTo>
                    <a:pt x="0" y="3561"/>
                    <a:pt x="249" y="3800"/>
                    <a:pt x="546" y="3800"/>
                  </a:cubicBezTo>
                  <a:lnTo>
                    <a:pt x="890" y="3800"/>
                  </a:lnTo>
                  <a:cubicBezTo>
                    <a:pt x="594" y="3800"/>
                    <a:pt x="345" y="3561"/>
                    <a:pt x="345" y="3255"/>
                  </a:cubicBezTo>
                  <a:lnTo>
                    <a:pt x="345" y="2968"/>
                  </a:lnTo>
                  <a:cubicBezTo>
                    <a:pt x="345" y="2661"/>
                    <a:pt x="594" y="2422"/>
                    <a:pt x="890" y="2422"/>
                  </a:cubicBezTo>
                  <a:lnTo>
                    <a:pt x="910" y="2422"/>
                  </a:lnTo>
                  <a:cubicBezTo>
                    <a:pt x="718" y="2001"/>
                    <a:pt x="709" y="1513"/>
                    <a:pt x="871" y="1082"/>
                  </a:cubicBezTo>
                  <a:cubicBezTo>
                    <a:pt x="1005" y="690"/>
                    <a:pt x="1302" y="288"/>
                    <a:pt x="1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3"/>
            <p:cNvSpPr/>
            <p:nvPr/>
          </p:nvSpPr>
          <p:spPr>
            <a:xfrm>
              <a:off x="4957026" y="3557195"/>
              <a:ext cx="89794" cy="20441"/>
            </a:xfrm>
            <a:custGeom>
              <a:avLst/>
              <a:gdLst/>
              <a:ahLst/>
              <a:cxnLst/>
              <a:rect l="l" t="t" r="r" b="b"/>
              <a:pathLst>
                <a:path w="2719" h="619" extrusionOk="0">
                  <a:moveTo>
                    <a:pt x="2498" y="1"/>
                  </a:moveTo>
                  <a:lnTo>
                    <a:pt x="2498" y="10"/>
                  </a:lnTo>
                  <a:lnTo>
                    <a:pt x="431" y="10"/>
                  </a:lnTo>
                  <a:cubicBezTo>
                    <a:pt x="364" y="10"/>
                    <a:pt x="316" y="39"/>
                    <a:pt x="288" y="87"/>
                  </a:cubicBezTo>
                  <a:lnTo>
                    <a:pt x="144" y="115"/>
                  </a:lnTo>
                  <a:cubicBezTo>
                    <a:pt x="68" y="144"/>
                    <a:pt x="1" y="307"/>
                    <a:pt x="1" y="335"/>
                  </a:cubicBezTo>
                  <a:cubicBezTo>
                    <a:pt x="1" y="350"/>
                    <a:pt x="95" y="618"/>
                    <a:pt x="154" y="618"/>
                  </a:cubicBezTo>
                  <a:cubicBezTo>
                    <a:pt x="170" y="618"/>
                    <a:pt x="184" y="598"/>
                    <a:pt x="192" y="546"/>
                  </a:cubicBezTo>
                  <a:cubicBezTo>
                    <a:pt x="201" y="427"/>
                    <a:pt x="297" y="335"/>
                    <a:pt x="422" y="335"/>
                  </a:cubicBezTo>
                  <a:cubicBezTo>
                    <a:pt x="428" y="335"/>
                    <a:pt x="435" y="335"/>
                    <a:pt x="441" y="335"/>
                  </a:cubicBezTo>
                  <a:lnTo>
                    <a:pt x="2498" y="335"/>
                  </a:lnTo>
                  <a:cubicBezTo>
                    <a:pt x="2719" y="335"/>
                    <a:pt x="2719" y="1"/>
                    <a:pt x="2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5189849" y="3491448"/>
              <a:ext cx="35534" cy="10171"/>
            </a:xfrm>
            <a:custGeom>
              <a:avLst/>
              <a:gdLst/>
              <a:ahLst/>
              <a:cxnLst/>
              <a:rect l="l" t="t" r="r" b="b"/>
              <a:pathLst>
                <a:path w="1076" h="308" extrusionOk="0">
                  <a:moveTo>
                    <a:pt x="206" y="0"/>
                  </a:moveTo>
                  <a:cubicBezTo>
                    <a:pt x="0" y="0"/>
                    <a:pt x="0" y="308"/>
                    <a:pt x="206" y="308"/>
                  </a:cubicBezTo>
                  <a:cubicBezTo>
                    <a:pt x="212" y="308"/>
                    <a:pt x="218" y="308"/>
                    <a:pt x="224" y="307"/>
                  </a:cubicBezTo>
                  <a:lnTo>
                    <a:pt x="1076" y="307"/>
                  </a:lnTo>
                  <a:cubicBezTo>
                    <a:pt x="990" y="125"/>
                    <a:pt x="798" y="1"/>
                    <a:pt x="588" y="1"/>
                  </a:cubicBezTo>
                  <a:lnTo>
                    <a:pt x="224" y="1"/>
                  </a:lnTo>
                  <a:cubicBezTo>
                    <a:pt x="218" y="0"/>
                    <a:pt x="212" y="0"/>
                    <a:pt x="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5055505" y="3557459"/>
              <a:ext cx="35567" cy="10237"/>
            </a:xfrm>
            <a:custGeom>
              <a:avLst/>
              <a:gdLst/>
              <a:ahLst/>
              <a:cxnLst/>
              <a:rect l="l" t="t" r="r" b="b"/>
              <a:pathLst>
                <a:path w="1077" h="310" extrusionOk="0">
                  <a:moveTo>
                    <a:pt x="190" y="0"/>
                  </a:moveTo>
                  <a:cubicBezTo>
                    <a:pt x="1" y="0"/>
                    <a:pt x="3" y="309"/>
                    <a:pt x="198" y="309"/>
                  </a:cubicBezTo>
                  <a:cubicBezTo>
                    <a:pt x="204" y="309"/>
                    <a:pt x="209" y="309"/>
                    <a:pt x="215" y="308"/>
                  </a:cubicBezTo>
                  <a:lnTo>
                    <a:pt x="1076" y="308"/>
                  </a:lnTo>
                  <a:cubicBezTo>
                    <a:pt x="981" y="117"/>
                    <a:pt x="789" y="2"/>
                    <a:pt x="588" y="2"/>
                  </a:cubicBezTo>
                  <a:lnTo>
                    <a:pt x="215" y="2"/>
                  </a:lnTo>
                  <a:cubicBezTo>
                    <a:pt x="206" y="1"/>
                    <a:pt x="198" y="0"/>
                    <a:pt x="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4921194" y="3491448"/>
              <a:ext cx="35534" cy="10171"/>
            </a:xfrm>
            <a:custGeom>
              <a:avLst/>
              <a:gdLst/>
              <a:ahLst/>
              <a:cxnLst/>
              <a:rect l="l" t="t" r="r" b="b"/>
              <a:pathLst>
                <a:path w="1076" h="308" extrusionOk="0">
                  <a:moveTo>
                    <a:pt x="206" y="0"/>
                  </a:moveTo>
                  <a:cubicBezTo>
                    <a:pt x="1" y="0"/>
                    <a:pt x="1" y="308"/>
                    <a:pt x="206" y="308"/>
                  </a:cubicBezTo>
                  <a:cubicBezTo>
                    <a:pt x="212" y="308"/>
                    <a:pt x="218" y="308"/>
                    <a:pt x="224" y="307"/>
                  </a:cubicBezTo>
                  <a:lnTo>
                    <a:pt x="1076" y="307"/>
                  </a:lnTo>
                  <a:cubicBezTo>
                    <a:pt x="990" y="125"/>
                    <a:pt x="798" y="1"/>
                    <a:pt x="588" y="1"/>
                  </a:cubicBezTo>
                  <a:lnTo>
                    <a:pt x="224" y="1"/>
                  </a:lnTo>
                  <a:cubicBezTo>
                    <a:pt x="218" y="0"/>
                    <a:pt x="212"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 name="Google Shape;1033;p43"/>
          <p:cNvGrpSpPr/>
          <p:nvPr/>
        </p:nvGrpSpPr>
        <p:grpSpPr>
          <a:xfrm>
            <a:off x="213921" y="161225"/>
            <a:ext cx="887400" cy="856500"/>
            <a:chOff x="213921" y="161225"/>
            <a:chExt cx="887400" cy="856500"/>
          </a:xfrm>
        </p:grpSpPr>
        <p:sp>
          <p:nvSpPr>
            <p:cNvPr id="1034" name="Google Shape;1034;p43"/>
            <p:cNvSpPr/>
            <p:nvPr/>
          </p:nvSpPr>
          <p:spPr>
            <a:xfrm rot="1645945">
              <a:off x="316402" y="284014"/>
              <a:ext cx="682437" cy="610923"/>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43"/>
            <p:cNvGrpSpPr/>
            <p:nvPr/>
          </p:nvGrpSpPr>
          <p:grpSpPr>
            <a:xfrm>
              <a:off x="451226" y="421855"/>
              <a:ext cx="470598" cy="335235"/>
              <a:chOff x="393289" y="3285780"/>
              <a:chExt cx="470598" cy="335235"/>
            </a:xfrm>
          </p:grpSpPr>
          <p:sp>
            <p:nvSpPr>
              <p:cNvPr id="1036" name="Google Shape;1036;p43"/>
              <p:cNvSpPr/>
              <p:nvPr/>
            </p:nvSpPr>
            <p:spPr>
              <a:xfrm rot="1746505">
                <a:off x="435455" y="3304770"/>
                <a:ext cx="76936" cy="193330"/>
              </a:xfrm>
              <a:custGeom>
                <a:avLst/>
                <a:gdLst/>
                <a:ahLst/>
                <a:cxnLst/>
                <a:rect l="l" t="t" r="r" b="b"/>
                <a:pathLst>
                  <a:path w="542" h="1362" extrusionOk="0">
                    <a:moveTo>
                      <a:pt x="0" y="1"/>
                    </a:moveTo>
                    <a:cubicBezTo>
                      <a:pt x="15" y="469"/>
                      <a:pt x="30" y="923"/>
                      <a:pt x="44" y="1362"/>
                    </a:cubicBezTo>
                    <a:cubicBezTo>
                      <a:pt x="205" y="1318"/>
                      <a:pt x="381" y="1289"/>
                      <a:pt x="542" y="1289"/>
                    </a:cubicBezTo>
                    <a:cubicBezTo>
                      <a:pt x="527" y="835"/>
                      <a:pt x="498" y="484"/>
                      <a:pt x="469" y="30"/>
                    </a:cubicBezTo>
                    <a:cubicBezTo>
                      <a:pt x="322" y="1"/>
                      <a:pt x="132"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rot="1746505">
                <a:off x="541561" y="3308645"/>
                <a:ext cx="97802" cy="237049"/>
              </a:xfrm>
              <a:custGeom>
                <a:avLst/>
                <a:gdLst/>
                <a:ahLst/>
                <a:cxnLst/>
                <a:rect l="l" t="t" r="r" b="b"/>
                <a:pathLst>
                  <a:path w="689" h="1670" extrusionOk="0">
                    <a:moveTo>
                      <a:pt x="0" y="0"/>
                    </a:moveTo>
                    <a:lnTo>
                      <a:pt x="0" y="1611"/>
                    </a:lnTo>
                    <a:lnTo>
                      <a:pt x="688" y="1669"/>
                    </a:lnTo>
                    <a:lnTo>
                      <a:pt x="5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rot="1746505">
                <a:off x="667150" y="3297470"/>
                <a:ext cx="129031" cy="311855"/>
              </a:xfrm>
              <a:custGeom>
                <a:avLst/>
                <a:gdLst/>
                <a:ahLst/>
                <a:cxnLst/>
                <a:rect l="l" t="t" r="r" b="b"/>
                <a:pathLst>
                  <a:path w="909" h="2197" extrusionOk="0">
                    <a:moveTo>
                      <a:pt x="703" y="1"/>
                    </a:moveTo>
                    <a:lnTo>
                      <a:pt x="0" y="103"/>
                    </a:lnTo>
                    <a:lnTo>
                      <a:pt x="117" y="2197"/>
                    </a:lnTo>
                    <a:lnTo>
                      <a:pt x="908" y="2197"/>
                    </a:lnTo>
                    <a:lnTo>
                      <a:pt x="7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39" name="Google Shape;1039;p43"/>
          <p:cNvSpPr/>
          <p:nvPr/>
        </p:nvSpPr>
        <p:spPr>
          <a:xfrm rot="-1456987">
            <a:off x="8361828" y="4447048"/>
            <a:ext cx="353803" cy="316884"/>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0" name="Table 9">
            <a:extLst>
              <a:ext uri="{FF2B5EF4-FFF2-40B4-BE49-F238E27FC236}">
                <a16:creationId xmlns:a16="http://schemas.microsoft.com/office/drawing/2014/main" id="{D93C2576-4721-2647-C1D9-851817EEAB6B}"/>
              </a:ext>
            </a:extLst>
          </p:cNvPr>
          <p:cNvGraphicFramePr>
            <a:graphicFrameLocks noGrp="1"/>
          </p:cNvGraphicFramePr>
          <p:nvPr>
            <p:extLst>
              <p:ext uri="{D42A27DB-BD31-4B8C-83A1-F6EECF244321}">
                <p14:modId xmlns:p14="http://schemas.microsoft.com/office/powerpoint/2010/main" val="445642043"/>
              </p:ext>
            </p:extLst>
          </p:nvPr>
        </p:nvGraphicFramePr>
        <p:xfrm>
          <a:off x="1041404" y="1673853"/>
          <a:ext cx="6741868" cy="2621700"/>
        </p:xfrm>
        <a:graphic>
          <a:graphicData uri="http://schemas.openxmlformats.org/drawingml/2006/table">
            <a:tbl>
              <a:tblPr firstRow="1" firstCol="1" bandRow="1">
                <a:tableStyleId>{8799B23B-EC83-4686-B30A-512413B5E67A}</a:tableStyleId>
              </a:tblPr>
              <a:tblGrid>
                <a:gridCol w="3370934">
                  <a:extLst>
                    <a:ext uri="{9D8B030D-6E8A-4147-A177-3AD203B41FA5}">
                      <a16:colId xmlns:a16="http://schemas.microsoft.com/office/drawing/2014/main" val="585045406"/>
                    </a:ext>
                  </a:extLst>
                </a:gridCol>
                <a:gridCol w="3370934">
                  <a:extLst>
                    <a:ext uri="{9D8B030D-6E8A-4147-A177-3AD203B41FA5}">
                      <a16:colId xmlns:a16="http://schemas.microsoft.com/office/drawing/2014/main" val="3550929235"/>
                    </a:ext>
                  </a:extLst>
                </a:gridCol>
              </a:tblGrid>
              <a:tr h="1310850">
                <a:tc>
                  <a:txBody>
                    <a:bodyPr/>
                    <a:lstStyle/>
                    <a:p>
                      <a:pPr marL="0" marR="0" algn="just" rtl="1">
                        <a:lnSpc>
                          <a:spcPct val="115000"/>
                        </a:lnSpc>
                        <a:spcBef>
                          <a:spcPts val="0"/>
                        </a:spcBef>
                        <a:spcAft>
                          <a:spcPts val="0"/>
                        </a:spcAft>
                      </a:pPr>
                      <a:r>
                        <a:rPr lang="ar-SA" sz="1800" dirty="0">
                          <a:solidFill>
                            <a:schemeClr val="tx2"/>
                          </a:solidFill>
                          <a:effectLst/>
                        </a:rPr>
                        <a:t>2) القائد المتأرجح</a:t>
                      </a:r>
                      <a:endParaRPr lang="en-US" sz="1800" dirty="0">
                        <a:solidFill>
                          <a:schemeClr val="tx2"/>
                        </a:solidFill>
                        <a:effectLst/>
                      </a:endParaRPr>
                    </a:p>
                    <a:p>
                      <a:pPr marL="0" marR="0" algn="just" rtl="1">
                        <a:lnSpc>
                          <a:spcPct val="115000"/>
                        </a:lnSpc>
                        <a:spcBef>
                          <a:spcPts val="0"/>
                        </a:spcBef>
                        <a:spcAft>
                          <a:spcPts val="0"/>
                        </a:spcAft>
                      </a:pPr>
                      <a:r>
                        <a:rPr lang="ar-SA" sz="1400" dirty="0">
                          <a:effectLst/>
                        </a:rPr>
                        <a:t>يقع بين المزاجية والتقلب احياناً يهتم مرة بالعاملين ومرة أخرى بالإنتاجية .</a:t>
                      </a:r>
                      <a:endParaRPr lang="en-US" sz="14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rtl="1">
                        <a:lnSpc>
                          <a:spcPct val="115000"/>
                        </a:lnSpc>
                        <a:spcBef>
                          <a:spcPts val="0"/>
                        </a:spcBef>
                        <a:spcAft>
                          <a:spcPts val="0"/>
                        </a:spcAft>
                      </a:pPr>
                      <a:r>
                        <a:rPr lang="ar-SA" sz="1800" dirty="0">
                          <a:solidFill>
                            <a:schemeClr val="tx2"/>
                          </a:solidFill>
                          <a:effectLst/>
                        </a:rPr>
                        <a:t>1) القائد الرسمي</a:t>
                      </a:r>
                      <a:endParaRPr lang="en-US" sz="1800" dirty="0">
                        <a:solidFill>
                          <a:schemeClr val="tx2"/>
                        </a:solidFill>
                        <a:effectLst/>
                      </a:endParaRPr>
                    </a:p>
                    <a:p>
                      <a:pPr marL="0" marR="0" algn="just" rtl="1">
                        <a:lnSpc>
                          <a:spcPct val="115000"/>
                        </a:lnSpc>
                        <a:spcBef>
                          <a:spcPts val="0"/>
                        </a:spcBef>
                        <a:spcAft>
                          <a:spcPts val="0"/>
                        </a:spcAft>
                      </a:pPr>
                      <a:r>
                        <a:rPr lang="ar-SA" sz="1400" dirty="0">
                          <a:effectLst/>
                        </a:rPr>
                        <a:t>يقع بين الرسمية والتطبيق للتعليمات واهتمام كبير بنتائج العمل وممارسة القوة والنفوذ والسيطرة على الاخرين</a:t>
                      </a:r>
                      <a:endParaRPr lang="en-US" sz="14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33175321"/>
                  </a:ext>
                </a:extLst>
              </a:tr>
              <a:tr h="1310850">
                <a:tc>
                  <a:txBody>
                    <a:bodyPr/>
                    <a:lstStyle/>
                    <a:p>
                      <a:pPr marL="0" marR="0" algn="just" rtl="1">
                        <a:lnSpc>
                          <a:spcPct val="115000"/>
                        </a:lnSpc>
                        <a:spcBef>
                          <a:spcPts val="0"/>
                        </a:spcBef>
                        <a:spcAft>
                          <a:spcPts val="0"/>
                        </a:spcAft>
                      </a:pPr>
                      <a:r>
                        <a:rPr lang="ar-SA" sz="1800" dirty="0">
                          <a:solidFill>
                            <a:schemeClr val="tx2"/>
                          </a:solidFill>
                          <a:effectLst/>
                        </a:rPr>
                        <a:t>3) القائد السلبي</a:t>
                      </a:r>
                      <a:endParaRPr lang="en-US" sz="1800" dirty="0">
                        <a:solidFill>
                          <a:schemeClr val="tx2"/>
                        </a:solidFill>
                        <a:effectLst/>
                      </a:endParaRPr>
                    </a:p>
                    <a:p>
                      <a:pPr marL="0" marR="0" algn="just" rtl="1">
                        <a:lnSpc>
                          <a:spcPct val="115000"/>
                        </a:lnSpc>
                        <a:spcBef>
                          <a:spcPts val="0"/>
                        </a:spcBef>
                        <a:spcAft>
                          <a:spcPts val="0"/>
                        </a:spcAft>
                      </a:pPr>
                      <a:r>
                        <a:rPr lang="ar-SA" sz="1400" dirty="0">
                          <a:effectLst/>
                        </a:rPr>
                        <a:t>يقع بين التساهل والتسيب ، ويعطي حرية عالية للمرؤوسين على حساب العمل وبما يخلق عدم الانضباط والنزاعات الشخصية المستمرة </a:t>
                      </a:r>
                      <a:endParaRPr lang="en-US" sz="14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rtl="1">
                        <a:lnSpc>
                          <a:spcPct val="115000"/>
                        </a:lnSpc>
                        <a:spcBef>
                          <a:spcPts val="0"/>
                        </a:spcBef>
                        <a:spcAft>
                          <a:spcPts val="0"/>
                        </a:spcAft>
                      </a:pPr>
                      <a:r>
                        <a:rPr lang="ar-SA" sz="1800" b="1" dirty="0">
                          <a:solidFill>
                            <a:schemeClr val="tx2"/>
                          </a:solidFill>
                          <a:effectLst/>
                        </a:rPr>
                        <a:t>4) القائد الاجتماعي</a:t>
                      </a:r>
                    </a:p>
                    <a:p>
                      <a:pPr marL="0" marR="0" algn="just" rtl="1">
                        <a:lnSpc>
                          <a:spcPct val="115000"/>
                        </a:lnSpc>
                        <a:spcBef>
                          <a:spcPts val="0"/>
                        </a:spcBef>
                        <a:spcAft>
                          <a:spcPts val="0"/>
                        </a:spcAft>
                      </a:pPr>
                      <a:r>
                        <a:rPr lang="ar-SA" sz="1400" b="1" dirty="0">
                          <a:effectLst/>
                        </a:rPr>
                        <a:t>يقع بين التفاعلية العالية مع العاملين ، والاهتمام الأقل بالعمل والإنتاجية ، وتطوير جوانب الرعاية والالفة في العلاقات بالأخرين .</a:t>
                      </a:r>
                      <a:endParaRPr lang="en-US" sz="1400" b="1"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99662000"/>
                  </a:ext>
                </a:extLst>
              </a:tr>
            </a:tbl>
          </a:graphicData>
        </a:graphic>
      </p:graphicFrame>
      <p:sp>
        <p:nvSpPr>
          <p:cNvPr id="12" name="TextBox 11">
            <a:extLst>
              <a:ext uri="{FF2B5EF4-FFF2-40B4-BE49-F238E27FC236}">
                <a16:creationId xmlns:a16="http://schemas.microsoft.com/office/drawing/2014/main" id="{28D190EB-25AE-7ED0-2D05-3AC5923D1C5D}"/>
              </a:ext>
            </a:extLst>
          </p:cNvPr>
          <p:cNvSpPr txBox="1"/>
          <p:nvPr/>
        </p:nvSpPr>
        <p:spPr>
          <a:xfrm>
            <a:off x="3689498" y="610210"/>
            <a:ext cx="2488019" cy="584775"/>
          </a:xfrm>
          <a:prstGeom prst="rect">
            <a:avLst/>
          </a:prstGeom>
          <a:noFill/>
        </p:spPr>
        <p:txBody>
          <a:bodyPr wrap="square">
            <a:spAutoFit/>
          </a:bodyPr>
          <a:lstStyle/>
          <a:p>
            <a:pPr algn="ctr"/>
            <a:r>
              <a:rPr lang="ar-SA" sz="3200" dirty="0">
                <a:solidFill>
                  <a:schemeClr val="tx2"/>
                </a:solidFill>
                <a:effectLst/>
                <a:latin typeface="Times New Roman" panose="02020603050405020304" pitchFamily="18" charset="0"/>
                <a:ea typeface="Times New Roman" panose="02020603050405020304" pitchFamily="18" charset="0"/>
                <a:cs typeface="AM-ZAIN ORIGINAL" panose="00000400000000000000" pitchFamily="2" charset="-78"/>
              </a:rPr>
              <a:t>أساليب القيادة </a:t>
            </a:r>
            <a:endParaRPr lang="en-US" sz="3200" dirty="0">
              <a:solidFill>
                <a:schemeClr val="tx2"/>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63" name="Google Shape;1363;p49"/>
          <p:cNvSpPr txBox="1">
            <a:spLocks noGrp="1"/>
          </p:cNvSpPr>
          <p:nvPr>
            <p:ph type="title"/>
          </p:nvPr>
        </p:nvSpPr>
        <p:spPr>
          <a:xfrm>
            <a:off x="1279200" y="1183289"/>
            <a:ext cx="6585600" cy="1289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SA" sz="4000" b="1" dirty="0">
                <a:solidFill>
                  <a:srgbClr val="A4063E"/>
                </a:solidFill>
                <a:effectLst/>
                <a:latin typeface="Times New Roman" panose="02020603050405020304" pitchFamily="18" charset="0"/>
                <a:ea typeface="Times New Roman" panose="02020603050405020304" pitchFamily="18" charset="0"/>
                <a:cs typeface="AM-ZAIN ORIGINAL" panose="00000400000000000000" pitchFamily="2" charset="-78"/>
              </a:rPr>
              <a:t>نظريات القيادة في الفكر الإداري</a:t>
            </a:r>
            <a:endParaRPr sz="7200" b="1" dirty="0">
              <a:latin typeface="Kan Ya Ma Kan Free" panose="00000500000000000000" pitchFamily="50" charset="-78"/>
              <a:cs typeface="Kan Ya Ma Kan Free" panose="00000500000000000000" pitchFamily="50" charset="-78"/>
            </a:endParaRPr>
          </a:p>
        </p:txBody>
      </p:sp>
      <p:sp>
        <p:nvSpPr>
          <p:cNvPr id="1365" name="Google Shape;1365;p49"/>
          <p:cNvSpPr/>
          <p:nvPr/>
        </p:nvSpPr>
        <p:spPr>
          <a:xfrm>
            <a:off x="5397049" y="5240237"/>
            <a:ext cx="361988" cy="3200"/>
          </a:xfrm>
          <a:custGeom>
            <a:avLst/>
            <a:gdLst/>
            <a:ahLst/>
            <a:cxnLst/>
            <a:rect l="l" t="t" r="r" b="b"/>
            <a:pathLst>
              <a:path w="4978" h="44" extrusionOk="0">
                <a:moveTo>
                  <a:pt x="2489" y="0"/>
                </a:moveTo>
                <a:cubicBezTo>
                  <a:pt x="1113" y="0"/>
                  <a:pt x="0" y="0"/>
                  <a:pt x="0" y="29"/>
                </a:cubicBezTo>
                <a:cubicBezTo>
                  <a:pt x="0" y="44"/>
                  <a:pt x="1113" y="44"/>
                  <a:pt x="2489" y="44"/>
                </a:cubicBezTo>
                <a:cubicBezTo>
                  <a:pt x="3865" y="44"/>
                  <a:pt x="4978" y="44"/>
                  <a:pt x="4978" y="29"/>
                </a:cubicBezTo>
                <a:cubicBezTo>
                  <a:pt x="4978" y="0"/>
                  <a:pt x="3865" y="0"/>
                  <a:pt x="2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9"/>
          <p:cNvSpPr/>
          <p:nvPr/>
        </p:nvSpPr>
        <p:spPr>
          <a:xfrm>
            <a:off x="5435372" y="5211077"/>
            <a:ext cx="30905" cy="12726"/>
          </a:xfrm>
          <a:custGeom>
            <a:avLst/>
            <a:gdLst/>
            <a:ahLst/>
            <a:cxnLst/>
            <a:rect l="l" t="t" r="r" b="b"/>
            <a:pathLst>
              <a:path w="425" h="175" extrusionOk="0">
                <a:moveTo>
                  <a:pt x="18" y="0"/>
                </a:moveTo>
                <a:cubicBezTo>
                  <a:pt x="7" y="0"/>
                  <a:pt x="0" y="2"/>
                  <a:pt x="0" y="6"/>
                </a:cubicBezTo>
                <a:cubicBezTo>
                  <a:pt x="0" y="20"/>
                  <a:pt x="88" y="50"/>
                  <a:pt x="205" y="94"/>
                </a:cubicBezTo>
                <a:cubicBezTo>
                  <a:pt x="312" y="129"/>
                  <a:pt x="390" y="175"/>
                  <a:pt x="416" y="175"/>
                </a:cubicBezTo>
                <a:cubicBezTo>
                  <a:pt x="422" y="175"/>
                  <a:pt x="425" y="172"/>
                  <a:pt x="425" y="167"/>
                </a:cubicBezTo>
                <a:cubicBezTo>
                  <a:pt x="425" y="152"/>
                  <a:pt x="337" y="94"/>
                  <a:pt x="220" y="64"/>
                </a:cubicBezTo>
                <a:cubicBezTo>
                  <a:pt x="141" y="20"/>
                  <a:pt x="55"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9"/>
          <p:cNvSpPr/>
          <p:nvPr/>
        </p:nvSpPr>
        <p:spPr>
          <a:xfrm>
            <a:off x="5425773" y="5219876"/>
            <a:ext cx="25597" cy="23560"/>
          </a:xfrm>
          <a:custGeom>
            <a:avLst/>
            <a:gdLst/>
            <a:ahLst/>
            <a:cxnLst/>
            <a:rect l="l" t="t" r="r" b="b"/>
            <a:pathLst>
              <a:path w="352" h="324" extrusionOk="0">
                <a:moveTo>
                  <a:pt x="38" y="0"/>
                </a:moveTo>
                <a:cubicBezTo>
                  <a:pt x="15" y="0"/>
                  <a:pt x="0" y="7"/>
                  <a:pt x="0" y="17"/>
                </a:cubicBezTo>
                <a:cubicBezTo>
                  <a:pt x="0" y="17"/>
                  <a:pt x="132" y="31"/>
                  <a:pt x="220" y="119"/>
                </a:cubicBezTo>
                <a:cubicBezTo>
                  <a:pt x="337" y="207"/>
                  <a:pt x="337" y="324"/>
                  <a:pt x="352" y="324"/>
                </a:cubicBezTo>
                <a:cubicBezTo>
                  <a:pt x="352" y="324"/>
                  <a:pt x="352" y="192"/>
                  <a:pt x="235" y="104"/>
                </a:cubicBezTo>
                <a:cubicBezTo>
                  <a:pt x="166" y="26"/>
                  <a:pt x="85" y="0"/>
                  <a:pt x="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9"/>
          <p:cNvSpPr/>
          <p:nvPr/>
        </p:nvSpPr>
        <p:spPr>
          <a:xfrm>
            <a:off x="5545033" y="5226348"/>
            <a:ext cx="71336" cy="2182"/>
          </a:xfrm>
          <a:custGeom>
            <a:avLst/>
            <a:gdLst/>
            <a:ahLst/>
            <a:cxnLst/>
            <a:rect l="l" t="t" r="r" b="b"/>
            <a:pathLst>
              <a:path w="981" h="30" extrusionOk="0">
                <a:moveTo>
                  <a:pt x="483" y="1"/>
                </a:moveTo>
                <a:cubicBezTo>
                  <a:pt x="220" y="1"/>
                  <a:pt x="0" y="1"/>
                  <a:pt x="0" y="15"/>
                </a:cubicBezTo>
                <a:cubicBezTo>
                  <a:pt x="0" y="30"/>
                  <a:pt x="220" y="30"/>
                  <a:pt x="483" y="30"/>
                </a:cubicBezTo>
                <a:cubicBezTo>
                  <a:pt x="761" y="30"/>
                  <a:pt x="981" y="30"/>
                  <a:pt x="981" y="15"/>
                </a:cubicBezTo>
                <a:cubicBezTo>
                  <a:pt x="981" y="15"/>
                  <a:pt x="761" y="1"/>
                  <a:pt x="4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9"/>
          <p:cNvSpPr/>
          <p:nvPr/>
        </p:nvSpPr>
        <p:spPr>
          <a:xfrm>
            <a:off x="5584375" y="5240237"/>
            <a:ext cx="362060" cy="3200"/>
          </a:xfrm>
          <a:custGeom>
            <a:avLst/>
            <a:gdLst/>
            <a:ahLst/>
            <a:cxnLst/>
            <a:rect l="l" t="t" r="r" b="b"/>
            <a:pathLst>
              <a:path w="4979" h="44" extrusionOk="0">
                <a:moveTo>
                  <a:pt x="2489" y="0"/>
                </a:moveTo>
                <a:cubicBezTo>
                  <a:pt x="1113" y="0"/>
                  <a:pt x="1" y="0"/>
                  <a:pt x="1" y="29"/>
                </a:cubicBezTo>
                <a:cubicBezTo>
                  <a:pt x="1" y="44"/>
                  <a:pt x="1099" y="44"/>
                  <a:pt x="2489" y="44"/>
                </a:cubicBezTo>
                <a:cubicBezTo>
                  <a:pt x="3866" y="44"/>
                  <a:pt x="4978" y="44"/>
                  <a:pt x="4978" y="29"/>
                </a:cubicBezTo>
                <a:cubicBezTo>
                  <a:pt x="4978" y="0"/>
                  <a:pt x="3866" y="0"/>
                  <a:pt x="24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9"/>
          <p:cNvSpPr/>
          <p:nvPr/>
        </p:nvSpPr>
        <p:spPr>
          <a:xfrm>
            <a:off x="5731268" y="5226348"/>
            <a:ext cx="71409" cy="2182"/>
          </a:xfrm>
          <a:custGeom>
            <a:avLst/>
            <a:gdLst/>
            <a:ahLst/>
            <a:cxnLst/>
            <a:rect l="l" t="t" r="r" b="b"/>
            <a:pathLst>
              <a:path w="982" h="30" extrusionOk="0">
                <a:moveTo>
                  <a:pt x="484" y="1"/>
                </a:moveTo>
                <a:cubicBezTo>
                  <a:pt x="221" y="1"/>
                  <a:pt x="1" y="1"/>
                  <a:pt x="1" y="15"/>
                </a:cubicBezTo>
                <a:cubicBezTo>
                  <a:pt x="1" y="30"/>
                  <a:pt x="235" y="30"/>
                  <a:pt x="484" y="30"/>
                </a:cubicBezTo>
                <a:cubicBezTo>
                  <a:pt x="762" y="30"/>
                  <a:pt x="982" y="30"/>
                  <a:pt x="982" y="15"/>
                </a:cubicBezTo>
                <a:cubicBezTo>
                  <a:pt x="982" y="15"/>
                  <a:pt x="762" y="1"/>
                  <a:pt x="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1" name="Google Shape;1371;p49"/>
          <p:cNvGrpSpPr/>
          <p:nvPr/>
        </p:nvGrpSpPr>
        <p:grpSpPr>
          <a:xfrm>
            <a:off x="3831576" y="3206276"/>
            <a:ext cx="1490418" cy="1982886"/>
            <a:chOff x="3782089" y="3206276"/>
            <a:chExt cx="1490418" cy="1982886"/>
          </a:xfrm>
        </p:grpSpPr>
        <p:sp>
          <p:nvSpPr>
            <p:cNvPr id="1372" name="Google Shape;1372;p49"/>
            <p:cNvSpPr/>
            <p:nvPr/>
          </p:nvSpPr>
          <p:spPr>
            <a:xfrm>
              <a:off x="3782089" y="4131994"/>
              <a:ext cx="1490418" cy="67118"/>
            </a:xfrm>
            <a:custGeom>
              <a:avLst/>
              <a:gdLst/>
              <a:ahLst/>
              <a:cxnLst/>
              <a:rect l="l" t="t" r="r" b="b"/>
              <a:pathLst>
                <a:path w="20496" h="923" extrusionOk="0">
                  <a:moveTo>
                    <a:pt x="0" y="0"/>
                  </a:moveTo>
                  <a:lnTo>
                    <a:pt x="0" y="923"/>
                  </a:lnTo>
                  <a:lnTo>
                    <a:pt x="20495" y="923"/>
                  </a:lnTo>
                  <a:lnTo>
                    <a:pt x="204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9"/>
            <p:cNvSpPr/>
            <p:nvPr/>
          </p:nvSpPr>
          <p:spPr>
            <a:xfrm>
              <a:off x="3870443" y="4199041"/>
              <a:ext cx="52211" cy="990121"/>
            </a:xfrm>
            <a:custGeom>
              <a:avLst/>
              <a:gdLst/>
              <a:ahLst/>
              <a:cxnLst/>
              <a:rect l="l" t="t" r="r" b="b"/>
              <a:pathLst>
                <a:path w="718" h="13616" extrusionOk="0">
                  <a:moveTo>
                    <a:pt x="0" y="1"/>
                  </a:moveTo>
                  <a:lnTo>
                    <a:pt x="0" y="13454"/>
                  </a:lnTo>
                  <a:lnTo>
                    <a:pt x="351" y="13615"/>
                  </a:lnTo>
                  <a:lnTo>
                    <a:pt x="7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9"/>
            <p:cNvSpPr/>
            <p:nvPr/>
          </p:nvSpPr>
          <p:spPr>
            <a:xfrm>
              <a:off x="5175617" y="4199041"/>
              <a:ext cx="52211" cy="990121"/>
            </a:xfrm>
            <a:custGeom>
              <a:avLst/>
              <a:gdLst/>
              <a:ahLst/>
              <a:cxnLst/>
              <a:rect l="l" t="t" r="r" b="b"/>
              <a:pathLst>
                <a:path w="718" h="13616" extrusionOk="0">
                  <a:moveTo>
                    <a:pt x="0" y="1"/>
                  </a:moveTo>
                  <a:lnTo>
                    <a:pt x="0" y="13454"/>
                  </a:lnTo>
                  <a:lnTo>
                    <a:pt x="366" y="13615"/>
                  </a:lnTo>
                  <a:lnTo>
                    <a:pt x="71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9"/>
            <p:cNvSpPr/>
            <p:nvPr/>
          </p:nvSpPr>
          <p:spPr>
            <a:xfrm>
              <a:off x="3895968" y="4591871"/>
              <a:ext cx="1279683" cy="39486"/>
            </a:xfrm>
            <a:custGeom>
              <a:avLst/>
              <a:gdLst/>
              <a:ahLst/>
              <a:cxnLst/>
              <a:rect l="l" t="t" r="r" b="b"/>
              <a:pathLst>
                <a:path w="17598" h="543" extrusionOk="0">
                  <a:moveTo>
                    <a:pt x="0" y="1"/>
                  </a:moveTo>
                  <a:lnTo>
                    <a:pt x="0" y="264"/>
                  </a:lnTo>
                  <a:lnTo>
                    <a:pt x="17597" y="542"/>
                  </a:lnTo>
                  <a:lnTo>
                    <a:pt x="175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9"/>
            <p:cNvSpPr/>
            <p:nvPr/>
          </p:nvSpPr>
          <p:spPr>
            <a:xfrm>
              <a:off x="3895968" y="3887148"/>
              <a:ext cx="259529" cy="247021"/>
            </a:xfrm>
            <a:custGeom>
              <a:avLst/>
              <a:gdLst/>
              <a:ahLst/>
              <a:cxnLst/>
              <a:rect l="l" t="t" r="r" b="b"/>
              <a:pathLst>
                <a:path w="3569" h="3397" extrusionOk="0">
                  <a:moveTo>
                    <a:pt x="3058" y="1369"/>
                  </a:moveTo>
                  <a:cubicBezTo>
                    <a:pt x="3208" y="1369"/>
                    <a:pt x="3351" y="1459"/>
                    <a:pt x="3382" y="1728"/>
                  </a:cubicBezTo>
                  <a:cubicBezTo>
                    <a:pt x="3441" y="2196"/>
                    <a:pt x="2723" y="2328"/>
                    <a:pt x="2723" y="2328"/>
                  </a:cubicBezTo>
                  <a:lnTo>
                    <a:pt x="2723" y="1508"/>
                  </a:lnTo>
                  <a:cubicBezTo>
                    <a:pt x="2797" y="1434"/>
                    <a:pt x="2930" y="1369"/>
                    <a:pt x="3058" y="1369"/>
                  </a:cubicBezTo>
                  <a:close/>
                  <a:moveTo>
                    <a:pt x="0" y="0"/>
                  </a:moveTo>
                  <a:lnTo>
                    <a:pt x="162" y="3397"/>
                  </a:lnTo>
                  <a:lnTo>
                    <a:pt x="2738" y="3353"/>
                  </a:lnTo>
                  <a:lnTo>
                    <a:pt x="2723" y="2547"/>
                  </a:lnTo>
                  <a:lnTo>
                    <a:pt x="2723" y="2547"/>
                  </a:lnTo>
                  <a:cubicBezTo>
                    <a:pt x="2723" y="2547"/>
                    <a:pt x="2730" y="2548"/>
                    <a:pt x="2743" y="2548"/>
                  </a:cubicBezTo>
                  <a:cubicBezTo>
                    <a:pt x="2870" y="2548"/>
                    <a:pt x="3569" y="2512"/>
                    <a:pt x="3529" y="1713"/>
                  </a:cubicBezTo>
                  <a:cubicBezTo>
                    <a:pt x="3493" y="1186"/>
                    <a:pt x="3205" y="1081"/>
                    <a:pt x="2980" y="1081"/>
                  </a:cubicBezTo>
                  <a:cubicBezTo>
                    <a:pt x="2831" y="1081"/>
                    <a:pt x="2709" y="1127"/>
                    <a:pt x="2709" y="1127"/>
                  </a:cubicBezTo>
                  <a:lnTo>
                    <a:pt x="27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9"/>
            <p:cNvSpPr/>
            <p:nvPr/>
          </p:nvSpPr>
          <p:spPr>
            <a:xfrm>
              <a:off x="3892768" y="3206276"/>
              <a:ext cx="211899" cy="656784"/>
            </a:xfrm>
            <a:custGeom>
              <a:avLst/>
              <a:gdLst/>
              <a:ahLst/>
              <a:cxnLst/>
              <a:rect l="l" t="t" r="r" b="b"/>
              <a:pathLst>
                <a:path w="2914" h="9032" extrusionOk="0">
                  <a:moveTo>
                    <a:pt x="1346" y="1"/>
                  </a:moveTo>
                  <a:cubicBezTo>
                    <a:pt x="1176" y="1"/>
                    <a:pt x="1084" y="56"/>
                    <a:pt x="1084" y="96"/>
                  </a:cubicBezTo>
                  <a:cubicBezTo>
                    <a:pt x="1084" y="170"/>
                    <a:pt x="1245" y="213"/>
                    <a:pt x="1421" y="360"/>
                  </a:cubicBezTo>
                  <a:cubicBezTo>
                    <a:pt x="1611" y="536"/>
                    <a:pt x="1860" y="828"/>
                    <a:pt x="1831" y="1224"/>
                  </a:cubicBezTo>
                  <a:cubicBezTo>
                    <a:pt x="1816" y="1429"/>
                    <a:pt x="1743" y="1634"/>
                    <a:pt x="1596" y="1795"/>
                  </a:cubicBezTo>
                  <a:cubicBezTo>
                    <a:pt x="1450" y="1970"/>
                    <a:pt x="1201" y="2146"/>
                    <a:pt x="879" y="2366"/>
                  </a:cubicBezTo>
                  <a:cubicBezTo>
                    <a:pt x="733" y="2468"/>
                    <a:pt x="557" y="2614"/>
                    <a:pt x="410" y="2805"/>
                  </a:cubicBezTo>
                  <a:cubicBezTo>
                    <a:pt x="264" y="2995"/>
                    <a:pt x="118" y="3215"/>
                    <a:pt x="59" y="3537"/>
                  </a:cubicBezTo>
                  <a:cubicBezTo>
                    <a:pt x="1" y="3844"/>
                    <a:pt x="74" y="4195"/>
                    <a:pt x="249" y="4444"/>
                  </a:cubicBezTo>
                  <a:cubicBezTo>
                    <a:pt x="410" y="4708"/>
                    <a:pt x="630" y="4883"/>
                    <a:pt x="806" y="5015"/>
                  </a:cubicBezTo>
                  <a:cubicBezTo>
                    <a:pt x="1201" y="5264"/>
                    <a:pt x="1538" y="5454"/>
                    <a:pt x="1743" y="5630"/>
                  </a:cubicBezTo>
                  <a:cubicBezTo>
                    <a:pt x="1860" y="5733"/>
                    <a:pt x="1889" y="5806"/>
                    <a:pt x="1904" y="5879"/>
                  </a:cubicBezTo>
                  <a:cubicBezTo>
                    <a:pt x="1948" y="5952"/>
                    <a:pt x="1933" y="6025"/>
                    <a:pt x="1889" y="6113"/>
                  </a:cubicBezTo>
                  <a:cubicBezTo>
                    <a:pt x="1860" y="6201"/>
                    <a:pt x="1787" y="6318"/>
                    <a:pt x="1684" y="6406"/>
                  </a:cubicBezTo>
                  <a:cubicBezTo>
                    <a:pt x="1596" y="6508"/>
                    <a:pt x="1508" y="6582"/>
                    <a:pt x="1377" y="6684"/>
                  </a:cubicBezTo>
                  <a:cubicBezTo>
                    <a:pt x="1128" y="6860"/>
                    <a:pt x="850" y="7021"/>
                    <a:pt x="630" y="7270"/>
                  </a:cubicBezTo>
                  <a:cubicBezTo>
                    <a:pt x="513" y="7372"/>
                    <a:pt x="410" y="7504"/>
                    <a:pt x="337" y="7636"/>
                  </a:cubicBezTo>
                  <a:cubicBezTo>
                    <a:pt x="249" y="7782"/>
                    <a:pt x="206" y="7943"/>
                    <a:pt x="191" y="8075"/>
                  </a:cubicBezTo>
                  <a:cubicBezTo>
                    <a:pt x="176" y="8338"/>
                    <a:pt x="220" y="8587"/>
                    <a:pt x="337" y="8748"/>
                  </a:cubicBezTo>
                  <a:cubicBezTo>
                    <a:pt x="440" y="8909"/>
                    <a:pt x="586" y="8997"/>
                    <a:pt x="689" y="9026"/>
                  </a:cubicBezTo>
                  <a:cubicBezTo>
                    <a:pt x="714" y="9030"/>
                    <a:pt x="737" y="9032"/>
                    <a:pt x="757" y="9032"/>
                  </a:cubicBezTo>
                  <a:cubicBezTo>
                    <a:pt x="817" y="9032"/>
                    <a:pt x="850" y="9016"/>
                    <a:pt x="850" y="8983"/>
                  </a:cubicBezTo>
                  <a:cubicBezTo>
                    <a:pt x="864" y="8909"/>
                    <a:pt x="718" y="8822"/>
                    <a:pt x="689" y="8602"/>
                  </a:cubicBezTo>
                  <a:cubicBezTo>
                    <a:pt x="659" y="8485"/>
                    <a:pt x="689" y="8338"/>
                    <a:pt x="733" y="8192"/>
                  </a:cubicBezTo>
                  <a:cubicBezTo>
                    <a:pt x="776" y="8119"/>
                    <a:pt x="806" y="8046"/>
                    <a:pt x="864" y="8002"/>
                  </a:cubicBezTo>
                  <a:cubicBezTo>
                    <a:pt x="923" y="7929"/>
                    <a:pt x="996" y="7870"/>
                    <a:pt x="1084" y="7797"/>
                  </a:cubicBezTo>
                  <a:cubicBezTo>
                    <a:pt x="1274" y="7665"/>
                    <a:pt x="1523" y="7533"/>
                    <a:pt x="1816" y="7372"/>
                  </a:cubicBezTo>
                  <a:cubicBezTo>
                    <a:pt x="1962" y="7299"/>
                    <a:pt x="2153" y="7167"/>
                    <a:pt x="2299" y="7050"/>
                  </a:cubicBezTo>
                  <a:cubicBezTo>
                    <a:pt x="2445" y="6918"/>
                    <a:pt x="2606" y="6728"/>
                    <a:pt x="2709" y="6508"/>
                  </a:cubicBezTo>
                  <a:cubicBezTo>
                    <a:pt x="2826" y="6289"/>
                    <a:pt x="2914" y="5981"/>
                    <a:pt x="2841" y="5689"/>
                  </a:cubicBezTo>
                  <a:cubicBezTo>
                    <a:pt x="2826" y="5542"/>
                    <a:pt x="2767" y="5396"/>
                    <a:pt x="2694" y="5264"/>
                  </a:cubicBezTo>
                  <a:cubicBezTo>
                    <a:pt x="2636" y="5191"/>
                    <a:pt x="2606" y="5147"/>
                    <a:pt x="2562" y="5088"/>
                  </a:cubicBezTo>
                  <a:cubicBezTo>
                    <a:pt x="2533" y="5030"/>
                    <a:pt x="2475" y="5001"/>
                    <a:pt x="2445" y="4942"/>
                  </a:cubicBezTo>
                  <a:cubicBezTo>
                    <a:pt x="2079" y="4576"/>
                    <a:pt x="1684" y="4386"/>
                    <a:pt x="1391" y="4195"/>
                  </a:cubicBezTo>
                  <a:cubicBezTo>
                    <a:pt x="1245" y="4093"/>
                    <a:pt x="1142" y="3990"/>
                    <a:pt x="1084" y="3917"/>
                  </a:cubicBezTo>
                  <a:cubicBezTo>
                    <a:pt x="1055" y="3873"/>
                    <a:pt x="1025" y="3844"/>
                    <a:pt x="1025" y="3800"/>
                  </a:cubicBezTo>
                  <a:cubicBezTo>
                    <a:pt x="1011" y="3771"/>
                    <a:pt x="1011" y="3727"/>
                    <a:pt x="1011" y="3698"/>
                  </a:cubicBezTo>
                  <a:cubicBezTo>
                    <a:pt x="1025" y="3595"/>
                    <a:pt x="1084" y="3493"/>
                    <a:pt x="1157" y="3376"/>
                  </a:cubicBezTo>
                  <a:cubicBezTo>
                    <a:pt x="1245" y="3273"/>
                    <a:pt x="1347" y="3185"/>
                    <a:pt x="1465" y="3068"/>
                  </a:cubicBezTo>
                  <a:cubicBezTo>
                    <a:pt x="1728" y="2878"/>
                    <a:pt x="2035" y="2629"/>
                    <a:pt x="2270" y="2307"/>
                  </a:cubicBezTo>
                  <a:cubicBezTo>
                    <a:pt x="2401" y="2146"/>
                    <a:pt x="2489" y="1941"/>
                    <a:pt x="2533" y="1751"/>
                  </a:cubicBezTo>
                  <a:cubicBezTo>
                    <a:pt x="2592" y="1575"/>
                    <a:pt x="2592" y="1370"/>
                    <a:pt x="2562" y="1209"/>
                  </a:cubicBezTo>
                  <a:cubicBezTo>
                    <a:pt x="2533" y="858"/>
                    <a:pt x="2372" y="565"/>
                    <a:pt x="2182" y="389"/>
                  </a:cubicBezTo>
                  <a:cubicBezTo>
                    <a:pt x="1977" y="184"/>
                    <a:pt x="1772" y="96"/>
                    <a:pt x="1611" y="38"/>
                  </a:cubicBezTo>
                  <a:cubicBezTo>
                    <a:pt x="1509" y="11"/>
                    <a:pt x="1420" y="1"/>
                    <a:pt x="13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9"/>
            <p:cNvSpPr/>
            <p:nvPr/>
          </p:nvSpPr>
          <p:spPr>
            <a:xfrm>
              <a:off x="4899137" y="3887148"/>
              <a:ext cx="259456" cy="247021"/>
            </a:xfrm>
            <a:custGeom>
              <a:avLst/>
              <a:gdLst/>
              <a:ahLst/>
              <a:cxnLst/>
              <a:rect l="l" t="t" r="r" b="b"/>
              <a:pathLst>
                <a:path w="3568" h="3397" extrusionOk="0">
                  <a:moveTo>
                    <a:pt x="487" y="1366"/>
                  </a:moveTo>
                  <a:cubicBezTo>
                    <a:pt x="614" y="1366"/>
                    <a:pt x="750" y="1426"/>
                    <a:pt x="830" y="1493"/>
                  </a:cubicBezTo>
                  <a:lnTo>
                    <a:pt x="830" y="2313"/>
                  </a:lnTo>
                  <a:cubicBezTo>
                    <a:pt x="830" y="2314"/>
                    <a:pt x="829" y="2314"/>
                    <a:pt x="825" y="2314"/>
                  </a:cubicBezTo>
                  <a:cubicBezTo>
                    <a:pt x="763" y="2314"/>
                    <a:pt x="116" y="2173"/>
                    <a:pt x="172" y="1713"/>
                  </a:cubicBezTo>
                  <a:cubicBezTo>
                    <a:pt x="195" y="1451"/>
                    <a:pt x="335" y="1366"/>
                    <a:pt x="487" y="1366"/>
                  </a:cubicBezTo>
                  <a:close/>
                  <a:moveTo>
                    <a:pt x="860" y="0"/>
                  </a:moveTo>
                  <a:lnTo>
                    <a:pt x="860" y="1127"/>
                  </a:lnTo>
                  <a:cubicBezTo>
                    <a:pt x="854" y="1127"/>
                    <a:pt x="726" y="1081"/>
                    <a:pt x="573" y="1081"/>
                  </a:cubicBezTo>
                  <a:cubicBezTo>
                    <a:pt x="344" y="1081"/>
                    <a:pt x="57" y="1186"/>
                    <a:pt x="40" y="1713"/>
                  </a:cubicBezTo>
                  <a:cubicBezTo>
                    <a:pt x="1" y="2502"/>
                    <a:pt x="660" y="2548"/>
                    <a:pt x="813" y="2548"/>
                  </a:cubicBezTo>
                  <a:cubicBezTo>
                    <a:pt x="834" y="2548"/>
                    <a:pt x="845" y="2547"/>
                    <a:pt x="845" y="2547"/>
                  </a:cubicBezTo>
                  <a:lnTo>
                    <a:pt x="845" y="2547"/>
                  </a:lnTo>
                  <a:lnTo>
                    <a:pt x="816" y="3353"/>
                  </a:lnTo>
                  <a:lnTo>
                    <a:pt x="3407" y="3397"/>
                  </a:lnTo>
                  <a:lnTo>
                    <a:pt x="35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9"/>
            <p:cNvSpPr/>
            <p:nvPr/>
          </p:nvSpPr>
          <p:spPr>
            <a:xfrm>
              <a:off x="4946695" y="3206349"/>
              <a:ext cx="210881" cy="657803"/>
            </a:xfrm>
            <a:custGeom>
              <a:avLst/>
              <a:gdLst/>
              <a:ahLst/>
              <a:cxnLst/>
              <a:rect l="l" t="t" r="r" b="b"/>
              <a:pathLst>
                <a:path w="2900" h="9046" extrusionOk="0">
                  <a:moveTo>
                    <a:pt x="1622" y="1"/>
                  </a:moveTo>
                  <a:cubicBezTo>
                    <a:pt x="1535" y="1"/>
                    <a:pt x="1424" y="15"/>
                    <a:pt x="1289" y="51"/>
                  </a:cubicBezTo>
                  <a:cubicBezTo>
                    <a:pt x="1099" y="110"/>
                    <a:pt x="908" y="212"/>
                    <a:pt x="718" y="403"/>
                  </a:cubicBezTo>
                  <a:cubicBezTo>
                    <a:pt x="542" y="578"/>
                    <a:pt x="367" y="871"/>
                    <a:pt x="337" y="1223"/>
                  </a:cubicBezTo>
                  <a:cubicBezTo>
                    <a:pt x="323" y="1384"/>
                    <a:pt x="337" y="1589"/>
                    <a:pt x="367" y="1764"/>
                  </a:cubicBezTo>
                  <a:cubicBezTo>
                    <a:pt x="425" y="1955"/>
                    <a:pt x="513" y="2160"/>
                    <a:pt x="630" y="2321"/>
                  </a:cubicBezTo>
                  <a:cubicBezTo>
                    <a:pt x="864" y="2643"/>
                    <a:pt x="1172" y="2862"/>
                    <a:pt x="1435" y="3082"/>
                  </a:cubicBezTo>
                  <a:cubicBezTo>
                    <a:pt x="1567" y="3184"/>
                    <a:pt x="1670" y="3287"/>
                    <a:pt x="1743" y="3404"/>
                  </a:cubicBezTo>
                  <a:cubicBezTo>
                    <a:pt x="1831" y="3506"/>
                    <a:pt x="1875" y="3638"/>
                    <a:pt x="1889" y="3711"/>
                  </a:cubicBezTo>
                  <a:cubicBezTo>
                    <a:pt x="1889" y="3741"/>
                    <a:pt x="1889" y="3785"/>
                    <a:pt x="1875" y="3814"/>
                  </a:cubicBezTo>
                  <a:lnTo>
                    <a:pt x="1816" y="3931"/>
                  </a:lnTo>
                  <a:cubicBezTo>
                    <a:pt x="1757" y="4004"/>
                    <a:pt x="1655" y="4092"/>
                    <a:pt x="1509" y="4209"/>
                  </a:cubicBezTo>
                  <a:cubicBezTo>
                    <a:pt x="1216" y="4429"/>
                    <a:pt x="835" y="4590"/>
                    <a:pt x="469" y="4956"/>
                  </a:cubicBezTo>
                  <a:cubicBezTo>
                    <a:pt x="425" y="5014"/>
                    <a:pt x="367" y="5044"/>
                    <a:pt x="337" y="5102"/>
                  </a:cubicBezTo>
                  <a:cubicBezTo>
                    <a:pt x="279" y="5175"/>
                    <a:pt x="250" y="5234"/>
                    <a:pt x="206" y="5292"/>
                  </a:cubicBezTo>
                  <a:cubicBezTo>
                    <a:pt x="132" y="5410"/>
                    <a:pt x="74" y="5556"/>
                    <a:pt x="59" y="5702"/>
                  </a:cubicBezTo>
                  <a:cubicBezTo>
                    <a:pt x="1" y="5995"/>
                    <a:pt x="74" y="6317"/>
                    <a:pt x="191" y="6537"/>
                  </a:cubicBezTo>
                  <a:cubicBezTo>
                    <a:pt x="293" y="6756"/>
                    <a:pt x="469" y="6917"/>
                    <a:pt x="616" y="7064"/>
                  </a:cubicBezTo>
                  <a:cubicBezTo>
                    <a:pt x="777" y="7196"/>
                    <a:pt x="938" y="7313"/>
                    <a:pt x="1084" y="7386"/>
                  </a:cubicBezTo>
                  <a:cubicBezTo>
                    <a:pt x="1391" y="7562"/>
                    <a:pt x="1640" y="7679"/>
                    <a:pt x="1816" y="7810"/>
                  </a:cubicBezTo>
                  <a:cubicBezTo>
                    <a:pt x="1889" y="7884"/>
                    <a:pt x="1977" y="7942"/>
                    <a:pt x="2036" y="8015"/>
                  </a:cubicBezTo>
                  <a:cubicBezTo>
                    <a:pt x="2094" y="8074"/>
                    <a:pt x="2123" y="8147"/>
                    <a:pt x="2167" y="8220"/>
                  </a:cubicBezTo>
                  <a:cubicBezTo>
                    <a:pt x="2226" y="8367"/>
                    <a:pt x="2240" y="8513"/>
                    <a:pt x="2226" y="8616"/>
                  </a:cubicBezTo>
                  <a:cubicBezTo>
                    <a:pt x="2182" y="8835"/>
                    <a:pt x="2036" y="8923"/>
                    <a:pt x="2050" y="8996"/>
                  </a:cubicBezTo>
                  <a:cubicBezTo>
                    <a:pt x="2072" y="9029"/>
                    <a:pt x="2102" y="9046"/>
                    <a:pt x="2159" y="9046"/>
                  </a:cubicBezTo>
                  <a:cubicBezTo>
                    <a:pt x="2178" y="9046"/>
                    <a:pt x="2200" y="9044"/>
                    <a:pt x="2226" y="9040"/>
                  </a:cubicBezTo>
                  <a:cubicBezTo>
                    <a:pt x="2314" y="9025"/>
                    <a:pt x="2460" y="8923"/>
                    <a:pt x="2563" y="8762"/>
                  </a:cubicBezTo>
                  <a:cubicBezTo>
                    <a:pt x="2680" y="8601"/>
                    <a:pt x="2753" y="8367"/>
                    <a:pt x="2709" y="8089"/>
                  </a:cubicBezTo>
                  <a:cubicBezTo>
                    <a:pt x="2694" y="7942"/>
                    <a:pt x="2665" y="7796"/>
                    <a:pt x="2563" y="7649"/>
                  </a:cubicBezTo>
                  <a:cubicBezTo>
                    <a:pt x="2489" y="7518"/>
                    <a:pt x="2387" y="7386"/>
                    <a:pt x="2270" y="7283"/>
                  </a:cubicBezTo>
                  <a:cubicBezTo>
                    <a:pt x="2036" y="7049"/>
                    <a:pt x="1757" y="6873"/>
                    <a:pt x="1523" y="6698"/>
                  </a:cubicBezTo>
                  <a:cubicBezTo>
                    <a:pt x="1391" y="6610"/>
                    <a:pt x="1304" y="6507"/>
                    <a:pt x="1216" y="6420"/>
                  </a:cubicBezTo>
                  <a:cubicBezTo>
                    <a:pt x="1128" y="6332"/>
                    <a:pt x="1055" y="6215"/>
                    <a:pt x="1011" y="6127"/>
                  </a:cubicBezTo>
                  <a:cubicBezTo>
                    <a:pt x="967" y="6039"/>
                    <a:pt x="967" y="5966"/>
                    <a:pt x="996" y="5893"/>
                  </a:cubicBezTo>
                  <a:cubicBezTo>
                    <a:pt x="1011" y="5819"/>
                    <a:pt x="1040" y="5746"/>
                    <a:pt x="1157" y="5658"/>
                  </a:cubicBezTo>
                  <a:cubicBezTo>
                    <a:pt x="1333" y="5468"/>
                    <a:pt x="1699" y="5307"/>
                    <a:pt x="2094" y="5029"/>
                  </a:cubicBezTo>
                  <a:cubicBezTo>
                    <a:pt x="2270" y="4897"/>
                    <a:pt x="2489" y="4736"/>
                    <a:pt x="2650" y="4458"/>
                  </a:cubicBezTo>
                  <a:cubicBezTo>
                    <a:pt x="2826" y="4194"/>
                    <a:pt x="2899" y="3858"/>
                    <a:pt x="2841" y="3550"/>
                  </a:cubicBezTo>
                  <a:cubicBezTo>
                    <a:pt x="2782" y="3243"/>
                    <a:pt x="2636" y="2994"/>
                    <a:pt x="2489" y="2818"/>
                  </a:cubicBezTo>
                  <a:cubicBezTo>
                    <a:pt x="2343" y="2628"/>
                    <a:pt x="2182" y="2482"/>
                    <a:pt x="2021" y="2379"/>
                  </a:cubicBezTo>
                  <a:cubicBezTo>
                    <a:pt x="1713" y="2145"/>
                    <a:pt x="1450" y="1999"/>
                    <a:pt x="1304" y="1808"/>
                  </a:cubicBezTo>
                  <a:cubicBezTo>
                    <a:pt x="1143" y="1647"/>
                    <a:pt x="1084" y="1442"/>
                    <a:pt x="1069" y="1237"/>
                  </a:cubicBezTo>
                  <a:cubicBezTo>
                    <a:pt x="1055" y="842"/>
                    <a:pt x="1289" y="549"/>
                    <a:pt x="1494" y="388"/>
                  </a:cubicBezTo>
                  <a:cubicBezTo>
                    <a:pt x="1684" y="212"/>
                    <a:pt x="1860" y="169"/>
                    <a:pt x="1860" y="95"/>
                  </a:cubicBezTo>
                  <a:cubicBezTo>
                    <a:pt x="1860" y="48"/>
                    <a:pt x="1781" y="1"/>
                    <a:pt x="16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0" name="Google Shape;1380;p49"/>
          <p:cNvGrpSpPr/>
          <p:nvPr/>
        </p:nvGrpSpPr>
        <p:grpSpPr>
          <a:xfrm>
            <a:off x="5392726" y="2553325"/>
            <a:ext cx="2074889" cy="2705448"/>
            <a:chOff x="5355526" y="2548675"/>
            <a:chExt cx="2074889" cy="2705448"/>
          </a:xfrm>
        </p:grpSpPr>
        <p:sp>
          <p:nvSpPr>
            <p:cNvPr id="1381" name="Google Shape;1381;p49"/>
            <p:cNvSpPr/>
            <p:nvPr/>
          </p:nvSpPr>
          <p:spPr>
            <a:xfrm>
              <a:off x="5397703" y="3115304"/>
              <a:ext cx="220843" cy="269346"/>
            </a:xfrm>
            <a:custGeom>
              <a:avLst/>
              <a:gdLst/>
              <a:ahLst/>
              <a:cxnLst/>
              <a:rect l="l" t="t" r="r" b="b"/>
              <a:pathLst>
                <a:path w="3037" h="3704" extrusionOk="0">
                  <a:moveTo>
                    <a:pt x="2377" y="1"/>
                  </a:moveTo>
                  <a:cubicBezTo>
                    <a:pt x="2246" y="1"/>
                    <a:pt x="1997" y="440"/>
                    <a:pt x="2202" y="996"/>
                  </a:cubicBezTo>
                  <a:cubicBezTo>
                    <a:pt x="2202" y="996"/>
                    <a:pt x="913" y="211"/>
                    <a:pt x="522" y="211"/>
                  </a:cubicBezTo>
                  <a:cubicBezTo>
                    <a:pt x="466" y="211"/>
                    <a:pt x="429" y="227"/>
                    <a:pt x="416" y="264"/>
                  </a:cubicBezTo>
                  <a:cubicBezTo>
                    <a:pt x="299" y="557"/>
                    <a:pt x="1572" y="1303"/>
                    <a:pt x="1572" y="1303"/>
                  </a:cubicBezTo>
                  <a:cubicBezTo>
                    <a:pt x="1572" y="1303"/>
                    <a:pt x="694" y="860"/>
                    <a:pt x="313" y="860"/>
                  </a:cubicBezTo>
                  <a:cubicBezTo>
                    <a:pt x="234" y="860"/>
                    <a:pt x="177" y="878"/>
                    <a:pt x="152" y="923"/>
                  </a:cubicBezTo>
                  <a:cubicBezTo>
                    <a:pt x="6" y="1157"/>
                    <a:pt x="1148" y="1816"/>
                    <a:pt x="1148" y="1816"/>
                  </a:cubicBezTo>
                  <a:cubicBezTo>
                    <a:pt x="1148" y="1816"/>
                    <a:pt x="317" y="1401"/>
                    <a:pt x="72" y="1401"/>
                  </a:cubicBezTo>
                  <a:cubicBezTo>
                    <a:pt x="26" y="1401"/>
                    <a:pt x="1" y="1415"/>
                    <a:pt x="6" y="1450"/>
                  </a:cubicBezTo>
                  <a:cubicBezTo>
                    <a:pt x="20" y="1669"/>
                    <a:pt x="752" y="2240"/>
                    <a:pt x="752" y="2240"/>
                  </a:cubicBezTo>
                  <a:cubicBezTo>
                    <a:pt x="752" y="2240"/>
                    <a:pt x="243" y="1933"/>
                    <a:pt x="65" y="1933"/>
                  </a:cubicBezTo>
                  <a:cubicBezTo>
                    <a:pt x="24" y="1933"/>
                    <a:pt x="0" y="1950"/>
                    <a:pt x="6" y="1992"/>
                  </a:cubicBezTo>
                  <a:cubicBezTo>
                    <a:pt x="20" y="2211"/>
                    <a:pt x="1338" y="3675"/>
                    <a:pt x="1338" y="3675"/>
                  </a:cubicBezTo>
                  <a:cubicBezTo>
                    <a:pt x="1361" y="3695"/>
                    <a:pt x="1389" y="3704"/>
                    <a:pt x="1419" y="3704"/>
                  </a:cubicBezTo>
                  <a:cubicBezTo>
                    <a:pt x="1869" y="3704"/>
                    <a:pt x="3036" y="1728"/>
                    <a:pt x="3036" y="1728"/>
                  </a:cubicBezTo>
                  <a:cubicBezTo>
                    <a:pt x="3036" y="1728"/>
                    <a:pt x="2538" y="1"/>
                    <a:pt x="2377" y="1"/>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9"/>
            <p:cNvSpPr/>
            <p:nvPr/>
          </p:nvSpPr>
          <p:spPr>
            <a:xfrm>
              <a:off x="5355526" y="5126286"/>
              <a:ext cx="409909" cy="127837"/>
            </a:xfrm>
            <a:custGeom>
              <a:avLst/>
              <a:gdLst/>
              <a:ahLst/>
              <a:cxnLst/>
              <a:rect l="l" t="t" r="r" b="b"/>
              <a:pathLst>
                <a:path w="5637" h="1758" extrusionOk="0">
                  <a:moveTo>
                    <a:pt x="1084" y="1"/>
                  </a:moveTo>
                  <a:lnTo>
                    <a:pt x="1318" y="1084"/>
                  </a:lnTo>
                  <a:cubicBezTo>
                    <a:pt x="1318" y="1084"/>
                    <a:pt x="0" y="1743"/>
                    <a:pt x="732" y="1743"/>
                  </a:cubicBezTo>
                  <a:cubicBezTo>
                    <a:pt x="1450" y="1757"/>
                    <a:pt x="5636" y="1757"/>
                    <a:pt x="5636" y="1757"/>
                  </a:cubicBezTo>
                  <a:lnTo>
                    <a:pt x="53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9"/>
            <p:cNvSpPr/>
            <p:nvPr/>
          </p:nvSpPr>
          <p:spPr>
            <a:xfrm>
              <a:off x="5447080" y="5205768"/>
              <a:ext cx="30905" cy="11271"/>
            </a:xfrm>
            <a:custGeom>
              <a:avLst/>
              <a:gdLst/>
              <a:ahLst/>
              <a:cxnLst/>
              <a:rect l="l" t="t" r="r" b="b"/>
              <a:pathLst>
                <a:path w="425" h="155" extrusionOk="0">
                  <a:moveTo>
                    <a:pt x="20" y="0"/>
                  </a:moveTo>
                  <a:cubicBezTo>
                    <a:pt x="8" y="0"/>
                    <a:pt x="0" y="2"/>
                    <a:pt x="0" y="6"/>
                  </a:cubicBezTo>
                  <a:cubicBezTo>
                    <a:pt x="0" y="20"/>
                    <a:pt x="117" y="35"/>
                    <a:pt x="205" y="79"/>
                  </a:cubicBezTo>
                  <a:cubicBezTo>
                    <a:pt x="319" y="117"/>
                    <a:pt x="400" y="155"/>
                    <a:pt x="420" y="155"/>
                  </a:cubicBezTo>
                  <a:cubicBezTo>
                    <a:pt x="423" y="155"/>
                    <a:pt x="425" y="154"/>
                    <a:pt x="425" y="152"/>
                  </a:cubicBezTo>
                  <a:cubicBezTo>
                    <a:pt x="425" y="137"/>
                    <a:pt x="352" y="79"/>
                    <a:pt x="220" y="49"/>
                  </a:cubicBezTo>
                  <a:cubicBezTo>
                    <a:pt x="143" y="17"/>
                    <a:pt x="58" y="0"/>
                    <a:pt x="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9"/>
            <p:cNvSpPr/>
            <p:nvPr/>
          </p:nvSpPr>
          <p:spPr>
            <a:xfrm>
              <a:off x="5654622" y="5201769"/>
              <a:ext cx="104422" cy="39558"/>
            </a:xfrm>
            <a:custGeom>
              <a:avLst/>
              <a:gdLst/>
              <a:ahLst/>
              <a:cxnLst/>
              <a:rect l="l" t="t" r="r" b="b"/>
              <a:pathLst>
                <a:path w="1436" h="544" extrusionOk="0">
                  <a:moveTo>
                    <a:pt x="1033" y="0"/>
                  </a:moveTo>
                  <a:cubicBezTo>
                    <a:pt x="909" y="0"/>
                    <a:pt x="762" y="7"/>
                    <a:pt x="616" y="46"/>
                  </a:cubicBezTo>
                  <a:cubicBezTo>
                    <a:pt x="396" y="104"/>
                    <a:pt x="206" y="222"/>
                    <a:pt x="118" y="339"/>
                  </a:cubicBezTo>
                  <a:cubicBezTo>
                    <a:pt x="59" y="397"/>
                    <a:pt x="45" y="441"/>
                    <a:pt x="30" y="485"/>
                  </a:cubicBezTo>
                  <a:cubicBezTo>
                    <a:pt x="1" y="514"/>
                    <a:pt x="1" y="544"/>
                    <a:pt x="1" y="544"/>
                  </a:cubicBezTo>
                  <a:cubicBezTo>
                    <a:pt x="30" y="544"/>
                    <a:pt x="45" y="441"/>
                    <a:pt x="147" y="353"/>
                  </a:cubicBezTo>
                  <a:cubicBezTo>
                    <a:pt x="250" y="251"/>
                    <a:pt x="411" y="134"/>
                    <a:pt x="630" y="75"/>
                  </a:cubicBezTo>
                  <a:cubicBezTo>
                    <a:pt x="762" y="49"/>
                    <a:pt x="889" y="44"/>
                    <a:pt x="1000" y="44"/>
                  </a:cubicBezTo>
                  <a:cubicBezTo>
                    <a:pt x="1075" y="44"/>
                    <a:pt x="1143" y="46"/>
                    <a:pt x="1201" y="46"/>
                  </a:cubicBezTo>
                  <a:lnTo>
                    <a:pt x="1436" y="46"/>
                  </a:lnTo>
                  <a:cubicBezTo>
                    <a:pt x="1436" y="31"/>
                    <a:pt x="1348" y="31"/>
                    <a:pt x="1201" y="2"/>
                  </a:cubicBezTo>
                  <a:cubicBezTo>
                    <a:pt x="1153" y="2"/>
                    <a:pt x="1096" y="0"/>
                    <a:pt x="1033" y="0"/>
                  </a:cubicBezTo>
                  <a:close/>
                </a:path>
              </a:pathLst>
            </a:custGeom>
            <a:solidFill>
              <a:srgbClr val="4155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9"/>
            <p:cNvSpPr/>
            <p:nvPr/>
          </p:nvSpPr>
          <p:spPr>
            <a:xfrm>
              <a:off x="5541834" y="5126286"/>
              <a:ext cx="409909" cy="127837"/>
            </a:xfrm>
            <a:custGeom>
              <a:avLst/>
              <a:gdLst/>
              <a:ahLst/>
              <a:cxnLst/>
              <a:rect l="l" t="t" r="r" b="b"/>
              <a:pathLst>
                <a:path w="5637" h="1758" extrusionOk="0">
                  <a:moveTo>
                    <a:pt x="1083" y="1"/>
                  </a:moveTo>
                  <a:lnTo>
                    <a:pt x="1318" y="1084"/>
                  </a:lnTo>
                  <a:cubicBezTo>
                    <a:pt x="1318" y="1084"/>
                    <a:pt x="0" y="1743"/>
                    <a:pt x="732" y="1743"/>
                  </a:cubicBezTo>
                  <a:cubicBezTo>
                    <a:pt x="1464" y="1743"/>
                    <a:pt x="5636" y="1757"/>
                    <a:pt x="5636" y="1757"/>
                  </a:cubicBezTo>
                  <a:lnTo>
                    <a:pt x="53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9"/>
            <p:cNvSpPr/>
            <p:nvPr/>
          </p:nvSpPr>
          <p:spPr>
            <a:xfrm>
              <a:off x="5621680" y="5211077"/>
              <a:ext cx="31996" cy="12726"/>
            </a:xfrm>
            <a:custGeom>
              <a:avLst/>
              <a:gdLst/>
              <a:ahLst/>
              <a:cxnLst/>
              <a:rect l="l" t="t" r="r" b="b"/>
              <a:pathLst>
                <a:path w="440" h="175" extrusionOk="0">
                  <a:moveTo>
                    <a:pt x="33" y="0"/>
                  </a:moveTo>
                  <a:cubicBezTo>
                    <a:pt x="21" y="0"/>
                    <a:pt x="15" y="2"/>
                    <a:pt x="15" y="6"/>
                  </a:cubicBezTo>
                  <a:cubicBezTo>
                    <a:pt x="0" y="20"/>
                    <a:pt x="117" y="50"/>
                    <a:pt x="220" y="94"/>
                  </a:cubicBezTo>
                  <a:cubicBezTo>
                    <a:pt x="327" y="129"/>
                    <a:pt x="405" y="175"/>
                    <a:pt x="430" y="175"/>
                  </a:cubicBezTo>
                  <a:cubicBezTo>
                    <a:pt x="436" y="175"/>
                    <a:pt x="439" y="172"/>
                    <a:pt x="439" y="167"/>
                  </a:cubicBezTo>
                  <a:cubicBezTo>
                    <a:pt x="439" y="152"/>
                    <a:pt x="351" y="94"/>
                    <a:pt x="234" y="64"/>
                  </a:cubicBezTo>
                  <a:cubicBezTo>
                    <a:pt x="156" y="20"/>
                    <a:pt x="69" y="0"/>
                    <a:pt x="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9"/>
            <p:cNvSpPr/>
            <p:nvPr/>
          </p:nvSpPr>
          <p:spPr>
            <a:xfrm>
              <a:off x="5635497" y="5205768"/>
              <a:ext cx="29887" cy="11271"/>
            </a:xfrm>
            <a:custGeom>
              <a:avLst/>
              <a:gdLst/>
              <a:ahLst/>
              <a:cxnLst/>
              <a:rect l="l" t="t" r="r" b="b"/>
              <a:pathLst>
                <a:path w="411" h="155" extrusionOk="0">
                  <a:moveTo>
                    <a:pt x="18" y="0"/>
                  </a:moveTo>
                  <a:cubicBezTo>
                    <a:pt x="7" y="0"/>
                    <a:pt x="0" y="2"/>
                    <a:pt x="0" y="6"/>
                  </a:cubicBezTo>
                  <a:cubicBezTo>
                    <a:pt x="0" y="20"/>
                    <a:pt x="88" y="35"/>
                    <a:pt x="191" y="79"/>
                  </a:cubicBezTo>
                  <a:cubicBezTo>
                    <a:pt x="305" y="117"/>
                    <a:pt x="386" y="155"/>
                    <a:pt x="406" y="155"/>
                  </a:cubicBezTo>
                  <a:cubicBezTo>
                    <a:pt x="409" y="155"/>
                    <a:pt x="410" y="154"/>
                    <a:pt x="410" y="152"/>
                  </a:cubicBezTo>
                  <a:cubicBezTo>
                    <a:pt x="410" y="137"/>
                    <a:pt x="337" y="79"/>
                    <a:pt x="220" y="49"/>
                  </a:cubicBezTo>
                  <a:cubicBezTo>
                    <a:pt x="132" y="17"/>
                    <a:pt x="53" y="0"/>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9"/>
            <p:cNvSpPr/>
            <p:nvPr/>
          </p:nvSpPr>
          <p:spPr>
            <a:xfrm>
              <a:off x="5843111" y="5201769"/>
              <a:ext cx="103332" cy="39558"/>
            </a:xfrm>
            <a:custGeom>
              <a:avLst/>
              <a:gdLst/>
              <a:ahLst/>
              <a:cxnLst/>
              <a:rect l="l" t="t" r="r" b="b"/>
              <a:pathLst>
                <a:path w="1421" h="544" extrusionOk="0">
                  <a:moveTo>
                    <a:pt x="1018" y="0"/>
                  </a:moveTo>
                  <a:cubicBezTo>
                    <a:pt x="893" y="0"/>
                    <a:pt x="747" y="7"/>
                    <a:pt x="600" y="46"/>
                  </a:cubicBezTo>
                  <a:cubicBezTo>
                    <a:pt x="381" y="104"/>
                    <a:pt x="190" y="222"/>
                    <a:pt x="103" y="339"/>
                  </a:cubicBezTo>
                  <a:cubicBezTo>
                    <a:pt x="44" y="397"/>
                    <a:pt x="29" y="441"/>
                    <a:pt x="15" y="485"/>
                  </a:cubicBezTo>
                  <a:cubicBezTo>
                    <a:pt x="0" y="514"/>
                    <a:pt x="0" y="544"/>
                    <a:pt x="0" y="544"/>
                  </a:cubicBezTo>
                  <a:cubicBezTo>
                    <a:pt x="0" y="544"/>
                    <a:pt x="29" y="441"/>
                    <a:pt x="146" y="353"/>
                  </a:cubicBezTo>
                  <a:cubicBezTo>
                    <a:pt x="234" y="251"/>
                    <a:pt x="395" y="134"/>
                    <a:pt x="615" y="75"/>
                  </a:cubicBezTo>
                  <a:cubicBezTo>
                    <a:pt x="747" y="49"/>
                    <a:pt x="873" y="44"/>
                    <a:pt x="985" y="44"/>
                  </a:cubicBezTo>
                  <a:cubicBezTo>
                    <a:pt x="1059" y="44"/>
                    <a:pt x="1127" y="46"/>
                    <a:pt x="1186" y="46"/>
                  </a:cubicBezTo>
                  <a:lnTo>
                    <a:pt x="1420" y="46"/>
                  </a:lnTo>
                  <a:cubicBezTo>
                    <a:pt x="1420" y="31"/>
                    <a:pt x="1332" y="31"/>
                    <a:pt x="1186" y="2"/>
                  </a:cubicBezTo>
                  <a:cubicBezTo>
                    <a:pt x="1137" y="2"/>
                    <a:pt x="1080" y="0"/>
                    <a:pt x="1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9"/>
            <p:cNvSpPr/>
            <p:nvPr/>
          </p:nvSpPr>
          <p:spPr>
            <a:xfrm>
              <a:off x="5612081" y="5219876"/>
              <a:ext cx="26687" cy="23560"/>
            </a:xfrm>
            <a:custGeom>
              <a:avLst/>
              <a:gdLst/>
              <a:ahLst/>
              <a:cxnLst/>
              <a:rect l="l" t="t" r="r" b="b"/>
              <a:pathLst>
                <a:path w="367" h="324" extrusionOk="0">
                  <a:moveTo>
                    <a:pt x="38" y="0"/>
                  </a:moveTo>
                  <a:cubicBezTo>
                    <a:pt x="15" y="0"/>
                    <a:pt x="0" y="7"/>
                    <a:pt x="0" y="17"/>
                  </a:cubicBezTo>
                  <a:cubicBezTo>
                    <a:pt x="0" y="17"/>
                    <a:pt x="132" y="31"/>
                    <a:pt x="220" y="119"/>
                  </a:cubicBezTo>
                  <a:cubicBezTo>
                    <a:pt x="337" y="207"/>
                    <a:pt x="337" y="324"/>
                    <a:pt x="352" y="324"/>
                  </a:cubicBezTo>
                  <a:cubicBezTo>
                    <a:pt x="366" y="324"/>
                    <a:pt x="366" y="192"/>
                    <a:pt x="235" y="104"/>
                  </a:cubicBezTo>
                  <a:cubicBezTo>
                    <a:pt x="166" y="26"/>
                    <a:pt x="85" y="0"/>
                    <a:pt x="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9"/>
            <p:cNvSpPr/>
            <p:nvPr/>
          </p:nvSpPr>
          <p:spPr>
            <a:xfrm>
              <a:off x="6197620" y="4291686"/>
              <a:ext cx="744191" cy="108640"/>
            </a:xfrm>
            <a:custGeom>
              <a:avLst/>
              <a:gdLst/>
              <a:ahLst/>
              <a:cxnLst/>
              <a:rect l="l" t="t" r="r" b="b"/>
              <a:pathLst>
                <a:path w="10234" h="1494" extrusionOk="0">
                  <a:moveTo>
                    <a:pt x="0" y="0"/>
                  </a:moveTo>
                  <a:lnTo>
                    <a:pt x="205" y="981"/>
                  </a:lnTo>
                  <a:lnTo>
                    <a:pt x="9999" y="1493"/>
                  </a:lnTo>
                  <a:lnTo>
                    <a:pt x="10233" y="469"/>
                  </a:lnTo>
                  <a:lnTo>
                    <a:pt x="0" y="0"/>
                  </a:lnTo>
                  <a:close/>
                </a:path>
              </a:pathLst>
            </a:custGeom>
            <a:solidFill>
              <a:srgbClr val="FFA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9"/>
            <p:cNvSpPr/>
            <p:nvPr/>
          </p:nvSpPr>
          <p:spPr>
            <a:xfrm>
              <a:off x="6825700" y="4374731"/>
              <a:ext cx="73517" cy="878282"/>
            </a:xfrm>
            <a:custGeom>
              <a:avLst/>
              <a:gdLst/>
              <a:ahLst/>
              <a:cxnLst/>
              <a:rect l="l" t="t" r="r" b="b"/>
              <a:pathLst>
                <a:path w="1011" h="12078" extrusionOk="0">
                  <a:moveTo>
                    <a:pt x="513" y="0"/>
                  </a:moveTo>
                  <a:lnTo>
                    <a:pt x="0" y="12078"/>
                  </a:lnTo>
                  <a:lnTo>
                    <a:pt x="352" y="12078"/>
                  </a:lnTo>
                  <a:lnTo>
                    <a:pt x="1010" y="29"/>
                  </a:lnTo>
                  <a:lnTo>
                    <a:pt x="51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9"/>
            <p:cNvSpPr/>
            <p:nvPr/>
          </p:nvSpPr>
          <p:spPr>
            <a:xfrm>
              <a:off x="6221036" y="4349134"/>
              <a:ext cx="36213" cy="879373"/>
            </a:xfrm>
            <a:custGeom>
              <a:avLst/>
              <a:gdLst/>
              <a:ahLst/>
              <a:cxnLst/>
              <a:rect l="l" t="t" r="r" b="b"/>
              <a:pathLst>
                <a:path w="498" h="12093" extrusionOk="0">
                  <a:moveTo>
                    <a:pt x="0" y="1"/>
                  </a:moveTo>
                  <a:lnTo>
                    <a:pt x="103" y="12093"/>
                  </a:lnTo>
                  <a:lnTo>
                    <a:pt x="454" y="12078"/>
                  </a:lnTo>
                  <a:lnTo>
                    <a:pt x="498" y="15"/>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9"/>
            <p:cNvSpPr/>
            <p:nvPr/>
          </p:nvSpPr>
          <p:spPr>
            <a:xfrm>
              <a:off x="6239070" y="4350225"/>
              <a:ext cx="623916" cy="563197"/>
            </a:xfrm>
            <a:custGeom>
              <a:avLst/>
              <a:gdLst/>
              <a:ahLst/>
              <a:cxnLst/>
              <a:rect l="l" t="t" r="r" b="b"/>
              <a:pathLst>
                <a:path w="8580" h="7745" extrusionOk="0">
                  <a:moveTo>
                    <a:pt x="279" y="0"/>
                  </a:moveTo>
                  <a:lnTo>
                    <a:pt x="1" y="205"/>
                  </a:lnTo>
                  <a:lnTo>
                    <a:pt x="8580" y="7745"/>
                  </a:lnTo>
                  <a:lnTo>
                    <a:pt x="8580" y="7218"/>
                  </a:lnTo>
                  <a:lnTo>
                    <a:pt x="2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9"/>
            <p:cNvSpPr/>
            <p:nvPr/>
          </p:nvSpPr>
          <p:spPr>
            <a:xfrm>
              <a:off x="6226344" y="4374731"/>
              <a:ext cx="645150" cy="538691"/>
            </a:xfrm>
            <a:custGeom>
              <a:avLst/>
              <a:gdLst/>
              <a:ahLst/>
              <a:cxnLst/>
              <a:rect l="l" t="t" r="r" b="b"/>
              <a:pathLst>
                <a:path w="8872" h="7408" extrusionOk="0">
                  <a:moveTo>
                    <a:pt x="8608" y="0"/>
                  </a:moveTo>
                  <a:lnTo>
                    <a:pt x="0" y="7100"/>
                  </a:lnTo>
                  <a:lnTo>
                    <a:pt x="59" y="7408"/>
                  </a:lnTo>
                  <a:lnTo>
                    <a:pt x="8872" y="220"/>
                  </a:lnTo>
                  <a:lnTo>
                    <a:pt x="86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9"/>
            <p:cNvSpPr/>
            <p:nvPr/>
          </p:nvSpPr>
          <p:spPr>
            <a:xfrm>
              <a:off x="5858019" y="3029059"/>
              <a:ext cx="1541466" cy="1438788"/>
            </a:xfrm>
            <a:custGeom>
              <a:avLst/>
              <a:gdLst/>
              <a:ahLst/>
              <a:cxnLst/>
              <a:rect l="l" t="t" r="r" b="b"/>
              <a:pathLst>
                <a:path w="21198" h="19786" extrusionOk="0">
                  <a:moveTo>
                    <a:pt x="12941" y="1"/>
                  </a:moveTo>
                  <a:cubicBezTo>
                    <a:pt x="11360" y="1"/>
                    <a:pt x="9765" y="308"/>
                    <a:pt x="8564" y="1362"/>
                  </a:cubicBezTo>
                  <a:cubicBezTo>
                    <a:pt x="5226" y="4334"/>
                    <a:pt x="2459" y="7950"/>
                    <a:pt x="469" y="11947"/>
                  </a:cubicBezTo>
                  <a:cubicBezTo>
                    <a:pt x="249" y="12415"/>
                    <a:pt x="0" y="12898"/>
                    <a:pt x="59" y="13411"/>
                  </a:cubicBezTo>
                  <a:cubicBezTo>
                    <a:pt x="103" y="13820"/>
                    <a:pt x="293" y="14186"/>
                    <a:pt x="512" y="14509"/>
                  </a:cubicBezTo>
                  <a:cubicBezTo>
                    <a:pt x="2372" y="17392"/>
                    <a:pt x="5534" y="19383"/>
                    <a:pt x="8930" y="19735"/>
                  </a:cubicBezTo>
                  <a:cubicBezTo>
                    <a:pt x="9276" y="19769"/>
                    <a:pt x="9623" y="19786"/>
                    <a:pt x="9970" y="19786"/>
                  </a:cubicBezTo>
                  <a:cubicBezTo>
                    <a:pt x="13046" y="19786"/>
                    <a:pt x="16111" y="18463"/>
                    <a:pt x="18124" y="16148"/>
                  </a:cubicBezTo>
                  <a:cubicBezTo>
                    <a:pt x="20364" y="13557"/>
                    <a:pt x="21198" y="9809"/>
                    <a:pt x="20173" y="6559"/>
                  </a:cubicBezTo>
                  <a:cubicBezTo>
                    <a:pt x="19163" y="3295"/>
                    <a:pt x="16294" y="660"/>
                    <a:pt x="12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9"/>
            <p:cNvSpPr/>
            <p:nvPr/>
          </p:nvSpPr>
          <p:spPr>
            <a:xfrm>
              <a:off x="6472282" y="3059165"/>
              <a:ext cx="767606" cy="830143"/>
            </a:xfrm>
            <a:custGeom>
              <a:avLst/>
              <a:gdLst/>
              <a:ahLst/>
              <a:cxnLst/>
              <a:rect l="l" t="t" r="r" b="b"/>
              <a:pathLst>
                <a:path w="10556" h="11416" extrusionOk="0">
                  <a:moveTo>
                    <a:pt x="5119" y="1"/>
                  </a:moveTo>
                  <a:cubicBezTo>
                    <a:pt x="4652" y="1"/>
                    <a:pt x="4190" y="88"/>
                    <a:pt x="3762" y="289"/>
                  </a:cubicBezTo>
                  <a:cubicBezTo>
                    <a:pt x="3030" y="612"/>
                    <a:pt x="2489" y="1256"/>
                    <a:pt x="2006" y="1900"/>
                  </a:cubicBezTo>
                  <a:cubicBezTo>
                    <a:pt x="878" y="3408"/>
                    <a:pt x="0" y="5384"/>
                    <a:pt x="600" y="7185"/>
                  </a:cubicBezTo>
                  <a:cubicBezTo>
                    <a:pt x="1039" y="8488"/>
                    <a:pt x="1859" y="9732"/>
                    <a:pt x="3118" y="10244"/>
                  </a:cubicBezTo>
                  <a:cubicBezTo>
                    <a:pt x="4335" y="10734"/>
                    <a:pt x="5458" y="11223"/>
                    <a:pt x="6731" y="11394"/>
                  </a:cubicBezTo>
                  <a:lnTo>
                    <a:pt x="6731" y="11394"/>
                  </a:lnTo>
                  <a:cubicBezTo>
                    <a:pt x="8898" y="10529"/>
                    <a:pt x="10453" y="8321"/>
                    <a:pt x="10497" y="5999"/>
                  </a:cubicBezTo>
                  <a:cubicBezTo>
                    <a:pt x="10555" y="3657"/>
                    <a:pt x="9077" y="1343"/>
                    <a:pt x="6939" y="407"/>
                  </a:cubicBezTo>
                  <a:cubicBezTo>
                    <a:pt x="6371" y="156"/>
                    <a:pt x="5741" y="1"/>
                    <a:pt x="5119" y="1"/>
                  </a:cubicBezTo>
                  <a:close/>
                  <a:moveTo>
                    <a:pt x="6731" y="11394"/>
                  </a:moveTo>
                  <a:cubicBezTo>
                    <a:pt x="6713" y="11401"/>
                    <a:pt x="6694" y="11408"/>
                    <a:pt x="6676" y="11415"/>
                  </a:cubicBezTo>
                  <a:lnTo>
                    <a:pt x="6910" y="11415"/>
                  </a:lnTo>
                  <a:cubicBezTo>
                    <a:pt x="6850" y="11409"/>
                    <a:pt x="6790" y="11402"/>
                    <a:pt x="6731" y="113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9"/>
            <p:cNvSpPr/>
            <p:nvPr/>
          </p:nvSpPr>
          <p:spPr>
            <a:xfrm>
              <a:off x="5414065" y="3865841"/>
              <a:ext cx="1410574" cy="1314805"/>
            </a:xfrm>
            <a:custGeom>
              <a:avLst/>
              <a:gdLst/>
              <a:ahLst/>
              <a:cxnLst/>
              <a:rect l="l" t="t" r="r" b="b"/>
              <a:pathLst>
                <a:path w="19398" h="18081" extrusionOk="0">
                  <a:moveTo>
                    <a:pt x="2451" y="0"/>
                  </a:moveTo>
                  <a:cubicBezTo>
                    <a:pt x="205" y="0"/>
                    <a:pt x="0" y="10738"/>
                    <a:pt x="44" y="15650"/>
                  </a:cubicBezTo>
                  <a:cubicBezTo>
                    <a:pt x="44" y="17114"/>
                    <a:pt x="74" y="18051"/>
                    <a:pt x="74" y="18080"/>
                  </a:cubicBezTo>
                  <a:lnTo>
                    <a:pt x="4744" y="18080"/>
                  </a:lnTo>
                  <a:cubicBezTo>
                    <a:pt x="4744" y="18080"/>
                    <a:pt x="4992" y="6661"/>
                    <a:pt x="5036" y="5710"/>
                  </a:cubicBezTo>
                  <a:cubicBezTo>
                    <a:pt x="5040" y="5496"/>
                    <a:pt x="5363" y="5419"/>
                    <a:pt x="5907" y="5419"/>
                  </a:cubicBezTo>
                  <a:cubicBezTo>
                    <a:pt x="7306" y="5419"/>
                    <a:pt x="10167" y="5928"/>
                    <a:pt x="12817" y="5928"/>
                  </a:cubicBezTo>
                  <a:cubicBezTo>
                    <a:pt x="13720" y="5928"/>
                    <a:pt x="14599" y="5869"/>
                    <a:pt x="15386" y="5710"/>
                  </a:cubicBezTo>
                  <a:cubicBezTo>
                    <a:pt x="19398" y="4905"/>
                    <a:pt x="18373" y="806"/>
                    <a:pt x="18373" y="806"/>
                  </a:cubicBezTo>
                  <a:cubicBezTo>
                    <a:pt x="18373" y="806"/>
                    <a:pt x="4744" y="44"/>
                    <a:pt x="2460" y="0"/>
                  </a:cubicBezTo>
                  <a:cubicBezTo>
                    <a:pt x="2457" y="0"/>
                    <a:pt x="2454" y="0"/>
                    <a:pt x="24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9"/>
            <p:cNvSpPr/>
            <p:nvPr/>
          </p:nvSpPr>
          <p:spPr>
            <a:xfrm>
              <a:off x="6267867" y="3036404"/>
              <a:ext cx="714377" cy="966561"/>
            </a:xfrm>
            <a:custGeom>
              <a:avLst/>
              <a:gdLst/>
              <a:ahLst/>
              <a:cxnLst/>
              <a:rect l="l" t="t" r="r" b="b"/>
              <a:pathLst>
                <a:path w="9824" h="13292" extrusionOk="0">
                  <a:moveTo>
                    <a:pt x="4454" y="0"/>
                  </a:moveTo>
                  <a:cubicBezTo>
                    <a:pt x="3916" y="0"/>
                    <a:pt x="3493" y="18"/>
                    <a:pt x="3323" y="31"/>
                  </a:cubicBezTo>
                  <a:cubicBezTo>
                    <a:pt x="1698" y="119"/>
                    <a:pt x="1464" y="1949"/>
                    <a:pt x="1464" y="1949"/>
                  </a:cubicBezTo>
                  <a:lnTo>
                    <a:pt x="1215" y="7337"/>
                  </a:lnTo>
                  <a:lnTo>
                    <a:pt x="0" y="11948"/>
                  </a:lnTo>
                  <a:cubicBezTo>
                    <a:pt x="2025" y="12963"/>
                    <a:pt x="3788" y="13291"/>
                    <a:pt x="5221" y="13291"/>
                  </a:cubicBezTo>
                  <a:cubicBezTo>
                    <a:pt x="7839" y="13291"/>
                    <a:pt x="9355" y="12197"/>
                    <a:pt x="9355" y="12197"/>
                  </a:cubicBezTo>
                  <a:lnTo>
                    <a:pt x="9472" y="7424"/>
                  </a:lnTo>
                  <a:cubicBezTo>
                    <a:pt x="9472" y="7424"/>
                    <a:pt x="9823" y="5536"/>
                    <a:pt x="9721" y="3281"/>
                  </a:cubicBezTo>
                  <a:cubicBezTo>
                    <a:pt x="9648" y="1056"/>
                    <a:pt x="8330" y="617"/>
                    <a:pt x="8330" y="617"/>
                  </a:cubicBezTo>
                  <a:cubicBezTo>
                    <a:pt x="7640" y="102"/>
                    <a:pt x="5727" y="0"/>
                    <a:pt x="44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9"/>
            <p:cNvSpPr/>
            <p:nvPr/>
          </p:nvSpPr>
          <p:spPr>
            <a:xfrm>
              <a:off x="5579139" y="3865841"/>
              <a:ext cx="1443515" cy="1313714"/>
            </a:xfrm>
            <a:custGeom>
              <a:avLst/>
              <a:gdLst/>
              <a:ahLst/>
              <a:cxnLst/>
              <a:rect l="l" t="t" r="r" b="b"/>
              <a:pathLst>
                <a:path w="19851" h="18066" extrusionOk="0">
                  <a:moveTo>
                    <a:pt x="2902" y="0"/>
                  </a:moveTo>
                  <a:cubicBezTo>
                    <a:pt x="1" y="0"/>
                    <a:pt x="527" y="18066"/>
                    <a:pt x="527" y="18066"/>
                  </a:cubicBezTo>
                  <a:lnTo>
                    <a:pt x="5197" y="18066"/>
                  </a:lnTo>
                  <a:cubicBezTo>
                    <a:pt x="5197" y="18066"/>
                    <a:pt x="5460" y="6647"/>
                    <a:pt x="5489" y="5695"/>
                  </a:cubicBezTo>
                  <a:cubicBezTo>
                    <a:pt x="5493" y="5481"/>
                    <a:pt x="5816" y="5404"/>
                    <a:pt x="6360" y="5404"/>
                  </a:cubicBezTo>
                  <a:cubicBezTo>
                    <a:pt x="7760" y="5404"/>
                    <a:pt x="10623" y="5913"/>
                    <a:pt x="13277" y="5913"/>
                  </a:cubicBezTo>
                  <a:cubicBezTo>
                    <a:pt x="14182" y="5913"/>
                    <a:pt x="15063" y="5854"/>
                    <a:pt x="15854" y="5695"/>
                  </a:cubicBezTo>
                  <a:cubicBezTo>
                    <a:pt x="19851" y="4890"/>
                    <a:pt x="18826" y="791"/>
                    <a:pt x="18826" y="791"/>
                  </a:cubicBezTo>
                  <a:cubicBezTo>
                    <a:pt x="18826" y="791"/>
                    <a:pt x="5197" y="30"/>
                    <a:pt x="2913" y="0"/>
                  </a:cubicBezTo>
                  <a:cubicBezTo>
                    <a:pt x="2909" y="0"/>
                    <a:pt x="2906" y="0"/>
                    <a:pt x="29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9"/>
            <p:cNvSpPr/>
            <p:nvPr/>
          </p:nvSpPr>
          <p:spPr>
            <a:xfrm>
              <a:off x="6330624" y="2624521"/>
              <a:ext cx="387584" cy="491498"/>
            </a:xfrm>
            <a:custGeom>
              <a:avLst/>
              <a:gdLst/>
              <a:ahLst/>
              <a:cxnLst/>
              <a:rect l="l" t="t" r="r" b="b"/>
              <a:pathLst>
                <a:path w="5330" h="6759" extrusionOk="0">
                  <a:moveTo>
                    <a:pt x="2506" y="0"/>
                  </a:moveTo>
                  <a:cubicBezTo>
                    <a:pt x="2491" y="0"/>
                    <a:pt x="2476" y="1"/>
                    <a:pt x="2460" y="1"/>
                  </a:cubicBezTo>
                  <a:lnTo>
                    <a:pt x="1070" y="45"/>
                  </a:lnTo>
                  <a:cubicBezTo>
                    <a:pt x="1070" y="45"/>
                    <a:pt x="264" y="45"/>
                    <a:pt x="264" y="440"/>
                  </a:cubicBezTo>
                  <a:cubicBezTo>
                    <a:pt x="264" y="440"/>
                    <a:pt x="1" y="5139"/>
                    <a:pt x="1494" y="5212"/>
                  </a:cubicBezTo>
                  <a:lnTo>
                    <a:pt x="2387" y="5212"/>
                  </a:lnTo>
                  <a:lnTo>
                    <a:pt x="2387" y="5871"/>
                  </a:lnTo>
                  <a:cubicBezTo>
                    <a:pt x="2387" y="6091"/>
                    <a:pt x="2490" y="6310"/>
                    <a:pt x="2695" y="6427"/>
                  </a:cubicBezTo>
                  <a:cubicBezTo>
                    <a:pt x="2945" y="6579"/>
                    <a:pt x="3315" y="6759"/>
                    <a:pt x="3689" y="6759"/>
                  </a:cubicBezTo>
                  <a:cubicBezTo>
                    <a:pt x="3927" y="6759"/>
                    <a:pt x="4167" y="6686"/>
                    <a:pt x="4378" y="6486"/>
                  </a:cubicBezTo>
                  <a:cubicBezTo>
                    <a:pt x="4612" y="6237"/>
                    <a:pt x="4730" y="5915"/>
                    <a:pt x="4686" y="5578"/>
                  </a:cubicBezTo>
                  <a:lnTo>
                    <a:pt x="4495" y="3075"/>
                  </a:lnTo>
                  <a:cubicBezTo>
                    <a:pt x="4495" y="3075"/>
                    <a:pt x="5330" y="2914"/>
                    <a:pt x="5169" y="2036"/>
                  </a:cubicBezTo>
                  <a:cubicBezTo>
                    <a:pt x="5082" y="1570"/>
                    <a:pt x="4843" y="1436"/>
                    <a:pt x="4596" y="1436"/>
                  </a:cubicBezTo>
                  <a:cubicBezTo>
                    <a:pt x="4260" y="1436"/>
                    <a:pt x="3910" y="1684"/>
                    <a:pt x="3910" y="1684"/>
                  </a:cubicBezTo>
                  <a:lnTo>
                    <a:pt x="3910" y="630"/>
                  </a:lnTo>
                  <a:cubicBezTo>
                    <a:pt x="3910" y="630"/>
                    <a:pt x="3838" y="0"/>
                    <a:pt x="2506" y="0"/>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9"/>
            <p:cNvSpPr/>
            <p:nvPr/>
          </p:nvSpPr>
          <p:spPr>
            <a:xfrm>
              <a:off x="6410471" y="2785304"/>
              <a:ext cx="20361" cy="103332"/>
            </a:xfrm>
            <a:custGeom>
              <a:avLst/>
              <a:gdLst/>
              <a:ahLst/>
              <a:cxnLst/>
              <a:rect l="l" t="t" r="r" b="b"/>
              <a:pathLst>
                <a:path w="280" h="1421" extrusionOk="0">
                  <a:moveTo>
                    <a:pt x="59" y="0"/>
                  </a:moveTo>
                  <a:cubicBezTo>
                    <a:pt x="45" y="0"/>
                    <a:pt x="1" y="352"/>
                    <a:pt x="1" y="776"/>
                  </a:cubicBezTo>
                  <a:lnTo>
                    <a:pt x="1" y="1069"/>
                  </a:lnTo>
                  <a:cubicBezTo>
                    <a:pt x="1" y="1157"/>
                    <a:pt x="1" y="1245"/>
                    <a:pt x="59" y="1318"/>
                  </a:cubicBezTo>
                  <a:cubicBezTo>
                    <a:pt x="118" y="1391"/>
                    <a:pt x="191" y="1420"/>
                    <a:pt x="221" y="1420"/>
                  </a:cubicBezTo>
                  <a:cubicBezTo>
                    <a:pt x="264" y="1420"/>
                    <a:pt x="279" y="1391"/>
                    <a:pt x="279" y="1391"/>
                  </a:cubicBezTo>
                  <a:cubicBezTo>
                    <a:pt x="279" y="1376"/>
                    <a:pt x="264" y="1376"/>
                    <a:pt x="221" y="1376"/>
                  </a:cubicBezTo>
                  <a:cubicBezTo>
                    <a:pt x="191" y="1362"/>
                    <a:pt x="147" y="1347"/>
                    <a:pt x="118" y="1289"/>
                  </a:cubicBezTo>
                  <a:cubicBezTo>
                    <a:pt x="59" y="1171"/>
                    <a:pt x="103" y="981"/>
                    <a:pt x="103" y="776"/>
                  </a:cubicBezTo>
                  <a:cubicBezTo>
                    <a:pt x="103" y="352"/>
                    <a:pt x="74" y="0"/>
                    <a:pt x="59" y="0"/>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9"/>
            <p:cNvSpPr/>
            <p:nvPr/>
          </p:nvSpPr>
          <p:spPr>
            <a:xfrm>
              <a:off x="6483990" y="2788503"/>
              <a:ext cx="6399" cy="24506"/>
            </a:xfrm>
            <a:custGeom>
              <a:avLst/>
              <a:gdLst/>
              <a:ahLst/>
              <a:cxnLst/>
              <a:rect l="l" t="t" r="r" b="b"/>
              <a:pathLst>
                <a:path w="88" h="337" extrusionOk="0">
                  <a:moveTo>
                    <a:pt x="59" y="0"/>
                  </a:moveTo>
                  <a:cubicBezTo>
                    <a:pt x="15" y="0"/>
                    <a:pt x="0" y="88"/>
                    <a:pt x="0" y="176"/>
                  </a:cubicBezTo>
                  <a:cubicBezTo>
                    <a:pt x="0" y="278"/>
                    <a:pt x="15" y="337"/>
                    <a:pt x="44" y="337"/>
                  </a:cubicBezTo>
                  <a:cubicBezTo>
                    <a:pt x="59" y="337"/>
                    <a:pt x="88" y="278"/>
                    <a:pt x="88" y="176"/>
                  </a:cubicBezTo>
                  <a:cubicBezTo>
                    <a:pt x="88" y="73"/>
                    <a:pt x="73" y="0"/>
                    <a:pt x="59" y="0"/>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9"/>
            <p:cNvSpPr/>
            <p:nvPr/>
          </p:nvSpPr>
          <p:spPr>
            <a:xfrm>
              <a:off x="6373238" y="2787413"/>
              <a:ext cx="7563" cy="24579"/>
            </a:xfrm>
            <a:custGeom>
              <a:avLst/>
              <a:gdLst/>
              <a:ahLst/>
              <a:cxnLst/>
              <a:rect l="l" t="t" r="r" b="b"/>
              <a:pathLst>
                <a:path w="104" h="338" extrusionOk="0">
                  <a:moveTo>
                    <a:pt x="59" y="1"/>
                  </a:moveTo>
                  <a:cubicBezTo>
                    <a:pt x="30" y="1"/>
                    <a:pt x="1" y="74"/>
                    <a:pt x="1" y="176"/>
                  </a:cubicBezTo>
                  <a:cubicBezTo>
                    <a:pt x="1" y="264"/>
                    <a:pt x="30" y="337"/>
                    <a:pt x="44" y="337"/>
                  </a:cubicBezTo>
                  <a:cubicBezTo>
                    <a:pt x="59" y="337"/>
                    <a:pt x="103" y="264"/>
                    <a:pt x="103" y="176"/>
                  </a:cubicBezTo>
                  <a:cubicBezTo>
                    <a:pt x="103" y="74"/>
                    <a:pt x="74" y="1"/>
                    <a:pt x="59" y="1"/>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9"/>
            <p:cNvSpPr/>
            <p:nvPr/>
          </p:nvSpPr>
          <p:spPr>
            <a:xfrm>
              <a:off x="6623394" y="2762324"/>
              <a:ext cx="47994" cy="66246"/>
            </a:xfrm>
            <a:custGeom>
              <a:avLst/>
              <a:gdLst/>
              <a:ahLst/>
              <a:cxnLst/>
              <a:rect l="l" t="t" r="r" b="b"/>
              <a:pathLst>
                <a:path w="660" h="911" extrusionOk="0">
                  <a:moveTo>
                    <a:pt x="582" y="1"/>
                  </a:moveTo>
                  <a:cubicBezTo>
                    <a:pt x="556" y="1"/>
                    <a:pt x="503" y="14"/>
                    <a:pt x="425" y="53"/>
                  </a:cubicBezTo>
                  <a:cubicBezTo>
                    <a:pt x="313" y="95"/>
                    <a:pt x="187" y="204"/>
                    <a:pt x="87" y="368"/>
                  </a:cubicBezTo>
                  <a:lnTo>
                    <a:pt x="87" y="368"/>
                  </a:lnTo>
                  <a:cubicBezTo>
                    <a:pt x="82" y="371"/>
                    <a:pt x="78" y="373"/>
                    <a:pt x="74" y="375"/>
                  </a:cubicBezTo>
                  <a:lnTo>
                    <a:pt x="80" y="380"/>
                  </a:lnTo>
                  <a:lnTo>
                    <a:pt x="80" y="380"/>
                  </a:lnTo>
                  <a:cubicBezTo>
                    <a:pt x="78" y="383"/>
                    <a:pt x="76" y="386"/>
                    <a:pt x="74" y="389"/>
                  </a:cubicBezTo>
                  <a:lnTo>
                    <a:pt x="1" y="565"/>
                  </a:lnTo>
                  <a:lnTo>
                    <a:pt x="147" y="448"/>
                  </a:lnTo>
                  <a:cubicBezTo>
                    <a:pt x="206" y="389"/>
                    <a:pt x="264" y="360"/>
                    <a:pt x="338" y="331"/>
                  </a:cubicBezTo>
                  <a:cubicBezTo>
                    <a:pt x="353" y="326"/>
                    <a:pt x="368" y="324"/>
                    <a:pt x="382" y="324"/>
                  </a:cubicBezTo>
                  <a:cubicBezTo>
                    <a:pt x="462" y="324"/>
                    <a:pt x="520" y="388"/>
                    <a:pt x="557" y="463"/>
                  </a:cubicBezTo>
                  <a:cubicBezTo>
                    <a:pt x="586" y="536"/>
                    <a:pt x="572" y="638"/>
                    <a:pt x="542" y="697"/>
                  </a:cubicBezTo>
                  <a:cubicBezTo>
                    <a:pt x="469" y="829"/>
                    <a:pt x="367" y="887"/>
                    <a:pt x="396" y="902"/>
                  </a:cubicBezTo>
                  <a:cubicBezTo>
                    <a:pt x="396" y="908"/>
                    <a:pt x="400" y="911"/>
                    <a:pt x="407" y="911"/>
                  </a:cubicBezTo>
                  <a:cubicBezTo>
                    <a:pt x="435" y="911"/>
                    <a:pt x="513" y="861"/>
                    <a:pt x="572" y="755"/>
                  </a:cubicBezTo>
                  <a:cubicBezTo>
                    <a:pt x="630" y="682"/>
                    <a:pt x="660" y="580"/>
                    <a:pt x="630" y="448"/>
                  </a:cubicBezTo>
                  <a:cubicBezTo>
                    <a:pt x="616" y="389"/>
                    <a:pt x="572" y="316"/>
                    <a:pt x="513" y="287"/>
                  </a:cubicBezTo>
                  <a:cubicBezTo>
                    <a:pt x="458" y="254"/>
                    <a:pt x="403" y="238"/>
                    <a:pt x="349" y="238"/>
                  </a:cubicBezTo>
                  <a:cubicBezTo>
                    <a:pt x="330" y="238"/>
                    <a:pt x="312" y="239"/>
                    <a:pt x="294" y="243"/>
                  </a:cubicBezTo>
                  <a:cubicBezTo>
                    <a:pt x="281" y="250"/>
                    <a:pt x="268" y="256"/>
                    <a:pt x="256" y="263"/>
                  </a:cubicBezTo>
                  <a:lnTo>
                    <a:pt x="256" y="263"/>
                  </a:lnTo>
                  <a:cubicBezTo>
                    <a:pt x="318" y="189"/>
                    <a:pt x="387" y="132"/>
                    <a:pt x="440" y="97"/>
                  </a:cubicBezTo>
                  <a:cubicBezTo>
                    <a:pt x="542" y="53"/>
                    <a:pt x="601" y="24"/>
                    <a:pt x="601" y="9"/>
                  </a:cubicBezTo>
                  <a:cubicBezTo>
                    <a:pt x="601" y="4"/>
                    <a:pt x="595" y="1"/>
                    <a:pt x="582" y="1"/>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9"/>
            <p:cNvSpPr/>
            <p:nvPr/>
          </p:nvSpPr>
          <p:spPr>
            <a:xfrm>
              <a:off x="6434977" y="2924416"/>
              <a:ext cx="39486" cy="10689"/>
            </a:xfrm>
            <a:custGeom>
              <a:avLst/>
              <a:gdLst/>
              <a:ahLst/>
              <a:cxnLst/>
              <a:rect l="l" t="t" r="r" b="b"/>
              <a:pathLst>
                <a:path w="543" h="147" extrusionOk="0">
                  <a:moveTo>
                    <a:pt x="498" y="1"/>
                  </a:moveTo>
                  <a:cubicBezTo>
                    <a:pt x="455" y="1"/>
                    <a:pt x="370" y="24"/>
                    <a:pt x="250" y="34"/>
                  </a:cubicBezTo>
                  <a:cubicBezTo>
                    <a:pt x="132" y="64"/>
                    <a:pt x="1" y="49"/>
                    <a:pt x="1" y="93"/>
                  </a:cubicBezTo>
                  <a:cubicBezTo>
                    <a:pt x="1" y="115"/>
                    <a:pt x="61" y="146"/>
                    <a:pt x="169" y="146"/>
                  </a:cubicBezTo>
                  <a:cubicBezTo>
                    <a:pt x="201" y="146"/>
                    <a:pt x="238" y="144"/>
                    <a:pt x="279" y="137"/>
                  </a:cubicBezTo>
                  <a:cubicBezTo>
                    <a:pt x="440" y="122"/>
                    <a:pt x="542" y="34"/>
                    <a:pt x="528" y="20"/>
                  </a:cubicBezTo>
                  <a:cubicBezTo>
                    <a:pt x="528" y="6"/>
                    <a:pt x="517" y="1"/>
                    <a:pt x="498" y="1"/>
                  </a:cubicBezTo>
                  <a:close/>
                </a:path>
              </a:pathLst>
            </a:custGeom>
            <a:solidFill>
              <a:srgbClr val="4A3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9"/>
            <p:cNvSpPr/>
            <p:nvPr/>
          </p:nvSpPr>
          <p:spPr>
            <a:xfrm>
              <a:off x="6323207" y="3875295"/>
              <a:ext cx="920894" cy="522112"/>
            </a:xfrm>
            <a:custGeom>
              <a:avLst/>
              <a:gdLst/>
              <a:ahLst/>
              <a:cxnLst/>
              <a:rect l="l" t="t" r="r" b="b"/>
              <a:pathLst>
                <a:path w="12664" h="7180" extrusionOk="0">
                  <a:moveTo>
                    <a:pt x="12664" y="368"/>
                  </a:moveTo>
                  <a:lnTo>
                    <a:pt x="12659" y="419"/>
                  </a:lnTo>
                  <a:lnTo>
                    <a:pt x="12659" y="419"/>
                  </a:lnTo>
                  <a:cubicBezTo>
                    <a:pt x="12661" y="402"/>
                    <a:pt x="12662" y="385"/>
                    <a:pt x="12664" y="368"/>
                  </a:cubicBezTo>
                  <a:close/>
                  <a:moveTo>
                    <a:pt x="12659" y="419"/>
                  </a:moveTo>
                  <a:lnTo>
                    <a:pt x="12659" y="419"/>
                  </a:lnTo>
                  <a:cubicBezTo>
                    <a:pt x="12656" y="455"/>
                    <a:pt x="12652" y="492"/>
                    <a:pt x="12648" y="529"/>
                  </a:cubicBezTo>
                  <a:lnTo>
                    <a:pt x="12648" y="529"/>
                  </a:lnTo>
                  <a:cubicBezTo>
                    <a:pt x="12648" y="529"/>
                    <a:pt x="12649" y="529"/>
                    <a:pt x="12649" y="529"/>
                  </a:cubicBezTo>
                  <a:lnTo>
                    <a:pt x="12659" y="419"/>
                  </a:lnTo>
                  <a:close/>
                  <a:moveTo>
                    <a:pt x="9043" y="1"/>
                  </a:moveTo>
                  <a:cubicBezTo>
                    <a:pt x="6685" y="1"/>
                    <a:pt x="4325" y="651"/>
                    <a:pt x="2328" y="1905"/>
                  </a:cubicBezTo>
                  <a:cubicBezTo>
                    <a:pt x="1596" y="2359"/>
                    <a:pt x="894" y="2915"/>
                    <a:pt x="469" y="3677"/>
                  </a:cubicBezTo>
                  <a:cubicBezTo>
                    <a:pt x="74" y="4438"/>
                    <a:pt x="0" y="5433"/>
                    <a:pt x="513" y="6136"/>
                  </a:cubicBezTo>
                  <a:cubicBezTo>
                    <a:pt x="1040" y="6839"/>
                    <a:pt x="2035" y="7073"/>
                    <a:pt x="2928" y="7146"/>
                  </a:cubicBezTo>
                  <a:cubicBezTo>
                    <a:pt x="3231" y="7168"/>
                    <a:pt x="3535" y="7180"/>
                    <a:pt x="3839" y="7180"/>
                  </a:cubicBezTo>
                  <a:cubicBezTo>
                    <a:pt x="5742" y="7180"/>
                    <a:pt x="7648" y="6736"/>
                    <a:pt x="9238" y="5726"/>
                  </a:cubicBezTo>
                  <a:cubicBezTo>
                    <a:pt x="11038" y="4584"/>
                    <a:pt x="12405" y="2661"/>
                    <a:pt x="12648" y="529"/>
                  </a:cubicBezTo>
                  <a:lnTo>
                    <a:pt x="12648" y="529"/>
                  </a:lnTo>
                  <a:cubicBezTo>
                    <a:pt x="11480" y="175"/>
                    <a:pt x="10262" y="1"/>
                    <a:pt x="9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9"/>
            <p:cNvSpPr/>
            <p:nvPr/>
          </p:nvSpPr>
          <p:spPr>
            <a:xfrm>
              <a:off x="6467992" y="3851443"/>
              <a:ext cx="339663" cy="249276"/>
            </a:xfrm>
            <a:custGeom>
              <a:avLst/>
              <a:gdLst/>
              <a:ahLst/>
              <a:cxnLst/>
              <a:rect l="l" t="t" r="r" b="b"/>
              <a:pathLst>
                <a:path w="4671" h="3428" extrusionOk="0">
                  <a:moveTo>
                    <a:pt x="1160" y="0"/>
                  </a:moveTo>
                  <a:cubicBezTo>
                    <a:pt x="1045" y="0"/>
                    <a:pt x="968" y="11"/>
                    <a:pt x="952" y="37"/>
                  </a:cubicBezTo>
                  <a:cubicBezTo>
                    <a:pt x="879" y="184"/>
                    <a:pt x="1216" y="638"/>
                    <a:pt x="1874" y="711"/>
                  </a:cubicBezTo>
                  <a:cubicBezTo>
                    <a:pt x="1874" y="711"/>
                    <a:pt x="0" y="1926"/>
                    <a:pt x="235" y="2160"/>
                  </a:cubicBezTo>
                  <a:cubicBezTo>
                    <a:pt x="265" y="2190"/>
                    <a:pt x="312" y="2203"/>
                    <a:pt x="371" y="2203"/>
                  </a:cubicBezTo>
                  <a:cubicBezTo>
                    <a:pt x="802" y="2203"/>
                    <a:pt x="1889" y="1502"/>
                    <a:pt x="1889" y="1501"/>
                  </a:cubicBezTo>
                  <a:lnTo>
                    <a:pt x="1889" y="1501"/>
                  </a:lnTo>
                  <a:cubicBezTo>
                    <a:pt x="1889" y="1502"/>
                    <a:pt x="601" y="2482"/>
                    <a:pt x="791" y="2746"/>
                  </a:cubicBezTo>
                  <a:cubicBezTo>
                    <a:pt x="814" y="2778"/>
                    <a:pt x="855" y="2793"/>
                    <a:pt x="909" y="2793"/>
                  </a:cubicBezTo>
                  <a:cubicBezTo>
                    <a:pt x="1266" y="2793"/>
                    <a:pt x="2181" y="2175"/>
                    <a:pt x="2182" y="2175"/>
                  </a:cubicBezTo>
                  <a:lnTo>
                    <a:pt x="2182" y="2175"/>
                  </a:lnTo>
                  <a:cubicBezTo>
                    <a:pt x="2181" y="2175"/>
                    <a:pt x="1011" y="3068"/>
                    <a:pt x="1245" y="3141"/>
                  </a:cubicBezTo>
                  <a:cubicBezTo>
                    <a:pt x="1268" y="3151"/>
                    <a:pt x="1298" y="3156"/>
                    <a:pt x="1333" y="3156"/>
                  </a:cubicBezTo>
                  <a:cubicBezTo>
                    <a:pt x="1655" y="3156"/>
                    <a:pt x="2416" y="2775"/>
                    <a:pt x="2416" y="2775"/>
                  </a:cubicBezTo>
                  <a:lnTo>
                    <a:pt x="2416" y="2775"/>
                  </a:lnTo>
                  <a:cubicBezTo>
                    <a:pt x="2416" y="2775"/>
                    <a:pt x="1552" y="3346"/>
                    <a:pt x="1801" y="3419"/>
                  </a:cubicBezTo>
                  <a:cubicBezTo>
                    <a:pt x="1817" y="3425"/>
                    <a:pt x="1842" y="3428"/>
                    <a:pt x="1874" y="3428"/>
                  </a:cubicBezTo>
                  <a:cubicBezTo>
                    <a:pt x="2315" y="3428"/>
                    <a:pt x="4158" y="2907"/>
                    <a:pt x="4158" y="2907"/>
                  </a:cubicBezTo>
                  <a:cubicBezTo>
                    <a:pt x="4670" y="2687"/>
                    <a:pt x="3045" y="228"/>
                    <a:pt x="3045" y="228"/>
                  </a:cubicBezTo>
                  <a:cubicBezTo>
                    <a:pt x="3045" y="228"/>
                    <a:pt x="1692" y="0"/>
                    <a:pt x="1160" y="0"/>
                  </a:cubicBezTo>
                  <a:close/>
                </a:path>
              </a:pathLst>
            </a:custGeom>
            <a:solidFill>
              <a:srgbClr val="AC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9"/>
            <p:cNvSpPr/>
            <p:nvPr/>
          </p:nvSpPr>
          <p:spPr>
            <a:xfrm>
              <a:off x="6687315" y="3098288"/>
              <a:ext cx="743100" cy="966634"/>
            </a:xfrm>
            <a:custGeom>
              <a:avLst/>
              <a:gdLst/>
              <a:ahLst/>
              <a:cxnLst/>
              <a:rect l="l" t="t" r="r" b="b"/>
              <a:pathLst>
                <a:path w="10219" h="13293" extrusionOk="0">
                  <a:moveTo>
                    <a:pt x="2987" y="0"/>
                  </a:moveTo>
                  <a:lnTo>
                    <a:pt x="571" y="2284"/>
                  </a:lnTo>
                  <a:cubicBezTo>
                    <a:pt x="571" y="2284"/>
                    <a:pt x="5622" y="7144"/>
                    <a:pt x="4582" y="7876"/>
                  </a:cubicBezTo>
                  <a:cubicBezTo>
                    <a:pt x="2299" y="9443"/>
                    <a:pt x="0" y="10585"/>
                    <a:pt x="0" y="10585"/>
                  </a:cubicBezTo>
                  <a:lnTo>
                    <a:pt x="1157" y="13293"/>
                  </a:lnTo>
                  <a:cubicBezTo>
                    <a:pt x="1157" y="13293"/>
                    <a:pt x="4890" y="11434"/>
                    <a:pt x="5827" y="10965"/>
                  </a:cubicBezTo>
                  <a:cubicBezTo>
                    <a:pt x="6764" y="10482"/>
                    <a:pt x="10219" y="8579"/>
                    <a:pt x="7744" y="5124"/>
                  </a:cubicBezTo>
                  <a:cubicBezTo>
                    <a:pt x="5270" y="1655"/>
                    <a:pt x="2987" y="0"/>
                    <a:pt x="2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9"/>
            <p:cNvSpPr/>
            <p:nvPr/>
          </p:nvSpPr>
          <p:spPr>
            <a:xfrm>
              <a:off x="5487512" y="3058874"/>
              <a:ext cx="984813" cy="649804"/>
            </a:xfrm>
            <a:custGeom>
              <a:avLst/>
              <a:gdLst/>
              <a:ahLst/>
              <a:cxnLst/>
              <a:rect l="l" t="t" r="r" b="b"/>
              <a:pathLst>
                <a:path w="13543" h="8936" extrusionOk="0">
                  <a:moveTo>
                    <a:pt x="13117" y="1"/>
                  </a:moveTo>
                  <a:cubicBezTo>
                    <a:pt x="13117" y="1"/>
                    <a:pt x="8237" y="5326"/>
                    <a:pt x="6986" y="5326"/>
                  </a:cubicBezTo>
                  <a:cubicBezTo>
                    <a:pt x="6953" y="5326"/>
                    <a:pt x="6923" y="5322"/>
                    <a:pt x="6896" y="5315"/>
                  </a:cubicBezTo>
                  <a:cubicBezTo>
                    <a:pt x="5148" y="4849"/>
                    <a:pt x="1732" y="1904"/>
                    <a:pt x="1713" y="1904"/>
                  </a:cubicBezTo>
                  <a:cubicBezTo>
                    <a:pt x="1713" y="1904"/>
                    <a:pt x="1713" y="1904"/>
                    <a:pt x="1713" y="1904"/>
                  </a:cubicBezTo>
                  <a:lnTo>
                    <a:pt x="1" y="4627"/>
                  </a:lnTo>
                  <a:cubicBezTo>
                    <a:pt x="1" y="4627"/>
                    <a:pt x="4705" y="8935"/>
                    <a:pt x="7116" y="8935"/>
                  </a:cubicBezTo>
                  <a:cubicBezTo>
                    <a:pt x="7368" y="8935"/>
                    <a:pt x="7595" y="8888"/>
                    <a:pt x="7789" y="8784"/>
                  </a:cubicBezTo>
                  <a:cubicBezTo>
                    <a:pt x="9838" y="7701"/>
                    <a:pt x="13542" y="4114"/>
                    <a:pt x="13542" y="4114"/>
                  </a:cubicBezTo>
                  <a:lnTo>
                    <a:pt x="131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9"/>
            <p:cNvSpPr/>
            <p:nvPr/>
          </p:nvSpPr>
          <p:spPr>
            <a:xfrm>
              <a:off x="6282775" y="2592816"/>
              <a:ext cx="344972" cy="159906"/>
            </a:xfrm>
            <a:custGeom>
              <a:avLst/>
              <a:gdLst/>
              <a:ahLst/>
              <a:cxnLst/>
              <a:rect l="l" t="t" r="r" b="b"/>
              <a:pathLst>
                <a:path w="4744" h="2199" extrusionOk="0">
                  <a:moveTo>
                    <a:pt x="2095" y="0"/>
                  </a:moveTo>
                  <a:cubicBezTo>
                    <a:pt x="1526" y="0"/>
                    <a:pt x="966" y="57"/>
                    <a:pt x="425" y="232"/>
                  </a:cubicBezTo>
                  <a:cubicBezTo>
                    <a:pt x="234" y="305"/>
                    <a:pt x="0" y="437"/>
                    <a:pt x="0" y="642"/>
                  </a:cubicBezTo>
                  <a:cubicBezTo>
                    <a:pt x="0" y="803"/>
                    <a:pt x="147" y="949"/>
                    <a:pt x="322" y="993"/>
                  </a:cubicBezTo>
                  <a:cubicBezTo>
                    <a:pt x="367" y="1001"/>
                    <a:pt x="412" y="1005"/>
                    <a:pt x="457" y="1005"/>
                  </a:cubicBezTo>
                  <a:cubicBezTo>
                    <a:pt x="573" y="1005"/>
                    <a:pt x="689" y="981"/>
                    <a:pt x="805" y="949"/>
                  </a:cubicBezTo>
                  <a:lnTo>
                    <a:pt x="805" y="949"/>
                  </a:lnTo>
                  <a:cubicBezTo>
                    <a:pt x="630" y="1008"/>
                    <a:pt x="410" y="1081"/>
                    <a:pt x="278" y="1242"/>
                  </a:cubicBezTo>
                  <a:cubicBezTo>
                    <a:pt x="147" y="1388"/>
                    <a:pt x="147" y="1681"/>
                    <a:pt x="337" y="1769"/>
                  </a:cubicBezTo>
                  <a:cubicBezTo>
                    <a:pt x="374" y="1790"/>
                    <a:pt x="414" y="1798"/>
                    <a:pt x="457" y="1798"/>
                  </a:cubicBezTo>
                  <a:cubicBezTo>
                    <a:pt x="534" y="1798"/>
                    <a:pt x="619" y="1773"/>
                    <a:pt x="703" y="1754"/>
                  </a:cubicBezTo>
                  <a:cubicBezTo>
                    <a:pt x="1013" y="1667"/>
                    <a:pt x="1324" y="1580"/>
                    <a:pt x="1635" y="1493"/>
                  </a:cubicBezTo>
                  <a:lnTo>
                    <a:pt x="1635" y="1493"/>
                  </a:lnTo>
                  <a:cubicBezTo>
                    <a:pt x="1597" y="1539"/>
                    <a:pt x="1574" y="1604"/>
                    <a:pt x="1581" y="1666"/>
                  </a:cubicBezTo>
                  <a:cubicBezTo>
                    <a:pt x="1596" y="1784"/>
                    <a:pt x="1728" y="1886"/>
                    <a:pt x="1859" y="1901"/>
                  </a:cubicBezTo>
                  <a:cubicBezTo>
                    <a:pt x="1894" y="1909"/>
                    <a:pt x="1929" y="1913"/>
                    <a:pt x="1966" y="1913"/>
                  </a:cubicBezTo>
                  <a:cubicBezTo>
                    <a:pt x="2054" y="1913"/>
                    <a:pt x="2147" y="1892"/>
                    <a:pt x="2240" y="1871"/>
                  </a:cubicBezTo>
                  <a:cubicBezTo>
                    <a:pt x="2913" y="1681"/>
                    <a:pt x="3587" y="1520"/>
                    <a:pt x="4275" y="1330"/>
                  </a:cubicBezTo>
                  <a:lnTo>
                    <a:pt x="4275" y="1330"/>
                  </a:lnTo>
                  <a:cubicBezTo>
                    <a:pt x="4216" y="1505"/>
                    <a:pt x="4246" y="1725"/>
                    <a:pt x="4275" y="1901"/>
                  </a:cubicBezTo>
                  <a:cubicBezTo>
                    <a:pt x="4285" y="2057"/>
                    <a:pt x="4333" y="2198"/>
                    <a:pt x="4433" y="2198"/>
                  </a:cubicBezTo>
                  <a:cubicBezTo>
                    <a:pt x="4474" y="2198"/>
                    <a:pt x="4523" y="2175"/>
                    <a:pt x="4582" y="2120"/>
                  </a:cubicBezTo>
                  <a:lnTo>
                    <a:pt x="4685" y="1213"/>
                  </a:lnTo>
                  <a:cubicBezTo>
                    <a:pt x="4743" y="700"/>
                    <a:pt x="4407" y="407"/>
                    <a:pt x="4172" y="261"/>
                  </a:cubicBezTo>
                  <a:cubicBezTo>
                    <a:pt x="3938" y="129"/>
                    <a:pt x="3660" y="85"/>
                    <a:pt x="3397" y="71"/>
                  </a:cubicBezTo>
                  <a:cubicBezTo>
                    <a:pt x="2961" y="33"/>
                    <a:pt x="2526" y="0"/>
                    <a:pt x="20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9"/>
            <p:cNvSpPr/>
            <p:nvPr/>
          </p:nvSpPr>
          <p:spPr>
            <a:xfrm>
              <a:off x="6350913" y="3306920"/>
              <a:ext cx="25597" cy="274727"/>
            </a:xfrm>
            <a:custGeom>
              <a:avLst/>
              <a:gdLst/>
              <a:ahLst/>
              <a:cxnLst/>
              <a:rect l="l" t="t" r="r" b="b"/>
              <a:pathLst>
                <a:path w="352" h="3778" extrusionOk="0">
                  <a:moveTo>
                    <a:pt x="337" y="1"/>
                  </a:moveTo>
                  <a:cubicBezTo>
                    <a:pt x="308" y="1"/>
                    <a:pt x="220" y="850"/>
                    <a:pt x="132" y="1889"/>
                  </a:cubicBezTo>
                  <a:cubicBezTo>
                    <a:pt x="44" y="2929"/>
                    <a:pt x="0" y="3778"/>
                    <a:pt x="15" y="3778"/>
                  </a:cubicBezTo>
                  <a:cubicBezTo>
                    <a:pt x="59" y="3778"/>
                    <a:pt x="147" y="2929"/>
                    <a:pt x="220" y="1889"/>
                  </a:cubicBezTo>
                  <a:cubicBezTo>
                    <a:pt x="308" y="850"/>
                    <a:pt x="351"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9"/>
            <p:cNvSpPr/>
            <p:nvPr/>
          </p:nvSpPr>
          <p:spPr>
            <a:xfrm>
              <a:off x="6756471" y="3067237"/>
              <a:ext cx="209790" cy="445249"/>
            </a:xfrm>
            <a:custGeom>
              <a:avLst/>
              <a:gdLst/>
              <a:ahLst/>
              <a:cxnLst/>
              <a:rect l="l" t="t" r="r" b="b"/>
              <a:pathLst>
                <a:path w="2885" h="6123" extrusionOk="0">
                  <a:moveTo>
                    <a:pt x="1375" y="1"/>
                  </a:moveTo>
                  <a:cubicBezTo>
                    <a:pt x="1362" y="1"/>
                    <a:pt x="1281" y="69"/>
                    <a:pt x="1201" y="149"/>
                  </a:cubicBezTo>
                  <a:cubicBezTo>
                    <a:pt x="1040" y="266"/>
                    <a:pt x="835" y="442"/>
                    <a:pt x="601" y="720"/>
                  </a:cubicBezTo>
                  <a:cubicBezTo>
                    <a:pt x="367" y="998"/>
                    <a:pt x="147" y="1364"/>
                    <a:pt x="59" y="1818"/>
                  </a:cubicBezTo>
                  <a:cubicBezTo>
                    <a:pt x="1" y="2052"/>
                    <a:pt x="1" y="2301"/>
                    <a:pt x="59" y="2550"/>
                  </a:cubicBezTo>
                  <a:cubicBezTo>
                    <a:pt x="118" y="2814"/>
                    <a:pt x="220" y="3048"/>
                    <a:pt x="367" y="3267"/>
                  </a:cubicBezTo>
                  <a:cubicBezTo>
                    <a:pt x="513" y="3487"/>
                    <a:pt x="660" y="3692"/>
                    <a:pt x="835" y="3882"/>
                  </a:cubicBezTo>
                  <a:cubicBezTo>
                    <a:pt x="996" y="4073"/>
                    <a:pt x="1143" y="4278"/>
                    <a:pt x="1289" y="4439"/>
                  </a:cubicBezTo>
                  <a:cubicBezTo>
                    <a:pt x="1582" y="4790"/>
                    <a:pt x="1860" y="5083"/>
                    <a:pt x="2094" y="5332"/>
                  </a:cubicBezTo>
                  <a:cubicBezTo>
                    <a:pt x="2328" y="5595"/>
                    <a:pt x="2519" y="5785"/>
                    <a:pt x="2665" y="5917"/>
                  </a:cubicBezTo>
                  <a:cubicBezTo>
                    <a:pt x="2782" y="6049"/>
                    <a:pt x="2885" y="6122"/>
                    <a:pt x="2885" y="6122"/>
                  </a:cubicBezTo>
                  <a:cubicBezTo>
                    <a:pt x="2885" y="6122"/>
                    <a:pt x="2812" y="6049"/>
                    <a:pt x="2680" y="5902"/>
                  </a:cubicBezTo>
                  <a:cubicBezTo>
                    <a:pt x="2533" y="5756"/>
                    <a:pt x="2343" y="5537"/>
                    <a:pt x="2123" y="5302"/>
                  </a:cubicBezTo>
                  <a:cubicBezTo>
                    <a:pt x="1904" y="5039"/>
                    <a:pt x="1640" y="4731"/>
                    <a:pt x="1348" y="4380"/>
                  </a:cubicBezTo>
                  <a:cubicBezTo>
                    <a:pt x="1201" y="4204"/>
                    <a:pt x="1055" y="4014"/>
                    <a:pt x="879" y="3838"/>
                  </a:cubicBezTo>
                  <a:cubicBezTo>
                    <a:pt x="718" y="3648"/>
                    <a:pt x="572" y="3443"/>
                    <a:pt x="425" y="3223"/>
                  </a:cubicBezTo>
                  <a:cubicBezTo>
                    <a:pt x="279" y="3004"/>
                    <a:pt x="176" y="2784"/>
                    <a:pt x="118" y="2550"/>
                  </a:cubicBezTo>
                  <a:cubicBezTo>
                    <a:pt x="59" y="2316"/>
                    <a:pt x="59" y="2082"/>
                    <a:pt x="103" y="1862"/>
                  </a:cubicBezTo>
                  <a:cubicBezTo>
                    <a:pt x="191" y="1423"/>
                    <a:pt x="411" y="1071"/>
                    <a:pt x="601" y="793"/>
                  </a:cubicBezTo>
                  <a:cubicBezTo>
                    <a:pt x="806" y="515"/>
                    <a:pt x="1011" y="339"/>
                    <a:pt x="1157" y="208"/>
                  </a:cubicBezTo>
                  <a:cubicBezTo>
                    <a:pt x="1304" y="76"/>
                    <a:pt x="1377" y="3"/>
                    <a:pt x="1377" y="3"/>
                  </a:cubicBezTo>
                  <a:cubicBezTo>
                    <a:pt x="1377" y="1"/>
                    <a:pt x="1376" y="1"/>
                    <a:pt x="1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9"/>
            <p:cNvSpPr/>
            <p:nvPr/>
          </p:nvSpPr>
          <p:spPr>
            <a:xfrm>
              <a:off x="5976188" y="3452650"/>
              <a:ext cx="26687" cy="106677"/>
            </a:xfrm>
            <a:custGeom>
              <a:avLst/>
              <a:gdLst/>
              <a:ahLst/>
              <a:cxnLst/>
              <a:rect l="l" t="t" r="r" b="b"/>
              <a:pathLst>
                <a:path w="367" h="1467" extrusionOk="0">
                  <a:moveTo>
                    <a:pt x="333" y="0"/>
                  </a:moveTo>
                  <a:cubicBezTo>
                    <a:pt x="300" y="0"/>
                    <a:pt x="215" y="326"/>
                    <a:pt x="117" y="705"/>
                  </a:cubicBezTo>
                  <a:cubicBezTo>
                    <a:pt x="29" y="1130"/>
                    <a:pt x="0" y="1466"/>
                    <a:pt x="15" y="1466"/>
                  </a:cubicBezTo>
                  <a:cubicBezTo>
                    <a:pt x="44" y="1466"/>
                    <a:pt x="146" y="1130"/>
                    <a:pt x="234" y="749"/>
                  </a:cubicBezTo>
                  <a:cubicBezTo>
                    <a:pt x="322" y="324"/>
                    <a:pt x="366" y="2"/>
                    <a:pt x="337" y="2"/>
                  </a:cubicBezTo>
                  <a:cubicBezTo>
                    <a:pt x="336" y="1"/>
                    <a:pt x="334" y="0"/>
                    <a:pt x="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9"/>
            <p:cNvSpPr/>
            <p:nvPr/>
          </p:nvSpPr>
          <p:spPr>
            <a:xfrm>
              <a:off x="5998513" y="3447486"/>
              <a:ext cx="6472" cy="111840"/>
            </a:xfrm>
            <a:custGeom>
              <a:avLst/>
              <a:gdLst/>
              <a:ahLst/>
              <a:cxnLst/>
              <a:rect l="l" t="t" r="r" b="b"/>
              <a:pathLst>
                <a:path w="89" h="1538" extrusionOk="0">
                  <a:moveTo>
                    <a:pt x="30" y="0"/>
                  </a:moveTo>
                  <a:cubicBezTo>
                    <a:pt x="0" y="0"/>
                    <a:pt x="0" y="337"/>
                    <a:pt x="0" y="761"/>
                  </a:cubicBezTo>
                  <a:cubicBezTo>
                    <a:pt x="0" y="1186"/>
                    <a:pt x="30" y="1537"/>
                    <a:pt x="59" y="1537"/>
                  </a:cubicBezTo>
                  <a:cubicBezTo>
                    <a:pt x="74" y="1537"/>
                    <a:pt x="88" y="1186"/>
                    <a:pt x="88" y="761"/>
                  </a:cubicBezTo>
                  <a:cubicBezTo>
                    <a:pt x="88" y="337"/>
                    <a:pt x="59"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9"/>
            <p:cNvSpPr/>
            <p:nvPr/>
          </p:nvSpPr>
          <p:spPr>
            <a:xfrm>
              <a:off x="6466901" y="3122794"/>
              <a:ext cx="116130" cy="772914"/>
            </a:xfrm>
            <a:custGeom>
              <a:avLst/>
              <a:gdLst/>
              <a:ahLst/>
              <a:cxnLst/>
              <a:rect l="l" t="t" r="r" b="b"/>
              <a:pathLst>
                <a:path w="1597" h="10629" extrusionOk="0">
                  <a:moveTo>
                    <a:pt x="1597" y="0"/>
                  </a:moveTo>
                  <a:cubicBezTo>
                    <a:pt x="1567" y="0"/>
                    <a:pt x="1567" y="29"/>
                    <a:pt x="1567" y="102"/>
                  </a:cubicBezTo>
                  <a:cubicBezTo>
                    <a:pt x="1567" y="176"/>
                    <a:pt x="1553" y="293"/>
                    <a:pt x="1553" y="410"/>
                  </a:cubicBezTo>
                  <a:cubicBezTo>
                    <a:pt x="1538" y="688"/>
                    <a:pt x="1523" y="1069"/>
                    <a:pt x="1494" y="1566"/>
                  </a:cubicBezTo>
                  <a:cubicBezTo>
                    <a:pt x="1450" y="2533"/>
                    <a:pt x="1333" y="3879"/>
                    <a:pt x="1113" y="5358"/>
                  </a:cubicBezTo>
                  <a:cubicBezTo>
                    <a:pt x="894" y="6822"/>
                    <a:pt x="616" y="8140"/>
                    <a:pt x="381" y="9091"/>
                  </a:cubicBezTo>
                  <a:cubicBezTo>
                    <a:pt x="250" y="9560"/>
                    <a:pt x="162" y="9955"/>
                    <a:pt x="89" y="10204"/>
                  </a:cubicBezTo>
                  <a:cubicBezTo>
                    <a:pt x="74" y="10336"/>
                    <a:pt x="30" y="10438"/>
                    <a:pt x="15" y="10511"/>
                  </a:cubicBezTo>
                  <a:cubicBezTo>
                    <a:pt x="1" y="10584"/>
                    <a:pt x="1" y="10628"/>
                    <a:pt x="1" y="10628"/>
                  </a:cubicBezTo>
                  <a:cubicBezTo>
                    <a:pt x="15" y="10628"/>
                    <a:pt x="15" y="10584"/>
                    <a:pt x="59" y="10540"/>
                  </a:cubicBezTo>
                  <a:cubicBezTo>
                    <a:pt x="74" y="10467"/>
                    <a:pt x="103" y="10365"/>
                    <a:pt x="147" y="10248"/>
                  </a:cubicBezTo>
                  <a:cubicBezTo>
                    <a:pt x="220" y="9984"/>
                    <a:pt x="323" y="9604"/>
                    <a:pt x="455" y="9120"/>
                  </a:cubicBezTo>
                  <a:cubicBezTo>
                    <a:pt x="718" y="8169"/>
                    <a:pt x="1011" y="6851"/>
                    <a:pt x="1231" y="5373"/>
                  </a:cubicBezTo>
                  <a:cubicBezTo>
                    <a:pt x="1450" y="3894"/>
                    <a:pt x="1538" y="2533"/>
                    <a:pt x="1567" y="1566"/>
                  </a:cubicBezTo>
                  <a:cubicBezTo>
                    <a:pt x="1597" y="1098"/>
                    <a:pt x="1597" y="688"/>
                    <a:pt x="1597" y="410"/>
                  </a:cubicBezTo>
                  <a:lnTo>
                    <a:pt x="1597" y="102"/>
                  </a:lnTo>
                  <a:lnTo>
                    <a:pt x="15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6" name="Google Shape;1416;p49"/>
            <p:cNvGrpSpPr/>
            <p:nvPr/>
          </p:nvGrpSpPr>
          <p:grpSpPr>
            <a:xfrm>
              <a:off x="5668511" y="2548675"/>
              <a:ext cx="482274" cy="403509"/>
              <a:chOff x="5668511" y="2548675"/>
              <a:chExt cx="482274" cy="403509"/>
            </a:xfrm>
          </p:grpSpPr>
          <p:sp>
            <p:nvSpPr>
              <p:cNvPr id="1417" name="Google Shape;1417;p49"/>
              <p:cNvSpPr/>
              <p:nvPr/>
            </p:nvSpPr>
            <p:spPr>
              <a:xfrm>
                <a:off x="5668511" y="2548675"/>
                <a:ext cx="458847" cy="403509"/>
              </a:xfrm>
              <a:custGeom>
                <a:avLst/>
                <a:gdLst/>
                <a:ahLst/>
                <a:cxnLst/>
                <a:rect l="l" t="t" r="r" b="b"/>
                <a:pathLst>
                  <a:path w="6310" h="5549" extrusionOk="0">
                    <a:moveTo>
                      <a:pt x="3146" y="0"/>
                    </a:moveTo>
                    <a:cubicBezTo>
                      <a:pt x="2766" y="0"/>
                      <a:pt x="2379" y="77"/>
                      <a:pt x="2006" y="239"/>
                    </a:cubicBezTo>
                    <a:cubicBezTo>
                      <a:pt x="615" y="868"/>
                      <a:pt x="0" y="2508"/>
                      <a:pt x="615" y="3913"/>
                    </a:cubicBezTo>
                    <a:cubicBezTo>
                      <a:pt x="1089" y="4937"/>
                      <a:pt x="2095" y="5548"/>
                      <a:pt x="3160" y="5548"/>
                    </a:cubicBezTo>
                    <a:cubicBezTo>
                      <a:pt x="3541" y="5548"/>
                      <a:pt x="3930" y="5470"/>
                      <a:pt x="4304" y="5304"/>
                    </a:cubicBezTo>
                    <a:cubicBezTo>
                      <a:pt x="5695" y="4674"/>
                      <a:pt x="6310" y="3035"/>
                      <a:pt x="5695" y="1629"/>
                    </a:cubicBezTo>
                    <a:cubicBezTo>
                      <a:pt x="5220" y="604"/>
                      <a:pt x="4212" y="0"/>
                      <a:pt x="31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9"/>
              <p:cNvSpPr/>
              <p:nvPr/>
            </p:nvSpPr>
            <p:spPr>
              <a:xfrm>
                <a:off x="6034728" y="2825736"/>
                <a:ext cx="116057" cy="70318"/>
              </a:xfrm>
              <a:custGeom>
                <a:avLst/>
                <a:gdLst/>
                <a:ahLst/>
                <a:cxnLst/>
                <a:rect l="l" t="t" r="r" b="b"/>
                <a:pathLst>
                  <a:path w="1596" h="967" extrusionOk="0">
                    <a:moveTo>
                      <a:pt x="688" y="1"/>
                    </a:moveTo>
                    <a:lnTo>
                      <a:pt x="0" y="938"/>
                    </a:lnTo>
                    <a:lnTo>
                      <a:pt x="1596" y="967"/>
                    </a:lnTo>
                    <a:lnTo>
                      <a:pt x="6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9"/>
              <p:cNvSpPr/>
              <p:nvPr/>
            </p:nvSpPr>
            <p:spPr>
              <a:xfrm>
                <a:off x="5795189" y="2737382"/>
                <a:ext cx="39413" cy="99041"/>
              </a:xfrm>
              <a:custGeom>
                <a:avLst/>
                <a:gdLst/>
                <a:ahLst/>
                <a:cxnLst/>
                <a:rect l="l" t="t" r="r" b="b"/>
                <a:pathLst>
                  <a:path w="542" h="1362" extrusionOk="0">
                    <a:moveTo>
                      <a:pt x="0" y="1"/>
                    </a:moveTo>
                    <a:cubicBezTo>
                      <a:pt x="15" y="469"/>
                      <a:pt x="30" y="923"/>
                      <a:pt x="44" y="1362"/>
                    </a:cubicBezTo>
                    <a:cubicBezTo>
                      <a:pt x="205" y="1318"/>
                      <a:pt x="381" y="1289"/>
                      <a:pt x="542" y="1289"/>
                    </a:cubicBezTo>
                    <a:cubicBezTo>
                      <a:pt x="527" y="835"/>
                      <a:pt x="498" y="484"/>
                      <a:pt x="469" y="30"/>
                    </a:cubicBezTo>
                    <a:cubicBezTo>
                      <a:pt x="322" y="1"/>
                      <a:pt x="132"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9"/>
              <p:cNvSpPr/>
              <p:nvPr/>
            </p:nvSpPr>
            <p:spPr>
              <a:xfrm>
                <a:off x="5848420" y="2708658"/>
                <a:ext cx="50102" cy="121438"/>
              </a:xfrm>
              <a:custGeom>
                <a:avLst/>
                <a:gdLst/>
                <a:ahLst/>
                <a:cxnLst/>
                <a:rect l="l" t="t" r="r" b="b"/>
                <a:pathLst>
                  <a:path w="689" h="1670" extrusionOk="0">
                    <a:moveTo>
                      <a:pt x="0" y="0"/>
                    </a:moveTo>
                    <a:lnTo>
                      <a:pt x="0" y="1611"/>
                    </a:lnTo>
                    <a:lnTo>
                      <a:pt x="688" y="1669"/>
                    </a:lnTo>
                    <a:lnTo>
                      <a:pt x="5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9"/>
              <p:cNvSpPr/>
              <p:nvPr/>
            </p:nvSpPr>
            <p:spPr>
              <a:xfrm>
                <a:off x="5910159" y="2666044"/>
                <a:ext cx="66100" cy="159760"/>
              </a:xfrm>
              <a:custGeom>
                <a:avLst/>
                <a:gdLst/>
                <a:ahLst/>
                <a:cxnLst/>
                <a:rect l="l" t="t" r="r" b="b"/>
                <a:pathLst>
                  <a:path w="909" h="2197" extrusionOk="0">
                    <a:moveTo>
                      <a:pt x="703" y="1"/>
                    </a:moveTo>
                    <a:lnTo>
                      <a:pt x="0" y="103"/>
                    </a:lnTo>
                    <a:lnTo>
                      <a:pt x="117" y="2197"/>
                    </a:lnTo>
                    <a:lnTo>
                      <a:pt x="908" y="2197"/>
                    </a:lnTo>
                    <a:lnTo>
                      <a:pt x="7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2" name="Google Shape;1422;p49"/>
          <p:cNvGrpSpPr/>
          <p:nvPr/>
        </p:nvGrpSpPr>
        <p:grpSpPr>
          <a:xfrm>
            <a:off x="1713576" y="2557983"/>
            <a:ext cx="2047266" cy="2696140"/>
            <a:chOff x="1713576" y="2557983"/>
            <a:chExt cx="2047266" cy="2696140"/>
          </a:xfrm>
        </p:grpSpPr>
        <p:sp>
          <p:nvSpPr>
            <p:cNvPr id="1423" name="Google Shape;1423;p49"/>
            <p:cNvSpPr/>
            <p:nvPr/>
          </p:nvSpPr>
          <p:spPr>
            <a:xfrm>
              <a:off x="3351952" y="5113487"/>
              <a:ext cx="408891" cy="127837"/>
            </a:xfrm>
            <a:custGeom>
              <a:avLst/>
              <a:gdLst/>
              <a:ahLst/>
              <a:cxnLst/>
              <a:rect l="l" t="t" r="r" b="b"/>
              <a:pathLst>
                <a:path w="5623" h="1758" extrusionOk="0">
                  <a:moveTo>
                    <a:pt x="308" y="1"/>
                  </a:moveTo>
                  <a:lnTo>
                    <a:pt x="1" y="1758"/>
                  </a:lnTo>
                  <a:cubicBezTo>
                    <a:pt x="1" y="1758"/>
                    <a:pt x="4188" y="1758"/>
                    <a:pt x="4890" y="1728"/>
                  </a:cubicBezTo>
                  <a:cubicBezTo>
                    <a:pt x="5622" y="1728"/>
                    <a:pt x="4305" y="1070"/>
                    <a:pt x="4305" y="1070"/>
                  </a:cubicBezTo>
                  <a:lnTo>
                    <a:pt x="45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9"/>
            <p:cNvSpPr/>
            <p:nvPr/>
          </p:nvSpPr>
          <p:spPr>
            <a:xfrm>
              <a:off x="3163535" y="5126286"/>
              <a:ext cx="409909" cy="127837"/>
            </a:xfrm>
            <a:custGeom>
              <a:avLst/>
              <a:gdLst/>
              <a:ahLst/>
              <a:cxnLst/>
              <a:rect l="l" t="t" r="r" b="b"/>
              <a:pathLst>
                <a:path w="5637" h="1758" extrusionOk="0">
                  <a:moveTo>
                    <a:pt x="323" y="1"/>
                  </a:moveTo>
                  <a:lnTo>
                    <a:pt x="1" y="1757"/>
                  </a:lnTo>
                  <a:cubicBezTo>
                    <a:pt x="1" y="1757"/>
                    <a:pt x="4173" y="1743"/>
                    <a:pt x="4905" y="1743"/>
                  </a:cubicBezTo>
                  <a:cubicBezTo>
                    <a:pt x="5637" y="1743"/>
                    <a:pt x="4319" y="1084"/>
                    <a:pt x="4319" y="1084"/>
                  </a:cubicBezTo>
                  <a:lnTo>
                    <a:pt x="45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9"/>
            <p:cNvSpPr/>
            <p:nvPr/>
          </p:nvSpPr>
          <p:spPr>
            <a:xfrm>
              <a:off x="2213961" y="4374731"/>
              <a:ext cx="71336" cy="878282"/>
            </a:xfrm>
            <a:custGeom>
              <a:avLst/>
              <a:gdLst/>
              <a:ahLst/>
              <a:cxnLst/>
              <a:rect l="l" t="t" r="r" b="b"/>
              <a:pathLst>
                <a:path w="981" h="12078" extrusionOk="0">
                  <a:moveTo>
                    <a:pt x="498" y="0"/>
                  </a:moveTo>
                  <a:lnTo>
                    <a:pt x="0" y="29"/>
                  </a:lnTo>
                  <a:lnTo>
                    <a:pt x="644" y="12078"/>
                  </a:lnTo>
                  <a:lnTo>
                    <a:pt x="981" y="12078"/>
                  </a:lnTo>
                  <a:lnTo>
                    <a:pt x="4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9"/>
            <p:cNvSpPr/>
            <p:nvPr/>
          </p:nvSpPr>
          <p:spPr>
            <a:xfrm>
              <a:off x="2854840" y="4349134"/>
              <a:ext cx="36213" cy="879373"/>
            </a:xfrm>
            <a:custGeom>
              <a:avLst/>
              <a:gdLst/>
              <a:ahLst/>
              <a:cxnLst/>
              <a:rect l="l" t="t" r="r" b="b"/>
              <a:pathLst>
                <a:path w="498" h="12093" extrusionOk="0">
                  <a:moveTo>
                    <a:pt x="498" y="1"/>
                  </a:moveTo>
                  <a:lnTo>
                    <a:pt x="0" y="15"/>
                  </a:lnTo>
                  <a:lnTo>
                    <a:pt x="44" y="12078"/>
                  </a:lnTo>
                  <a:lnTo>
                    <a:pt x="395" y="12093"/>
                  </a:lnTo>
                  <a:lnTo>
                    <a:pt x="4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9"/>
            <p:cNvSpPr/>
            <p:nvPr/>
          </p:nvSpPr>
          <p:spPr>
            <a:xfrm>
              <a:off x="2250103" y="4350225"/>
              <a:ext cx="622825" cy="563197"/>
            </a:xfrm>
            <a:custGeom>
              <a:avLst/>
              <a:gdLst/>
              <a:ahLst/>
              <a:cxnLst/>
              <a:rect l="l" t="t" r="r" b="b"/>
              <a:pathLst>
                <a:path w="8565" h="7745" extrusionOk="0">
                  <a:moveTo>
                    <a:pt x="8301" y="0"/>
                  </a:moveTo>
                  <a:lnTo>
                    <a:pt x="1" y="7218"/>
                  </a:lnTo>
                  <a:lnTo>
                    <a:pt x="1" y="7745"/>
                  </a:lnTo>
                  <a:lnTo>
                    <a:pt x="8565" y="205"/>
                  </a:lnTo>
                  <a:lnTo>
                    <a:pt x="830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9"/>
            <p:cNvSpPr/>
            <p:nvPr/>
          </p:nvSpPr>
          <p:spPr>
            <a:xfrm>
              <a:off x="2241594" y="4374731"/>
              <a:ext cx="644132" cy="538691"/>
            </a:xfrm>
            <a:custGeom>
              <a:avLst/>
              <a:gdLst/>
              <a:ahLst/>
              <a:cxnLst/>
              <a:rect l="l" t="t" r="r" b="b"/>
              <a:pathLst>
                <a:path w="8858" h="7408" extrusionOk="0">
                  <a:moveTo>
                    <a:pt x="235" y="0"/>
                  </a:moveTo>
                  <a:lnTo>
                    <a:pt x="1" y="220"/>
                  </a:lnTo>
                  <a:lnTo>
                    <a:pt x="8784" y="7408"/>
                  </a:lnTo>
                  <a:lnTo>
                    <a:pt x="8858" y="7100"/>
                  </a:lnTo>
                  <a:lnTo>
                    <a:pt x="2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9"/>
            <p:cNvSpPr/>
            <p:nvPr/>
          </p:nvSpPr>
          <p:spPr>
            <a:xfrm>
              <a:off x="1713576" y="3029059"/>
              <a:ext cx="1540448" cy="1438788"/>
            </a:xfrm>
            <a:custGeom>
              <a:avLst/>
              <a:gdLst/>
              <a:ahLst/>
              <a:cxnLst/>
              <a:rect l="l" t="t" r="r" b="b"/>
              <a:pathLst>
                <a:path w="21184" h="19786" extrusionOk="0">
                  <a:moveTo>
                    <a:pt x="8257" y="1"/>
                  </a:moveTo>
                  <a:cubicBezTo>
                    <a:pt x="4905" y="660"/>
                    <a:pt x="2021" y="3295"/>
                    <a:pt x="1025" y="6559"/>
                  </a:cubicBezTo>
                  <a:cubicBezTo>
                    <a:pt x="1" y="9809"/>
                    <a:pt x="835" y="13557"/>
                    <a:pt x="3075" y="16148"/>
                  </a:cubicBezTo>
                  <a:cubicBezTo>
                    <a:pt x="5074" y="18463"/>
                    <a:pt x="8150" y="19786"/>
                    <a:pt x="11217" y="19786"/>
                  </a:cubicBezTo>
                  <a:cubicBezTo>
                    <a:pt x="11563" y="19786"/>
                    <a:pt x="11909" y="19769"/>
                    <a:pt x="12254" y="19735"/>
                  </a:cubicBezTo>
                  <a:cubicBezTo>
                    <a:pt x="15665" y="19383"/>
                    <a:pt x="18827" y="17392"/>
                    <a:pt x="20671" y="14509"/>
                  </a:cubicBezTo>
                  <a:cubicBezTo>
                    <a:pt x="20891" y="14186"/>
                    <a:pt x="21096" y="13820"/>
                    <a:pt x="21125" y="13411"/>
                  </a:cubicBezTo>
                  <a:cubicBezTo>
                    <a:pt x="21184" y="12898"/>
                    <a:pt x="20950" y="12415"/>
                    <a:pt x="20730" y="11947"/>
                  </a:cubicBezTo>
                  <a:cubicBezTo>
                    <a:pt x="18739" y="7950"/>
                    <a:pt x="15972" y="4334"/>
                    <a:pt x="12620" y="1362"/>
                  </a:cubicBezTo>
                  <a:cubicBezTo>
                    <a:pt x="11434" y="308"/>
                    <a:pt x="9824" y="1"/>
                    <a:pt x="82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9"/>
            <p:cNvSpPr/>
            <p:nvPr/>
          </p:nvSpPr>
          <p:spPr>
            <a:xfrm>
              <a:off x="2308651" y="3838135"/>
              <a:ext cx="1410647" cy="1314805"/>
            </a:xfrm>
            <a:custGeom>
              <a:avLst/>
              <a:gdLst/>
              <a:ahLst/>
              <a:cxnLst/>
              <a:rect l="l" t="t" r="r" b="b"/>
              <a:pathLst>
                <a:path w="19399" h="18081" extrusionOk="0">
                  <a:moveTo>
                    <a:pt x="16948" y="1"/>
                  </a:moveTo>
                  <a:cubicBezTo>
                    <a:pt x="16945" y="1"/>
                    <a:pt x="16942" y="1"/>
                    <a:pt x="16939" y="1"/>
                  </a:cubicBezTo>
                  <a:cubicBezTo>
                    <a:pt x="14655" y="30"/>
                    <a:pt x="1026" y="806"/>
                    <a:pt x="1026" y="806"/>
                  </a:cubicBezTo>
                  <a:cubicBezTo>
                    <a:pt x="1026" y="806"/>
                    <a:pt x="1" y="4905"/>
                    <a:pt x="4012" y="5710"/>
                  </a:cubicBezTo>
                  <a:cubicBezTo>
                    <a:pt x="4800" y="5869"/>
                    <a:pt x="5679" y="5928"/>
                    <a:pt x="6582" y="5928"/>
                  </a:cubicBezTo>
                  <a:cubicBezTo>
                    <a:pt x="9231" y="5928"/>
                    <a:pt x="12092" y="5419"/>
                    <a:pt x="13491" y="5419"/>
                  </a:cubicBezTo>
                  <a:cubicBezTo>
                    <a:pt x="14036" y="5419"/>
                    <a:pt x="14359" y="5496"/>
                    <a:pt x="14362" y="5710"/>
                  </a:cubicBezTo>
                  <a:cubicBezTo>
                    <a:pt x="14406" y="6662"/>
                    <a:pt x="14655" y="18081"/>
                    <a:pt x="14655" y="18081"/>
                  </a:cubicBezTo>
                  <a:lnTo>
                    <a:pt x="19325" y="18081"/>
                  </a:lnTo>
                  <a:cubicBezTo>
                    <a:pt x="19325" y="18066"/>
                    <a:pt x="19340" y="17114"/>
                    <a:pt x="19354" y="15650"/>
                  </a:cubicBezTo>
                  <a:cubicBezTo>
                    <a:pt x="19398" y="10738"/>
                    <a:pt x="19194" y="1"/>
                    <a:pt x="16948" y="1"/>
                  </a:cubicBezTo>
                  <a:close/>
                </a:path>
              </a:pathLst>
            </a:custGeom>
            <a:solidFill>
              <a:srgbClr val="15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9"/>
            <p:cNvSpPr/>
            <p:nvPr/>
          </p:nvSpPr>
          <p:spPr>
            <a:xfrm>
              <a:off x="2308651" y="3837860"/>
              <a:ext cx="1410647" cy="1314805"/>
            </a:xfrm>
            <a:custGeom>
              <a:avLst/>
              <a:gdLst/>
              <a:ahLst/>
              <a:cxnLst/>
              <a:rect l="l" t="t" r="r" b="b"/>
              <a:pathLst>
                <a:path w="19399" h="18081" extrusionOk="0">
                  <a:moveTo>
                    <a:pt x="16948" y="1"/>
                  </a:moveTo>
                  <a:cubicBezTo>
                    <a:pt x="16945" y="1"/>
                    <a:pt x="16942" y="1"/>
                    <a:pt x="16939" y="1"/>
                  </a:cubicBezTo>
                  <a:cubicBezTo>
                    <a:pt x="14655" y="30"/>
                    <a:pt x="1026" y="806"/>
                    <a:pt x="1026" y="806"/>
                  </a:cubicBezTo>
                  <a:cubicBezTo>
                    <a:pt x="1026" y="806"/>
                    <a:pt x="1" y="4905"/>
                    <a:pt x="4012" y="5710"/>
                  </a:cubicBezTo>
                  <a:cubicBezTo>
                    <a:pt x="4800" y="5869"/>
                    <a:pt x="5679" y="5928"/>
                    <a:pt x="6582" y="5928"/>
                  </a:cubicBezTo>
                  <a:cubicBezTo>
                    <a:pt x="9231" y="5928"/>
                    <a:pt x="12092" y="5419"/>
                    <a:pt x="13491" y="5419"/>
                  </a:cubicBezTo>
                  <a:cubicBezTo>
                    <a:pt x="14036" y="5419"/>
                    <a:pt x="14359" y="5496"/>
                    <a:pt x="14362" y="5710"/>
                  </a:cubicBezTo>
                  <a:cubicBezTo>
                    <a:pt x="14406" y="6662"/>
                    <a:pt x="14655" y="18081"/>
                    <a:pt x="14655" y="18081"/>
                  </a:cubicBezTo>
                  <a:lnTo>
                    <a:pt x="19325" y="18081"/>
                  </a:lnTo>
                  <a:cubicBezTo>
                    <a:pt x="19325" y="18066"/>
                    <a:pt x="19340" y="17114"/>
                    <a:pt x="19354" y="15650"/>
                  </a:cubicBezTo>
                  <a:cubicBezTo>
                    <a:pt x="19398" y="10738"/>
                    <a:pt x="19194" y="1"/>
                    <a:pt x="16948" y="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9"/>
            <p:cNvSpPr/>
            <p:nvPr/>
          </p:nvSpPr>
          <p:spPr>
            <a:xfrm>
              <a:off x="2170256" y="4291686"/>
              <a:ext cx="743173" cy="108640"/>
            </a:xfrm>
            <a:custGeom>
              <a:avLst/>
              <a:gdLst/>
              <a:ahLst/>
              <a:cxnLst/>
              <a:rect l="l" t="t" r="r" b="b"/>
              <a:pathLst>
                <a:path w="10220" h="1494" extrusionOk="0">
                  <a:moveTo>
                    <a:pt x="10219" y="0"/>
                  </a:moveTo>
                  <a:lnTo>
                    <a:pt x="1" y="469"/>
                  </a:lnTo>
                  <a:lnTo>
                    <a:pt x="250" y="1493"/>
                  </a:lnTo>
                  <a:lnTo>
                    <a:pt x="10044" y="981"/>
                  </a:lnTo>
                  <a:lnTo>
                    <a:pt x="10219" y="0"/>
                  </a:lnTo>
                  <a:close/>
                </a:path>
              </a:pathLst>
            </a:custGeom>
            <a:solidFill>
              <a:srgbClr val="FFA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9"/>
            <p:cNvSpPr/>
            <p:nvPr/>
          </p:nvSpPr>
          <p:spPr>
            <a:xfrm>
              <a:off x="1872178" y="3059165"/>
              <a:ext cx="767606" cy="830143"/>
            </a:xfrm>
            <a:custGeom>
              <a:avLst/>
              <a:gdLst/>
              <a:ahLst/>
              <a:cxnLst/>
              <a:rect l="l" t="t" r="r" b="b"/>
              <a:pathLst>
                <a:path w="10556" h="11416" extrusionOk="0">
                  <a:moveTo>
                    <a:pt x="5434" y="1"/>
                  </a:moveTo>
                  <a:cubicBezTo>
                    <a:pt x="4815" y="1"/>
                    <a:pt x="4185" y="156"/>
                    <a:pt x="3617" y="407"/>
                  </a:cubicBezTo>
                  <a:cubicBezTo>
                    <a:pt x="1479" y="1343"/>
                    <a:pt x="1" y="3657"/>
                    <a:pt x="45" y="5999"/>
                  </a:cubicBezTo>
                  <a:cubicBezTo>
                    <a:pt x="103" y="8319"/>
                    <a:pt x="1655" y="10525"/>
                    <a:pt x="3819" y="11391"/>
                  </a:cubicBezTo>
                  <a:lnTo>
                    <a:pt x="3819" y="11391"/>
                  </a:lnTo>
                  <a:cubicBezTo>
                    <a:pt x="5108" y="11219"/>
                    <a:pt x="6226" y="10731"/>
                    <a:pt x="7423" y="10244"/>
                  </a:cubicBezTo>
                  <a:cubicBezTo>
                    <a:pt x="8682" y="9732"/>
                    <a:pt x="9516" y="8488"/>
                    <a:pt x="9956" y="7185"/>
                  </a:cubicBezTo>
                  <a:cubicBezTo>
                    <a:pt x="10556" y="5384"/>
                    <a:pt x="9678" y="3408"/>
                    <a:pt x="8536" y="1900"/>
                  </a:cubicBezTo>
                  <a:cubicBezTo>
                    <a:pt x="8067" y="1256"/>
                    <a:pt x="7511" y="612"/>
                    <a:pt x="6779" y="289"/>
                  </a:cubicBezTo>
                  <a:cubicBezTo>
                    <a:pt x="6358" y="88"/>
                    <a:pt x="5899" y="1"/>
                    <a:pt x="5434" y="1"/>
                  </a:cubicBezTo>
                  <a:close/>
                  <a:moveTo>
                    <a:pt x="3819" y="11391"/>
                  </a:moveTo>
                  <a:cubicBezTo>
                    <a:pt x="3752" y="11400"/>
                    <a:pt x="3685" y="11408"/>
                    <a:pt x="3617" y="11415"/>
                  </a:cubicBezTo>
                  <a:lnTo>
                    <a:pt x="3880" y="11415"/>
                  </a:lnTo>
                  <a:cubicBezTo>
                    <a:pt x="3860" y="11408"/>
                    <a:pt x="3839" y="11399"/>
                    <a:pt x="3819" y="113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9"/>
            <p:cNvSpPr/>
            <p:nvPr/>
          </p:nvSpPr>
          <p:spPr>
            <a:xfrm>
              <a:off x="3651121" y="5198714"/>
              <a:ext cx="30905" cy="11926"/>
            </a:xfrm>
            <a:custGeom>
              <a:avLst/>
              <a:gdLst/>
              <a:ahLst/>
              <a:cxnLst/>
              <a:rect l="l" t="t" r="r" b="b"/>
              <a:pathLst>
                <a:path w="425" h="164" extrusionOk="0">
                  <a:moveTo>
                    <a:pt x="425" y="0"/>
                  </a:moveTo>
                  <a:cubicBezTo>
                    <a:pt x="396" y="0"/>
                    <a:pt x="308" y="15"/>
                    <a:pt x="205" y="44"/>
                  </a:cubicBezTo>
                  <a:cubicBezTo>
                    <a:pt x="74" y="88"/>
                    <a:pt x="0" y="132"/>
                    <a:pt x="0" y="161"/>
                  </a:cubicBezTo>
                  <a:cubicBezTo>
                    <a:pt x="2" y="163"/>
                    <a:pt x="4" y="163"/>
                    <a:pt x="8" y="163"/>
                  </a:cubicBezTo>
                  <a:cubicBezTo>
                    <a:pt x="34" y="163"/>
                    <a:pt x="116" y="114"/>
                    <a:pt x="220" y="88"/>
                  </a:cubicBezTo>
                  <a:cubicBezTo>
                    <a:pt x="322" y="29"/>
                    <a:pt x="425" y="15"/>
                    <a:pt x="4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9"/>
            <p:cNvSpPr/>
            <p:nvPr/>
          </p:nvSpPr>
          <p:spPr>
            <a:xfrm>
              <a:off x="3636213" y="5193333"/>
              <a:ext cx="31996" cy="10762"/>
            </a:xfrm>
            <a:custGeom>
              <a:avLst/>
              <a:gdLst/>
              <a:ahLst/>
              <a:cxnLst/>
              <a:rect l="l" t="t" r="r" b="b"/>
              <a:pathLst>
                <a:path w="440" h="148" extrusionOk="0">
                  <a:moveTo>
                    <a:pt x="440" y="1"/>
                  </a:moveTo>
                  <a:cubicBezTo>
                    <a:pt x="440" y="1"/>
                    <a:pt x="337" y="1"/>
                    <a:pt x="205" y="30"/>
                  </a:cubicBezTo>
                  <a:cubicBezTo>
                    <a:pt x="88" y="74"/>
                    <a:pt x="0" y="118"/>
                    <a:pt x="0" y="147"/>
                  </a:cubicBezTo>
                  <a:lnTo>
                    <a:pt x="220" y="74"/>
                  </a:lnTo>
                  <a:cubicBezTo>
                    <a:pt x="352" y="30"/>
                    <a:pt x="440" y="16"/>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9"/>
            <p:cNvSpPr/>
            <p:nvPr/>
          </p:nvSpPr>
          <p:spPr>
            <a:xfrm>
              <a:off x="3663919" y="5206059"/>
              <a:ext cx="25597" cy="24651"/>
            </a:xfrm>
            <a:custGeom>
              <a:avLst/>
              <a:gdLst/>
              <a:ahLst/>
              <a:cxnLst/>
              <a:rect l="l" t="t" r="r" b="b"/>
              <a:pathLst>
                <a:path w="352" h="339" extrusionOk="0">
                  <a:moveTo>
                    <a:pt x="334" y="1"/>
                  </a:moveTo>
                  <a:cubicBezTo>
                    <a:pt x="294" y="1"/>
                    <a:pt x="197" y="10"/>
                    <a:pt x="117" y="89"/>
                  </a:cubicBezTo>
                  <a:cubicBezTo>
                    <a:pt x="0" y="207"/>
                    <a:pt x="0" y="338"/>
                    <a:pt x="29" y="338"/>
                  </a:cubicBezTo>
                  <a:cubicBezTo>
                    <a:pt x="29" y="338"/>
                    <a:pt x="44" y="221"/>
                    <a:pt x="132" y="119"/>
                  </a:cubicBezTo>
                  <a:cubicBezTo>
                    <a:pt x="249" y="16"/>
                    <a:pt x="351" y="16"/>
                    <a:pt x="351" y="2"/>
                  </a:cubicBezTo>
                  <a:cubicBezTo>
                    <a:pt x="351" y="2"/>
                    <a:pt x="345"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9"/>
            <p:cNvSpPr/>
            <p:nvPr/>
          </p:nvSpPr>
          <p:spPr>
            <a:xfrm>
              <a:off x="3501027" y="5212531"/>
              <a:ext cx="71409" cy="3272"/>
            </a:xfrm>
            <a:custGeom>
              <a:avLst/>
              <a:gdLst/>
              <a:ahLst/>
              <a:cxnLst/>
              <a:rect l="l" t="t" r="r" b="b"/>
              <a:pathLst>
                <a:path w="982" h="45" extrusionOk="0">
                  <a:moveTo>
                    <a:pt x="483" y="0"/>
                  </a:moveTo>
                  <a:cubicBezTo>
                    <a:pt x="220" y="0"/>
                    <a:pt x="0" y="0"/>
                    <a:pt x="0" y="30"/>
                  </a:cubicBezTo>
                  <a:cubicBezTo>
                    <a:pt x="0" y="44"/>
                    <a:pt x="220" y="44"/>
                    <a:pt x="483" y="44"/>
                  </a:cubicBezTo>
                  <a:cubicBezTo>
                    <a:pt x="761" y="44"/>
                    <a:pt x="981" y="44"/>
                    <a:pt x="981" y="30"/>
                  </a:cubicBezTo>
                  <a:cubicBezTo>
                    <a:pt x="981" y="30"/>
                    <a:pt x="761" y="0"/>
                    <a:pt x="4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9"/>
            <p:cNvSpPr/>
            <p:nvPr/>
          </p:nvSpPr>
          <p:spPr>
            <a:xfrm>
              <a:off x="3169934" y="5240237"/>
              <a:ext cx="363078" cy="3200"/>
            </a:xfrm>
            <a:custGeom>
              <a:avLst/>
              <a:gdLst/>
              <a:ahLst/>
              <a:cxnLst/>
              <a:rect l="l" t="t" r="r" b="b"/>
              <a:pathLst>
                <a:path w="4993" h="44" extrusionOk="0">
                  <a:moveTo>
                    <a:pt x="2504" y="0"/>
                  </a:moveTo>
                  <a:cubicBezTo>
                    <a:pt x="1128" y="0"/>
                    <a:pt x="0" y="0"/>
                    <a:pt x="0" y="29"/>
                  </a:cubicBezTo>
                  <a:cubicBezTo>
                    <a:pt x="0" y="44"/>
                    <a:pt x="1128" y="44"/>
                    <a:pt x="2504" y="44"/>
                  </a:cubicBezTo>
                  <a:cubicBezTo>
                    <a:pt x="3865" y="44"/>
                    <a:pt x="4992" y="44"/>
                    <a:pt x="4992" y="29"/>
                  </a:cubicBezTo>
                  <a:cubicBezTo>
                    <a:pt x="4992" y="29"/>
                    <a:pt x="3865" y="15"/>
                    <a:pt x="2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9"/>
            <p:cNvSpPr/>
            <p:nvPr/>
          </p:nvSpPr>
          <p:spPr>
            <a:xfrm>
              <a:off x="3463722" y="5211077"/>
              <a:ext cx="29887" cy="12726"/>
            </a:xfrm>
            <a:custGeom>
              <a:avLst/>
              <a:gdLst/>
              <a:ahLst/>
              <a:cxnLst/>
              <a:rect l="l" t="t" r="r" b="b"/>
              <a:pathLst>
                <a:path w="411" h="175" extrusionOk="0">
                  <a:moveTo>
                    <a:pt x="395" y="0"/>
                  </a:moveTo>
                  <a:cubicBezTo>
                    <a:pt x="362" y="0"/>
                    <a:pt x="281" y="20"/>
                    <a:pt x="191" y="64"/>
                  </a:cubicBezTo>
                  <a:cubicBezTo>
                    <a:pt x="74" y="94"/>
                    <a:pt x="1" y="152"/>
                    <a:pt x="1" y="167"/>
                  </a:cubicBezTo>
                  <a:cubicBezTo>
                    <a:pt x="4" y="172"/>
                    <a:pt x="9" y="175"/>
                    <a:pt x="16" y="175"/>
                  </a:cubicBezTo>
                  <a:cubicBezTo>
                    <a:pt x="49" y="175"/>
                    <a:pt x="125" y="129"/>
                    <a:pt x="220" y="94"/>
                  </a:cubicBezTo>
                  <a:cubicBezTo>
                    <a:pt x="323" y="50"/>
                    <a:pt x="411" y="20"/>
                    <a:pt x="411" y="6"/>
                  </a:cubicBezTo>
                  <a:cubicBezTo>
                    <a:pt x="411" y="2"/>
                    <a:pt x="405" y="0"/>
                    <a:pt x="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9"/>
            <p:cNvSpPr/>
            <p:nvPr/>
          </p:nvSpPr>
          <p:spPr>
            <a:xfrm>
              <a:off x="3449905" y="5206132"/>
              <a:ext cx="31996" cy="10689"/>
            </a:xfrm>
            <a:custGeom>
              <a:avLst/>
              <a:gdLst/>
              <a:ahLst/>
              <a:cxnLst/>
              <a:rect l="l" t="t" r="r" b="b"/>
              <a:pathLst>
                <a:path w="440" h="147" extrusionOk="0">
                  <a:moveTo>
                    <a:pt x="440" y="1"/>
                  </a:moveTo>
                  <a:cubicBezTo>
                    <a:pt x="425" y="1"/>
                    <a:pt x="337" y="1"/>
                    <a:pt x="205" y="30"/>
                  </a:cubicBezTo>
                  <a:cubicBezTo>
                    <a:pt x="88" y="74"/>
                    <a:pt x="1" y="132"/>
                    <a:pt x="1" y="147"/>
                  </a:cubicBezTo>
                  <a:lnTo>
                    <a:pt x="220" y="74"/>
                  </a:lnTo>
                  <a:cubicBezTo>
                    <a:pt x="352" y="44"/>
                    <a:pt x="440" y="15"/>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9"/>
            <p:cNvSpPr/>
            <p:nvPr/>
          </p:nvSpPr>
          <p:spPr>
            <a:xfrm>
              <a:off x="3172043" y="5200242"/>
              <a:ext cx="102314" cy="41085"/>
            </a:xfrm>
            <a:custGeom>
              <a:avLst/>
              <a:gdLst/>
              <a:ahLst/>
              <a:cxnLst/>
              <a:rect l="l" t="t" r="r" b="b"/>
              <a:pathLst>
                <a:path w="1407" h="565" extrusionOk="0">
                  <a:moveTo>
                    <a:pt x="400" y="0"/>
                  </a:moveTo>
                  <a:cubicBezTo>
                    <a:pt x="339" y="0"/>
                    <a:pt x="284" y="3"/>
                    <a:pt x="235" y="8"/>
                  </a:cubicBezTo>
                  <a:cubicBezTo>
                    <a:pt x="88" y="23"/>
                    <a:pt x="1" y="52"/>
                    <a:pt x="1" y="52"/>
                  </a:cubicBezTo>
                  <a:cubicBezTo>
                    <a:pt x="1" y="57"/>
                    <a:pt x="10" y="59"/>
                    <a:pt x="29" y="59"/>
                  </a:cubicBezTo>
                  <a:cubicBezTo>
                    <a:pt x="66" y="59"/>
                    <a:pt x="137" y="52"/>
                    <a:pt x="235" y="52"/>
                  </a:cubicBezTo>
                  <a:cubicBezTo>
                    <a:pt x="296" y="40"/>
                    <a:pt x="366" y="33"/>
                    <a:pt x="444" y="33"/>
                  </a:cubicBezTo>
                  <a:cubicBezTo>
                    <a:pt x="554" y="33"/>
                    <a:pt x="677" y="47"/>
                    <a:pt x="806" y="82"/>
                  </a:cubicBezTo>
                  <a:cubicBezTo>
                    <a:pt x="1011" y="140"/>
                    <a:pt x="1186" y="243"/>
                    <a:pt x="1274" y="360"/>
                  </a:cubicBezTo>
                  <a:cubicBezTo>
                    <a:pt x="1377" y="462"/>
                    <a:pt x="1406" y="565"/>
                    <a:pt x="1406" y="565"/>
                  </a:cubicBezTo>
                  <a:lnTo>
                    <a:pt x="1406" y="477"/>
                  </a:lnTo>
                  <a:cubicBezTo>
                    <a:pt x="1391" y="448"/>
                    <a:pt x="1377" y="389"/>
                    <a:pt x="1318" y="345"/>
                  </a:cubicBezTo>
                  <a:cubicBezTo>
                    <a:pt x="1230" y="228"/>
                    <a:pt x="1040" y="96"/>
                    <a:pt x="820" y="52"/>
                  </a:cubicBezTo>
                  <a:cubicBezTo>
                    <a:pt x="664" y="13"/>
                    <a:pt x="521" y="0"/>
                    <a:pt x="4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9"/>
            <p:cNvSpPr/>
            <p:nvPr/>
          </p:nvSpPr>
          <p:spPr>
            <a:xfrm>
              <a:off x="3476521" y="5219730"/>
              <a:ext cx="25597" cy="23706"/>
            </a:xfrm>
            <a:custGeom>
              <a:avLst/>
              <a:gdLst/>
              <a:ahLst/>
              <a:cxnLst/>
              <a:rect l="l" t="t" r="r" b="b"/>
              <a:pathLst>
                <a:path w="352" h="326" extrusionOk="0">
                  <a:moveTo>
                    <a:pt x="314" y="1"/>
                  </a:moveTo>
                  <a:cubicBezTo>
                    <a:pt x="267" y="1"/>
                    <a:pt x="186" y="14"/>
                    <a:pt x="118" y="92"/>
                  </a:cubicBezTo>
                  <a:cubicBezTo>
                    <a:pt x="1" y="194"/>
                    <a:pt x="1" y="326"/>
                    <a:pt x="15" y="326"/>
                  </a:cubicBezTo>
                  <a:cubicBezTo>
                    <a:pt x="44" y="326"/>
                    <a:pt x="59" y="209"/>
                    <a:pt x="132" y="106"/>
                  </a:cubicBezTo>
                  <a:cubicBezTo>
                    <a:pt x="235" y="19"/>
                    <a:pt x="352" y="19"/>
                    <a:pt x="352" y="4"/>
                  </a:cubicBezTo>
                  <a:cubicBezTo>
                    <a:pt x="352" y="4"/>
                    <a:pt x="337"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9"/>
            <p:cNvSpPr/>
            <p:nvPr/>
          </p:nvSpPr>
          <p:spPr>
            <a:xfrm>
              <a:off x="3312610" y="5226348"/>
              <a:ext cx="72427" cy="2182"/>
            </a:xfrm>
            <a:custGeom>
              <a:avLst/>
              <a:gdLst/>
              <a:ahLst/>
              <a:cxnLst/>
              <a:rect l="l" t="t" r="r" b="b"/>
              <a:pathLst>
                <a:path w="996" h="30" extrusionOk="0">
                  <a:moveTo>
                    <a:pt x="498" y="1"/>
                  </a:moveTo>
                  <a:cubicBezTo>
                    <a:pt x="220" y="1"/>
                    <a:pt x="0" y="1"/>
                    <a:pt x="0" y="15"/>
                  </a:cubicBezTo>
                  <a:cubicBezTo>
                    <a:pt x="0" y="30"/>
                    <a:pt x="220" y="30"/>
                    <a:pt x="498" y="30"/>
                  </a:cubicBezTo>
                  <a:cubicBezTo>
                    <a:pt x="776" y="30"/>
                    <a:pt x="996" y="30"/>
                    <a:pt x="996" y="15"/>
                  </a:cubicBezTo>
                  <a:cubicBezTo>
                    <a:pt x="996" y="1"/>
                    <a:pt x="776" y="1"/>
                    <a:pt x="4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9"/>
            <p:cNvSpPr/>
            <p:nvPr/>
          </p:nvSpPr>
          <p:spPr>
            <a:xfrm>
              <a:off x="3338135" y="3481446"/>
              <a:ext cx="250221" cy="313994"/>
            </a:xfrm>
            <a:custGeom>
              <a:avLst/>
              <a:gdLst/>
              <a:ahLst/>
              <a:cxnLst/>
              <a:rect l="l" t="t" r="r" b="b"/>
              <a:pathLst>
                <a:path w="3441" h="4318" extrusionOk="0">
                  <a:moveTo>
                    <a:pt x="1294" y="0"/>
                  </a:moveTo>
                  <a:cubicBezTo>
                    <a:pt x="1104" y="0"/>
                    <a:pt x="0" y="1627"/>
                    <a:pt x="0" y="1627"/>
                  </a:cubicBezTo>
                  <a:cubicBezTo>
                    <a:pt x="0" y="1627"/>
                    <a:pt x="612" y="4317"/>
                    <a:pt x="1128" y="4317"/>
                  </a:cubicBezTo>
                  <a:cubicBezTo>
                    <a:pt x="1148" y="4317"/>
                    <a:pt x="1167" y="4314"/>
                    <a:pt x="1186" y="4306"/>
                  </a:cubicBezTo>
                  <a:cubicBezTo>
                    <a:pt x="1186" y="4306"/>
                    <a:pt x="3075" y="3193"/>
                    <a:pt x="3177" y="2944"/>
                  </a:cubicBezTo>
                  <a:cubicBezTo>
                    <a:pt x="3216" y="2871"/>
                    <a:pt x="3130" y="2846"/>
                    <a:pt x="2998" y="2846"/>
                  </a:cubicBezTo>
                  <a:cubicBezTo>
                    <a:pt x="2733" y="2846"/>
                    <a:pt x="2284" y="2944"/>
                    <a:pt x="2284" y="2944"/>
                  </a:cubicBezTo>
                  <a:cubicBezTo>
                    <a:pt x="2284" y="2944"/>
                    <a:pt x="3250" y="2607"/>
                    <a:pt x="3367" y="2358"/>
                  </a:cubicBezTo>
                  <a:cubicBezTo>
                    <a:pt x="3397" y="2280"/>
                    <a:pt x="3257" y="2254"/>
                    <a:pt x="3057" y="2254"/>
                  </a:cubicBezTo>
                  <a:cubicBezTo>
                    <a:pt x="2658" y="2254"/>
                    <a:pt x="2021" y="2358"/>
                    <a:pt x="2021" y="2358"/>
                  </a:cubicBezTo>
                  <a:cubicBezTo>
                    <a:pt x="2021" y="2358"/>
                    <a:pt x="3441" y="2051"/>
                    <a:pt x="3382" y="1744"/>
                  </a:cubicBezTo>
                  <a:cubicBezTo>
                    <a:pt x="3353" y="1622"/>
                    <a:pt x="3085" y="1585"/>
                    <a:pt x="2772" y="1585"/>
                  </a:cubicBezTo>
                  <a:cubicBezTo>
                    <a:pt x="2295" y="1585"/>
                    <a:pt x="1713" y="1670"/>
                    <a:pt x="1713" y="1670"/>
                  </a:cubicBezTo>
                  <a:cubicBezTo>
                    <a:pt x="1713" y="1670"/>
                    <a:pt x="3353" y="1290"/>
                    <a:pt x="3338" y="938"/>
                  </a:cubicBezTo>
                  <a:cubicBezTo>
                    <a:pt x="3331" y="851"/>
                    <a:pt x="3191" y="818"/>
                    <a:pt x="2985" y="818"/>
                  </a:cubicBezTo>
                  <a:cubicBezTo>
                    <a:pt x="2367" y="818"/>
                    <a:pt x="1157" y="1114"/>
                    <a:pt x="1157" y="1114"/>
                  </a:cubicBezTo>
                  <a:cubicBezTo>
                    <a:pt x="1552" y="602"/>
                    <a:pt x="1464" y="60"/>
                    <a:pt x="1303" y="2"/>
                  </a:cubicBezTo>
                  <a:cubicBezTo>
                    <a:pt x="1301" y="1"/>
                    <a:pt x="1298" y="0"/>
                    <a:pt x="1294" y="0"/>
                  </a:cubicBezTo>
                  <a:close/>
                </a:path>
              </a:pathLst>
            </a:custGeom>
            <a:solidFill>
              <a:srgbClr val="E480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9"/>
            <p:cNvSpPr/>
            <p:nvPr/>
          </p:nvSpPr>
          <p:spPr>
            <a:xfrm>
              <a:off x="2604611" y="3226056"/>
              <a:ext cx="818726" cy="729357"/>
            </a:xfrm>
            <a:custGeom>
              <a:avLst/>
              <a:gdLst/>
              <a:ahLst/>
              <a:cxnLst/>
              <a:rect l="l" t="t" r="r" b="b"/>
              <a:pathLst>
                <a:path w="11259" h="10030" extrusionOk="0">
                  <a:moveTo>
                    <a:pt x="381" y="0"/>
                  </a:moveTo>
                  <a:cubicBezTo>
                    <a:pt x="381" y="0"/>
                    <a:pt x="1" y="2782"/>
                    <a:pt x="806" y="6968"/>
                  </a:cubicBezTo>
                  <a:cubicBezTo>
                    <a:pt x="1282" y="9437"/>
                    <a:pt x="2794" y="10030"/>
                    <a:pt x="4152" y="10030"/>
                  </a:cubicBezTo>
                  <a:cubicBezTo>
                    <a:pt x="5089" y="10030"/>
                    <a:pt x="5954" y="9747"/>
                    <a:pt x="6354" y="9604"/>
                  </a:cubicBezTo>
                  <a:cubicBezTo>
                    <a:pt x="7350" y="9267"/>
                    <a:pt x="11259" y="7832"/>
                    <a:pt x="11259" y="7832"/>
                  </a:cubicBezTo>
                  <a:lnTo>
                    <a:pt x="10087" y="5139"/>
                  </a:lnTo>
                  <a:cubicBezTo>
                    <a:pt x="10087" y="5139"/>
                    <a:pt x="7687" y="6017"/>
                    <a:pt x="4978" y="6588"/>
                  </a:cubicBezTo>
                  <a:cubicBezTo>
                    <a:pt x="4952" y="6593"/>
                    <a:pt x="4927" y="6596"/>
                    <a:pt x="4902" y="6596"/>
                  </a:cubicBezTo>
                  <a:cubicBezTo>
                    <a:pt x="3733" y="6596"/>
                    <a:pt x="3719" y="659"/>
                    <a:pt x="3719" y="659"/>
                  </a:cubicBezTo>
                  <a:lnTo>
                    <a:pt x="3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9"/>
            <p:cNvSpPr/>
            <p:nvPr/>
          </p:nvSpPr>
          <p:spPr>
            <a:xfrm>
              <a:off x="2130915" y="3037495"/>
              <a:ext cx="712268" cy="965470"/>
            </a:xfrm>
            <a:custGeom>
              <a:avLst/>
              <a:gdLst/>
              <a:ahLst/>
              <a:cxnLst/>
              <a:rect l="l" t="t" r="r" b="b"/>
              <a:pathLst>
                <a:path w="9795" h="13277" extrusionOk="0">
                  <a:moveTo>
                    <a:pt x="5865" y="1"/>
                  </a:moveTo>
                  <a:cubicBezTo>
                    <a:pt x="4264" y="1"/>
                    <a:pt x="2122" y="133"/>
                    <a:pt x="1493" y="602"/>
                  </a:cubicBezTo>
                  <a:cubicBezTo>
                    <a:pt x="1493" y="602"/>
                    <a:pt x="176" y="1041"/>
                    <a:pt x="103" y="3266"/>
                  </a:cubicBezTo>
                  <a:cubicBezTo>
                    <a:pt x="0" y="5521"/>
                    <a:pt x="337" y="7409"/>
                    <a:pt x="337" y="7409"/>
                  </a:cubicBezTo>
                  <a:lnTo>
                    <a:pt x="439" y="12182"/>
                  </a:lnTo>
                  <a:cubicBezTo>
                    <a:pt x="439" y="12182"/>
                    <a:pt x="1962" y="13276"/>
                    <a:pt x="4579" y="13276"/>
                  </a:cubicBezTo>
                  <a:cubicBezTo>
                    <a:pt x="6013" y="13276"/>
                    <a:pt x="7774" y="12948"/>
                    <a:pt x="9794" y="11933"/>
                  </a:cubicBezTo>
                  <a:lnTo>
                    <a:pt x="8594" y="7322"/>
                  </a:lnTo>
                  <a:lnTo>
                    <a:pt x="8330" y="1934"/>
                  </a:lnTo>
                  <a:cubicBezTo>
                    <a:pt x="8330" y="1934"/>
                    <a:pt x="8242" y="221"/>
                    <a:pt x="7686" y="90"/>
                  </a:cubicBezTo>
                  <a:cubicBezTo>
                    <a:pt x="7491" y="42"/>
                    <a:pt x="6764" y="1"/>
                    <a:pt x="58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9"/>
            <p:cNvSpPr/>
            <p:nvPr/>
          </p:nvSpPr>
          <p:spPr>
            <a:xfrm>
              <a:off x="2090410" y="3865841"/>
              <a:ext cx="1443515" cy="1313714"/>
            </a:xfrm>
            <a:custGeom>
              <a:avLst/>
              <a:gdLst/>
              <a:ahLst/>
              <a:cxnLst/>
              <a:rect l="l" t="t" r="r" b="b"/>
              <a:pathLst>
                <a:path w="19851" h="18066" extrusionOk="0">
                  <a:moveTo>
                    <a:pt x="16949" y="0"/>
                  </a:moveTo>
                  <a:cubicBezTo>
                    <a:pt x="16946" y="0"/>
                    <a:pt x="16942" y="0"/>
                    <a:pt x="16939" y="0"/>
                  </a:cubicBezTo>
                  <a:cubicBezTo>
                    <a:pt x="14655" y="30"/>
                    <a:pt x="1026" y="791"/>
                    <a:pt x="1026" y="791"/>
                  </a:cubicBezTo>
                  <a:cubicBezTo>
                    <a:pt x="1026" y="791"/>
                    <a:pt x="1" y="4890"/>
                    <a:pt x="3998" y="5695"/>
                  </a:cubicBezTo>
                  <a:cubicBezTo>
                    <a:pt x="4788" y="5854"/>
                    <a:pt x="5669" y="5913"/>
                    <a:pt x="6574" y="5913"/>
                  </a:cubicBezTo>
                  <a:cubicBezTo>
                    <a:pt x="9229" y="5913"/>
                    <a:pt x="12092" y="5404"/>
                    <a:pt x="13491" y="5404"/>
                  </a:cubicBezTo>
                  <a:cubicBezTo>
                    <a:pt x="14036" y="5404"/>
                    <a:pt x="14359" y="5481"/>
                    <a:pt x="14362" y="5695"/>
                  </a:cubicBezTo>
                  <a:cubicBezTo>
                    <a:pt x="14392" y="6647"/>
                    <a:pt x="14655" y="18066"/>
                    <a:pt x="14655" y="18066"/>
                  </a:cubicBezTo>
                  <a:lnTo>
                    <a:pt x="19325" y="18066"/>
                  </a:lnTo>
                  <a:cubicBezTo>
                    <a:pt x="19325" y="18066"/>
                    <a:pt x="19851" y="0"/>
                    <a:pt x="16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9"/>
            <p:cNvSpPr/>
            <p:nvPr/>
          </p:nvSpPr>
          <p:spPr>
            <a:xfrm>
              <a:off x="2638717" y="3043967"/>
              <a:ext cx="236405" cy="257711"/>
            </a:xfrm>
            <a:custGeom>
              <a:avLst/>
              <a:gdLst/>
              <a:ahLst/>
              <a:cxnLst/>
              <a:rect l="l" t="t" r="r" b="b"/>
              <a:pathLst>
                <a:path w="3251" h="3544" extrusionOk="0">
                  <a:moveTo>
                    <a:pt x="316" y="0"/>
                  </a:moveTo>
                  <a:cubicBezTo>
                    <a:pt x="121" y="0"/>
                    <a:pt x="0" y="15"/>
                    <a:pt x="0" y="15"/>
                  </a:cubicBezTo>
                  <a:lnTo>
                    <a:pt x="630" y="3543"/>
                  </a:lnTo>
                  <a:lnTo>
                    <a:pt x="3250" y="3397"/>
                  </a:lnTo>
                  <a:lnTo>
                    <a:pt x="3236" y="2343"/>
                  </a:lnTo>
                  <a:cubicBezTo>
                    <a:pt x="2888" y="221"/>
                    <a:pt x="1061" y="0"/>
                    <a:pt x="3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9"/>
            <p:cNvSpPr/>
            <p:nvPr/>
          </p:nvSpPr>
          <p:spPr>
            <a:xfrm>
              <a:off x="2844150" y="3516570"/>
              <a:ext cx="250221" cy="312903"/>
            </a:xfrm>
            <a:custGeom>
              <a:avLst/>
              <a:gdLst/>
              <a:ahLst/>
              <a:cxnLst/>
              <a:rect l="l" t="t" r="r" b="b"/>
              <a:pathLst>
                <a:path w="3441" h="4303" extrusionOk="0">
                  <a:moveTo>
                    <a:pt x="1294" y="0"/>
                  </a:moveTo>
                  <a:cubicBezTo>
                    <a:pt x="1104" y="0"/>
                    <a:pt x="1" y="1627"/>
                    <a:pt x="1" y="1627"/>
                  </a:cubicBezTo>
                  <a:cubicBezTo>
                    <a:pt x="1" y="1627"/>
                    <a:pt x="612" y="4303"/>
                    <a:pt x="1141" y="4303"/>
                  </a:cubicBezTo>
                  <a:cubicBezTo>
                    <a:pt x="1161" y="4303"/>
                    <a:pt x="1181" y="4299"/>
                    <a:pt x="1201" y="4291"/>
                  </a:cubicBezTo>
                  <a:cubicBezTo>
                    <a:pt x="1201" y="4291"/>
                    <a:pt x="3075" y="3178"/>
                    <a:pt x="3192" y="2944"/>
                  </a:cubicBezTo>
                  <a:cubicBezTo>
                    <a:pt x="3226" y="2871"/>
                    <a:pt x="3138" y="2847"/>
                    <a:pt x="3006" y="2847"/>
                  </a:cubicBezTo>
                  <a:cubicBezTo>
                    <a:pt x="2742" y="2847"/>
                    <a:pt x="2299" y="2944"/>
                    <a:pt x="2299" y="2944"/>
                  </a:cubicBezTo>
                  <a:cubicBezTo>
                    <a:pt x="2299" y="2944"/>
                    <a:pt x="3265" y="2593"/>
                    <a:pt x="3368" y="2359"/>
                  </a:cubicBezTo>
                  <a:cubicBezTo>
                    <a:pt x="3402" y="2281"/>
                    <a:pt x="3264" y="2254"/>
                    <a:pt x="3064" y="2254"/>
                  </a:cubicBezTo>
                  <a:cubicBezTo>
                    <a:pt x="2665" y="2254"/>
                    <a:pt x="2021" y="2359"/>
                    <a:pt x="2021" y="2359"/>
                  </a:cubicBezTo>
                  <a:cubicBezTo>
                    <a:pt x="2021" y="2359"/>
                    <a:pt x="3441" y="2051"/>
                    <a:pt x="3397" y="1729"/>
                  </a:cubicBezTo>
                  <a:cubicBezTo>
                    <a:pt x="3368" y="1607"/>
                    <a:pt x="3100" y="1571"/>
                    <a:pt x="2787" y="1571"/>
                  </a:cubicBezTo>
                  <a:cubicBezTo>
                    <a:pt x="2310" y="1571"/>
                    <a:pt x="1728" y="1656"/>
                    <a:pt x="1728" y="1656"/>
                  </a:cubicBezTo>
                  <a:cubicBezTo>
                    <a:pt x="1728" y="1656"/>
                    <a:pt x="3353" y="1275"/>
                    <a:pt x="3338" y="924"/>
                  </a:cubicBezTo>
                  <a:cubicBezTo>
                    <a:pt x="3335" y="842"/>
                    <a:pt x="3205" y="812"/>
                    <a:pt x="3011" y="812"/>
                  </a:cubicBezTo>
                  <a:cubicBezTo>
                    <a:pt x="2402" y="812"/>
                    <a:pt x="1157" y="1114"/>
                    <a:pt x="1157" y="1114"/>
                  </a:cubicBezTo>
                  <a:cubicBezTo>
                    <a:pt x="1567" y="602"/>
                    <a:pt x="1465" y="46"/>
                    <a:pt x="1304" y="2"/>
                  </a:cubicBezTo>
                  <a:cubicBezTo>
                    <a:pt x="1301" y="1"/>
                    <a:pt x="1298" y="0"/>
                    <a:pt x="1294" y="0"/>
                  </a:cubicBezTo>
                  <a:close/>
                </a:path>
              </a:pathLst>
            </a:custGeom>
            <a:solidFill>
              <a:srgbClr val="FF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9"/>
            <p:cNvSpPr/>
            <p:nvPr/>
          </p:nvSpPr>
          <p:spPr>
            <a:xfrm>
              <a:off x="2109608" y="3248381"/>
              <a:ext cx="818726" cy="741719"/>
            </a:xfrm>
            <a:custGeom>
              <a:avLst/>
              <a:gdLst/>
              <a:ahLst/>
              <a:cxnLst/>
              <a:rect l="l" t="t" r="r" b="b"/>
              <a:pathLst>
                <a:path w="11259" h="10200" extrusionOk="0">
                  <a:moveTo>
                    <a:pt x="3719" y="0"/>
                  </a:moveTo>
                  <a:lnTo>
                    <a:pt x="381" y="176"/>
                  </a:lnTo>
                  <a:cubicBezTo>
                    <a:pt x="381" y="176"/>
                    <a:pt x="0" y="2958"/>
                    <a:pt x="806" y="7145"/>
                  </a:cubicBezTo>
                  <a:cubicBezTo>
                    <a:pt x="1281" y="9610"/>
                    <a:pt x="2785" y="10200"/>
                    <a:pt x="4141" y="10200"/>
                  </a:cubicBezTo>
                  <a:cubicBezTo>
                    <a:pt x="5079" y="10200"/>
                    <a:pt x="5947" y="9917"/>
                    <a:pt x="6354" y="9780"/>
                  </a:cubicBezTo>
                  <a:cubicBezTo>
                    <a:pt x="7335" y="9428"/>
                    <a:pt x="11258" y="8008"/>
                    <a:pt x="11258" y="8008"/>
                  </a:cubicBezTo>
                  <a:lnTo>
                    <a:pt x="10087" y="5315"/>
                  </a:lnTo>
                  <a:cubicBezTo>
                    <a:pt x="10087" y="5315"/>
                    <a:pt x="7686" y="6193"/>
                    <a:pt x="4978" y="6764"/>
                  </a:cubicBezTo>
                  <a:cubicBezTo>
                    <a:pt x="4957" y="6768"/>
                    <a:pt x="4936" y="6770"/>
                    <a:pt x="4915" y="6770"/>
                  </a:cubicBezTo>
                  <a:cubicBezTo>
                    <a:pt x="3761" y="6770"/>
                    <a:pt x="3719" y="0"/>
                    <a:pt x="37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9"/>
            <p:cNvSpPr/>
            <p:nvPr/>
          </p:nvSpPr>
          <p:spPr>
            <a:xfrm>
              <a:off x="2194763" y="3925471"/>
              <a:ext cx="1008810" cy="1244487"/>
            </a:xfrm>
            <a:custGeom>
              <a:avLst/>
              <a:gdLst/>
              <a:ahLst/>
              <a:cxnLst/>
              <a:rect l="l" t="t" r="r" b="b"/>
              <a:pathLst>
                <a:path w="13873" h="17114" extrusionOk="0">
                  <a:moveTo>
                    <a:pt x="132" y="0"/>
                  </a:moveTo>
                  <a:lnTo>
                    <a:pt x="132" y="0"/>
                  </a:lnTo>
                  <a:cubicBezTo>
                    <a:pt x="132" y="0"/>
                    <a:pt x="88" y="103"/>
                    <a:pt x="59" y="278"/>
                  </a:cubicBezTo>
                  <a:cubicBezTo>
                    <a:pt x="30" y="469"/>
                    <a:pt x="1" y="761"/>
                    <a:pt x="74" y="1098"/>
                  </a:cubicBezTo>
                  <a:cubicBezTo>
                    <a:pt x="147" y="1450"/>
                    <a:pt x="337" y="1874"/>
                    <a:pt x="659" y="2269"/>
                  </a:cubicBezTo>
                  <a:cubicBezTo>
                    <a:pt x="835" y="2474"/>
                    <a:pt x="1025" y="2665"/>
                    <a:pt x="1274" y="2840"/>
                  </a:cubicBezTo>
                  <a:cubicBezTo>
                    <a:pt x="1508" y="3031"/>
                    <a:pt x="1772" y="3177"/>
                    <a:pt x="2065" y="3294"/>
                  </a:cubicBezTo>
                  <a:cubicBezTo>
                    <a:pt x="2650" y="3558"/>
                    <a:pt x="3368" y="3704"/>
                    <a:pt x="4114" y="3792"/>
                  </a:cubicBezTo>
                  <a:cubicBezTo>
                    <a:pt x="4876" y="3880"/>
                    <a:pt x="5681" y="3938"/>
                    <a:pt x="6530" y="3982"/>
                  </a:cubicBezTo>
                  <a:cubicBezTo>
                    <a:pt x="7239" y="4012"/>
                    <a:pt x="7976" y="4030"/>
                    <a:pt x="8736" y="4030"/>
                  </a:cubicBezTo>
                  <a:cubicBezTo>
                    <a:pt x="9810" y="4030"/>
                    <a:pt x="10929" y="3995"/>
                    <a:pt x="12078" y="3909"/>
                  </a:cubicBezTo>
                  <a:cubicBezTo>
                    <a:pt x="12156" y="3904"/>
                    <a:pt x="12238" y="3901"/>
                    <a:pt x="12319" y="3901"/>
                  </a:cubicBezTo>
                  <a:cubicBezTo>
                    <a:pt x="12483" y="3901"/>
                    <a:pt x="12649" y="3914"/>
                    <a:pt x="12796" y="3953"/>
                  </a:cubicBezTo>
                  <a:cubicBezTo>
                    <a:pt x="13015" y="4041"/>
                    <a:pt x="13220" y="4172"/>
                    <a:pt x="13308" y="4377"/>
                  </a:cubicBezTo>
                  <a:cubicBezTo>
                    <a:pt x="13396" y="4582"/>
                    <a:pt x="13410" y="4817"/>
                    <a:pt x="13440" y="5051"/>
                  </a:cubicBezTo>
                  <a:cubicBezTo>
                    <a:pt x="13440" y="5300"/>
                    <a:pt x="13454" y="5519"/>
                    <a:pt x="13454" y="5754"/>
                  </a:cubicBezTo>
                  <a:cubicBezTo>
                    <a:pt x="13484" y="6690"/>
                    <a:pt x="13527" y="7569"/>
                    <a:pt x="13542" y="8433"/>
                  </a:cubicBezTo>
                  <a:cubicBezTo>
                    <a:pt x="13601" y="10131"/>
                    <a:pt x="13659" y="11639"/>
                    <a:pt x="13689" y="12942"/>
                  </a:cubicBezTo>
                  <a:cubicBezTo>
                    <a:pt x="13747" y="14230"/>
                    <a:pt x="13776" y="15269"/>
                    <a:pt x="13806" y="16001"/>
                  </a:cubicBezTo>
                  <a:cubicBezTo>
                    <a:pt x="13820" y="16353"/>
                    <a:pt x="13835" y="16616"/>
                    <a:pt x="13835" y="16821"/>
                  </a:cubicBezTo>
                  <a:cubicBezTo>
                    <a:pt x="13841" y="16839"/>
                    <a:pt x="13846" y="16857"/>
                    <a:pt x="13850" y="16875"/>
                  </a:cubicBezTo>
                  <a:lnTo>
                    <a:pt x="13850" y="16875"/>
                  </a:lnTo>
                  <a:cubicBezTo>
                    <a:pt x="13849" y="16699"/>
                    <a:pt x="13835" y="16408"/>
                    <a:pt x="13835" y="16060"/>
                  </a:cubicBezTo>
                  <a:cubicBezTo>
                    <a:pt x="13820" y="15328"/>
                    <a:pt x="13806" y="14288"/>
                    <a:pt x="13762" y="13000"/>
                  </a:cubicBezTo>
                  <a:cubicBezTo>
                    <a:pt x="13732" y="11697"/>
                    <a:pt x="13689" y="10160"/>
                    <a:pt x="13630" y="8462"/>
                  </a:cubicBezTo>
                  <a:cubicBezTo>
                    <a:pt x="13615" y="7627"/>
                    <a:pt x="13601" y="6720"/>
                    <a:pt x="13571" y="5797"/>
                  </a:cubicBezTo>
                  <a:cubicBezTo>
                    <a:pt x="13571" y="5578"/>
                    <a:pt x="13542" y="5329"/>
                    <a:pt x="13542" y="5095"/>
                  </a:cubicBezTo>
                  <a:cubicBezTo>
                    <a:pt x="13527" y="4861"/>
                    <a:pt x="13513" y="4626"/>
                    <a:pt x="13396" y="4377"/>
                  </a:cubicBezTo>
                  <a:cubicBezTo>
                    <a:pt x="13293" y="4143"/>
                    <a:pt x="13074" y="3982"/>
                    <a:pt x="12825" y="3909"/>
                  </a:cubicBezTo>
                  <a:cubicBezTo>
                    <a:pt x="12635" y="3864"/>
                    <a:pt x="12436" y="3845"/>
                    <a:pt x="12248" y="3845"/>
                  </a:cubicBezTo>
                  <a:cubicBezTo>
                    <a:pt x="12190" y="3845"/>
                    <a:pt x="12133" y="3847"/>
                    <a:pt x="12078" y="3850"/>
                  </a:cubicBezTo>
                  <a:cubicBezTo>
                    <a:pt x="10875" y="3931"/>
                    <a:pt x="9715" y="3967"/>
                    <a:pt x="8605" y="3967"/>
                  </a:cubicBezTo>
                  <a:cubicBezTo>
                    <a:pt x="7892" y="3967"/>
                    <a:pt x="7200" y="3952"/>
                    <a:pt x="6530" y="3924"/>
                  </a:cubicBezTo>
                  <a:cubicBezTo>
                    <a:pt x="5681" y="3865"/>
                    <a:pt x="4876" y="3806"/>
                    <a:pt x="4114" y="3733"/>
                  </a:cubicBezTo>
                  <a:cubicBezTo>
                    <a:pt x="3368" y="3645"/>
                    <a:pt x="2680" y="3514"/>
                    <a:pt x="2094" y="3265"/>
                  </a:cubicBezTo>
                  <a:cubicBezTo>
                    <a:pt x="1772" y="3133"/>
                    <a:pt x="1523" y="2987"/>
                    <a:pt x="1289" y="2826"/>
                  </a:cubicBezTo>
                  <a:cubicBezTo>
                    <a:pt x="1069" y="2665"/>
                    <a:pt x="864" y="2474"/>
                    <a:pt x="703" y="2269"/>
                  </a:cubicBezTo>
                  <a:cubicBezTo>
                    <a:pt x="381" y="1874"/>
                    <a:pt x="206" y="1464"/>
                    <a:pt x="118" y="1127"/>
                  </a:cubicBezTo>
                  <a:cubicBezTo>
                    <a:pt x="45" y="776"/>
                    <a:pt x="45" y="483"/>
                    <a:pt x="74" y="293"/>
                  </a:cubicBezTo>
                  <a:cubicBezTo>
                    <a:pt x="118" y="103"/>
                    <a:pt x="132" y="0"/>
                    <a:pt x="132" y="0"/>
                  </a:cubicBezTo>
                  <a:close/>
                  <a:moveTo>
                    <a:pt x="13850" y="16875"/>
                  </a:moveTo>
                  <a:cubicBezTo>
                    <a:pt x="13850" y="16877"/>
                    <a:pt x="13850" y="16878"/>
                    <a:pt x="13850" y="16880"/>
                  </a:cubicBezTo>
                  <a:lnTo>
                    <a:pt x="13850" y="17099"/>
                  </a:lnTo>
                  <a:cubicBezTo>
                    <a:pt x="13857" y="17099"/>
                    <a:pt x="13861" y="17100"/>
                    <a:pt x="13864" y="17101"/>
                  </a:cubicBezTo>
                  <a:lnTo>
                    <a:pt x="13864" y="17041"/>
                  </a:lnTo>
                  <a:cubicBezTo>
                    <a:pt x="13864" y="17006"/>
                    <a:pt x="13864" y="16943"/>
                    <a:pt x="13850" y="16875"/>
                  </a:cubicBezTo>
                  <a:close/>
                  <a:moveTo>
                    <a:pt x="13864" y="17101"/>
                  </a:moveTo>
                  <a:lnTo>
                    <a:pt x="13864" y="17114"/>
                  </a:lnTo>
                  <a:cubicBezTo>
                    <a:pt x="13864" y="17114"/>
                    <a:pt x="13872" y="17106"/>
                    <a:pt x="13864" y="17101"/>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9"/>
            <p:cNvSpPr/>
            <p:nvPr/>
          </p:nvSpPr>
          <p:spPr>
            <a:xfrm>
              <a:off x="2394888" y="2624521"/>
              <a:ext cx="387584" cy="491498"/>
            </a:xfrm>
            <a:custGeom>
              <a:avLst/>
              <a:gdLst/>
              <a:ahLst/>
              <a:cxnLst/>
              <a:rect l="l" t="t" r="r" b="b"/>
              <a:pathLst>
                <a:path w="5330" h="6759" extrusionOk="0">
                  <a:moveTo>
                    <a:pt x="2824" y="0"/>
                  </a:moveTo>
                  <a:cubicBezTo>
                    <a:pt x="1492" y="0"/>
                    <a:pt x="1421" y="630"/>
                    <a:pt x="1421" y="630"/>
                  </a:cubicBezTo>
                  <a:lnTo>
                    <a:pt x="1421" y="1684"/>
                  </a:lnTo>
                  <a:cubicBezTo>
                    <a:pt x="1421" y="1684"/>
                    <a:pt x="1071" y="1436"/>
                    <a:pt x="735" y="1436"/>
                  </a:cubicBezTo>
                  <a:cubicBezTo>
                    <a:pt x="488" y="1436"/>
                    <a:pt x="249" y="1570"/>
                    <a:pt x="162" y="2036"/>
                  </a:cubicBezTo>
                  <a:cubicBezTo>
                    <a:pt x="1" y="2914"/>
                    <a:pt x="835" y="3075"/>
                    <a:pt x="835" y="3075"/>
                  </a:cubicBezTo>
                  <a:lnTo>
                    <a:pt x="645" y="5578"/>
                  </a:lnTo>
                  <a:cubicBezTo>
                    <a:pt x="601" y="5915"/>
                    <a:pt x="718" y="6237"/>
                    <a:pt x="952" y="6486"/>
                  </a:cubicBezTo>
                  <a:cubicBezTo>
                    <a:pt x="1163" y="6686"/>
                    <a:pt x="1403" y="6759"/>
                    <a:pt x="1642" y="6759"/>
                  </a:cubicBezTo>
                  <a:cubicBezTo>
                    <a:pt x="2015" y="6759"/>
                    <a:pt x="2386" y="6579"/>
                    <a:pt x="2636" y="6427"/>
                  </a:cubicBezTo>
                  <a:cubicBezTo>
                    <a:pt x="2841" y="6310"/>
                    <a:pt x="2943" y="6091"/>
                    <a:pt x="2943" y="5871"/>
                  </a:cubicBezTo>
                  <a:lnTo>
                    <a:pt x="2943" y="5212"/>
                  </a:lnTo>
                  <a:lnTo>
                    <a:pt x="3836" y="5212"/>
                  </a:lnTo>
                  <a:cubicBezTo>
                    <a:pt x="5330" y="5139"/>
                    <a:pt x="5066" y="440"/>
                    <a:pt x="5066" y="440"/>
                  </a:cubicBezTo>
                  <a:cubicBezTo>
                    <a:pt x="5051" y="45"/>
                    <a:pt x="4261" y="45"/>
                    <a:pt x="4261" y="45"/>
                  </a:cubicBezTo>
                  <a:lnTo>
                    <a:pt x="2870" y="1"/>
                  </a:lnTo>
                  <a:cubicBezTo>
                    <a:pt x="2855" y="1"/>
                    <a:pt x="2839" y="0"/>
                    <a:pt x="2824" y="0"/>
                  </a:cubicBezTo>
                  <a:close/>
                </a:path>
              </a:pathLst>
            </a:custGeom>
            <a:solidFill>
              <a:srgbClr val="FFB1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9"/>
            <p:cNvSpPr/>
            <p:nvPr/>
          </p:nvSpPr>
          <p:spPr>
            <a:xfrm>
              <a:off x="2681258" y="2785304"/>
              <a:ext cx="19270" cy="103332"/>
            </a:xfrm>
            <a:custGeom>
              <a:avLst/>
              <a:gdLst/>
              <a:ahLst/>
              <a:cxnLst/>
              <a:rect l="l" t="t" r="r" b="b"/>
              <a:pathLst>
                <a:path w="265" h="1421" extrusionOk="0">
                  <a:moveTo>
                    <a:pt x="220" y="0"/>
                  </a:moveTo>
                  <a:cubicBezTo>
                    <a:pt x="191" y="0"/>
                    <a:pt x="177" y="352"/>
                    <a:pt x="177" y="776"/>
                  </a:cubicBezTo>
                  <a:cubicBezTo>
                    <a:pt x="177" y="967"/>
                    <a:pt x="220" y="1171"/>
                    <a:pt x="162" y="1289"/>
                  </a:cubicBezTo>
                  <a:cubicBezTo>
                    <a:pt x="118" y="1332"/>
                    <a:pt x="89" y="1376"/>
                    <a:pt x="45" y="1376"/>
                  </a:cubicBezTo>
                  <a:cubicBezTo>
                    <a:pt x="15" y="1391"/>
                    <a:pt x="1" y="1391"/>
                    <a:pt x="1" y="1391"/>
                  </a:cubicBezTo>
                  <a:cubicBezTo>
                    <a:pt x="1" y="1391"/>
                    <a:pt x="15" y="1420"/>
                    <a:pt x="45" y="1420"/>
                  </a:cubicBezTo>
                  <a:cubicBezTo>
                    <a:pt x="103" y="1420"/>
                    <a:pt x="162" y="1391"/>
                    <a:pt x="220" y="1318"/>
                  </a:cubicBezTo>
                  <a:cubicBezTo>
                    <a:pt x="250" y="1245"/>
                    <a:pt x="264" y="1157"/>
                    <a:pt x="264" y="1069"/>
                  </a:cubicBezTo>
                  <a:lnTo>
                    <a:pt x="264" y="776"/>
                  </a:lnTo>
                  <a:cubicBezTo>
                    <a:pt x="264" y="352"/>
                    <a:pt x="235"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9"/>
            <p:cNvSpPr/>
            <p:nvPr/>
          </p:nvSpPr>
          <p:spPr>
            <a:xfrm>
              <a:off x="2620610" y="2788503"/>
              <a:ext cx="8581" cy="23488"/>
            </a:xfrm>
            <a:custGeom>
              <a:avLst/>
              <a:gdLst/>
              <a:ahLst/>
              <a:cxnLst/>
              <a:rect l="l" t="t" r="r" b="b"/>
              <a:pathLst>
                <a:path w="118" h="323" extrusionOk="0">
                  <a:moveTo>
                    <a:pt x="59" y="0"/>
                  </a:moveTo>
                  <a:cubicBezTo>
                    <a:pt x="30" y="15"/>
                    <a:pt x="0" y="88"/>
                    <a:pt x="30" y="161"/>
                  </a:cubicBezTo>
                  <a:cubicBezTo>
                    <a:pt x="30" y="249"/>
                    <a:pt x="59" y="322"/>
                    <a:pt x="74" y="322"/>
                  </a:cubicBezTo>
                  <a:cubicBezTo>
                    <a:pt x="103" y="322"/>
                    <a:pt x="118" y="249"/>
                    <a:pt x="118" y="161"/>
                  </a:cubicBezTo>
                  <a:cubicBezTo>
                    <a:pt x="118" y="73"/>
                    <a:pt x="74"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9"/>
            <p:cNvSpPr/>
            <p:nvPr/>
          </p:nvSpPr>
          <p:spPr>
            <a:xfrm>
              <a:off x="2731289" y="2787413"/>
              <a:ext cx="8653" cy="23488"/>
            </a:xfrm>
            <a:custGeom>
              <a:avLst/>
              <a:gdLst/>
              <a:ahLst/>
              <a:cxnLst/>
              <a:rect l="l" t="t" r="r" b="b"/>
              <a:pathLst>
                <a:path w="119" h="323" extrusionOk="0">
                  <a:moveTo>
                    <a:pt x="59" y="1"/>
                  </a:moveTo>
                  <a:cubicBezTo>
                    <a:pt x="16" y="1"/>
                    <a:pt x="1" y="74"/>
                    <a:pt x="16" y="162"/>
                  </a:cubicBezTo>
                  <a:cubicBezTo>
                    <a:pt x="16" y="249"/>
                    <a:pt x="59" y="323"/>
                    <a:pt x="74" y="323"/>
                  </a:cubicBezTo>
                  <a:cubicBezTo>
                    <a:pt x="89" y="323"/>
                    <a:pt x="118" y="249"/>
                    <a:pt x="118" y="162"/>
                  </a:cubicBezTo>
                  <a:cubicBezTo>
                    <a:pt x="118" y="74"/>
                    <a:pt x="74"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9"/>
            <p:cNvSpPr/>
            <p:nvPr/>
          </p:nvSpPr>
          <p:spPr>
            <a:xfrm>
              <a:off x="2437501" y="2761452"/>
              <a:ext cx="47994" cy="66464"/>
            </a:xfrm>
            <a:custGeom>
              <a:avLst/>
              <a:gdLst/>
              <a:ahLst/>
              <a:cxnLst/>
              <a:rect l="l" t="t" r="r" b="b"/>
              <a:pathLst>
                <a:path w="660" h="914" extrusionOk="0">
                  <a:moveTo>
                    <a:pt x="74" y="0"/>
                  </a:moveTo>
                  <a:cubicBezTo>
                    <a:pt x="64" y="0"/>
                    <a:pt x="59" y="2"/>
                    <a:pt x="59" y="6"/>
                  </a:cubicBezTo>
                  <a:cubicBezTo>
                    <a:pt x="59" y="6"/>
                    <a:pt x="132" y="36"/>
                    <a:pt x="220" y="94"/>
                  </a:cubicBezTo>
                  <a:cubicBezTo>
                    <a:pt x="271" y="128"/>
                    <a:pt x="338" y="178"/>
                    <a:pt x="399" y="248"/>
                  </a:cubicBezTo>
                  <a:lnTo>
                    <a:pt x="399" y="248"/>
                  </a:lnTo>
                  <a:cubicBezTo>
                    <a:pt x="388" y="245"/>
                    <a:pt x="377" y="242"/>
                    <a:pt x="366" y="240"/>
                  </a:cubicBezTo>
                  <a:cubicBezTo>
                    <a:pt x="348" y="237"/>
                    <a:pt x="329" y="235"/>
                    <a:pt x="309" y="235"/>
                  </a:cubicBezTo>
                  <a:cubicBezTo>
                    <a:pt x="251" y="235"/>
                    <a:pt x="191" y="251"/>
                    <a:pt x="147" y="284"/>
                  </a:cubicBezTo>
                  <a:cubicBezTo>
                    <a:pt x="88" y="328"/>
                    <a:pt x="59" y="387"/>
                    <a:pt x="30" y="445"/>
                  </a:cubicBezTo>
                  <a:cubicBezTo>
                    <a:pt x="0" y="577"/>
                    <a:pt x="30" y="680"/>
                    <a:pt x="88" y="753"/>
                  </a:cubicBezTo>
                  <a:cubicBezTo>
                    <a:pt x="191" y="899"/>
                    <a:pt x="308" y="914"/>
                    <a:pt x="308" y="914"/>
                  </a:cubicBezTo>
                  <a:cubicBezTo>
                    <a:pt x="322" y="914"/>
                    <a:pt x="235" y="841"/>
                    <a:pt x="132" y="694"/>
                  </a:cubicBezTo>
                  <a:cubicBezTo>
                    <a:pt x="88" y="636"/>
                    <a:pt x="74" y="548"/>
                    <a:pt x="103" y="460"/>
                  </a:cubicBezTo>
                  <a:cubicBezTo>
                    <a:pt x="140" y="386"/>
                    <a:pt x="198" y="322"/>
                    <a:pt x="278" y="322"/>
                  </a:cubicBezTo>
                  <a:cubicBezTo>
                    <a:pt x="292" y="322"/>
                    <a:pt x="307" y="324"/>
                    <a:pt x="322" y="328"/>
                  </a:cubicBezTo>
                  <a:cubicBezTo>
                    <a:pt x="381" y="343"/>
                    <a:pt x="454" y="401"/>
                    <a:pt x="513" y="445"/>
                  </a:cubicBezTo>
                  <a:lnTo>
                    <a:pt x="659" y="548"/>
                  </a:lnTo>
                  <a:lnTo>
                    <a:pt x="586" y="387"/>
                  </a:lnTo>
                  <a:cubicBezTo>
                    <a:pt x="584" y="383"/>
                    <a:pt x="582" y="380"/>
                    <a:pt x="581" y="376"/>
                  </a:cubicBezTo>
                  <a:lnTo>
                    <a:pt x="581" y="376"/>
                  </a:lnTo>
                  <a:lnTo>
                    <a:pt x="586" y="372"/>
                  </a:lnTo>
                  <a:cubicBezTo>
                    <a:pt x="581" y="367"/>
                    <a:pt x="575" y="362"/>
                    <a:pt x="570" y="357"/>
                  </a:cubicBezTo>
                  <a:lnTo>
                    <a:pt x="570" y="357"/>
                  </a:lnTo>
                  <a:cubicBezTo>
                    <a:pt x="481" y="198"/>
                    <a:pt x="345" y="91"/>
                    <a:pt x="235" y="36"/>
                  </a:cubicBezTo>
                  <a:cubicBezTo>
                    <a:pt x="160" y="14"/>
                    <a:pt x="100"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9"/>
            <p:cNvSpPr/>
            <p:nvPr/>
          </p:nvSpPr>
          <p:spPr>
            <a:xfrm>
              <a:off x="2612101" y="2884275"/>
              <a:ext cx="125656" cy="34177"/>
            </a:xfrm>
            <a:custGeom>
              <a:avLst/>
              <a:gdLst/>
              <a:ahLst/>
              <a:cxnLst/>
              <a:rect l="l" t="t" r="r" b="b"/>
              <a:pathLst>
                <a:path w="1728" h="470" extrusionOk="0">
                  <a:moveTo>
                    <a:pt x="1215" y="1"/>
                  </a:moveTo>
                  <a:cubicBezTo>
                    <a:pt x="952" y="1"/>
                    <a:pt x="674" y="30"/>
                    <a:pt x="410" y="133"/>
                  </a:cubicBezTo>
                  <a:lnTo>
                    <a:pt x="502" y="124"/>
                  </a:lnTo>
                  <a:lnTo>
                    <a:pt x="502" y="124"/>
                  </a:lnTo>
                  <a:cubicBezTo>
                    <a:pt x="295" y="172"/>
                    <a:pt x="108" y="297"/>
                    <a:pt x="0" y="469"/>
                  </a:cubicBezTo>
                  <a:cubicBezTo>
                    <a:pt x="557" y="469"/>
                    <a:pt x="1142" y="425"/>
                    <a:pt x="1713" y="352"/>
                  </a:cubicBezTo>
                  <a:cubicBezTo>
                    <a:pt x="1728" y="235"/>
                    <a:pt x="1640" y="133"/>
                    <a:pt x="1552" y="74"/>
                  </a:cubicBezTo>
                  <a:cubicBezTo>
                    <a:pt x="1464" y="15"/>
                    <a:pt x="1332" y="1"/>
                    <a:pt x="1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9"/>
            <p:cNvSpPr/>
            <p:nvPr/>
          </p:nvSpPr>
          <p:spPr>
            <a:xfrm>
              <a:off x="2636535" y="2924925"/>
              <a:ext cx="40576" cy="10035"/>
            </a:xfrm>
            <a:custGeom>
              <a:avLst/>
              <a:gdLst/>
              <a:ahLst/>
              <a:cxnLst/>
              <a:rect l="l" t="t" r="r" b="b"/>
              <a:pathLst>
                <a:path w="558" h="138" extrusionOk="0">
                  <a:moveTo>
                    <a:pt x="68" y="0"/>
                  </a:moveTo>
                  <a:cubicBezTo>
                    <a:pt x="48" y="0"/>
                    <a:pt x="35" y="4"/>
                    <a:pt x="30" y="13"/>
                  </a:cubicBezTo>
                  <a:cubicBezTo>
                    <a:pt x="1" y="27"/>
                    <a:pt x="118" y="101"/>
                    <a:pt x="279" y="130"/>
                  </a:cubicBezTo>
                  <a:cubicBezTo>
                    <a:pt x="311" y="136"/>
                    <a:pt x="340" y="138"/>
                    <a:pt x="368" y="138"/>
                  </a:cubicBezTo>
                  <a:cubicBezTo>
                    <a:pt x="481" y="138"/>
                    <a:pt x="557" y="98"/>
                    <a:pt x="557" y="86"/>
                  </a:cubicBezTo>
                  <a:cubicBezTo>
                    <a:pt x="557" y="42"/>
                    <a:pt x="440" y="42"/>
                    <a:pt x="294" y="27"/>
                  </a:cubicBezTo>
                  <a:cubicBezTo>
                    <a:pt x="193" y="17"/>
                    <a:pt x="113"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9"/>
            <p:cNvSpPr/>
            <p:nvPr/>
          </p:nvSpPr>
          <p:spPr>
            <a:xfrm>
              <a:off x="2453427" y="2589180"/>
              <a:ext cx="355661" cy="173286"/>
            </a:xfrm>
            <a:custGeom>
              <a:avLst/>
              <a:gdLst/>
              <a:ahLst/>
              <a:cxnLst/>
              <a:rect l="l" t="t" r="r" b="b"/>
              <a:pathLst>
                <a:path w="4891" h="2383" extrusionOk="0">
                  <a:moveTo>
                    <a:pt x="2712" y="0"/>
                  </a:moveTo>
                  <a:cubicBezTo>
                    <a:pt x="2432" y="0"/>
                    <a:pt x="2173" y="150"/>
                    <a:pt x="1889" y="150"/>
                  </a:cubicBezTo>
                  <a:cubicBezTo>
                    <a:pt x="1670" y="150"/>
                    <a:pt x="1450" y="62"/>
                    <a:pt x="1231" y="33"/>
                  </a:cubicBezTo>
                  <a:cubicBezTo>
                    <a:pt x="1163" y="22"/>
                    <a:pt x="1094" y="17"/>
                    <a:pt x="1027" y="17"/>
                  </a:cubicBezTo>
                  <a:cubicBezTo>
                    <a:pt x="819" y="17"/>
                    <a:pt x="617" y="69"/>
                    <a:pt x="440" y="179"/>
                  </a:cubicBezTo>
                  <a:cubicBezTo>
                    <a:pt x="206" y="326"/>
                    <a:pt x="30" y="575"/>
                    <a:pt x="16" y="838"/>
                  </a:cubicBezTo>
                  <a:cubicBezTo>
                    <a:pt x="1" y="1233"/>
                    <a:pt x="279" y="1599"/>
                    <a:pt x="206" y="1995"/>
                  </a:cubicBezTo>
                  <a:cubicBezTo>
                    <a:pt x="323" y="2068"/>
                    <a:pt x="455" y="2112"/>
                    <a:pt x="587" y="2214"/>
                  </a:cubicBezTo>
                  <a:cubicBezTo>
                    <a:pt x="664" y="2327"/>
                    <a:pt x="804" y="2383"/>
                    <a:pt x="947" y="2383"/>
                  </a:cubicBezTo>
                  <a:cubicBezTo>
                    <a:pt x="1046" y="2383"/>
                    <a:pt x="1147" y="2356"/>
                    <a:pt x="1231" y="2302"/>
                  </a:cubicBezTo>
                  <a:cubicBezTo>
                    <a:pt x="1421" y="2170"/>
                    <a:pt x="1538" y="1951"/>
                    <a:pt x="1626" y="1731"/>
                  </a:cubicBezTo>
                  <a:cubicBezTo>
                    <a:pt x="1714" y="1511"/>
                    <a:pt x="1816" y="1277"/>
                    <a:pt x="1977" y="1116"/>
                  </a:cubicBezTo>
                  <a:cubicBezTo>
                    <a:pt x="2109" y="1277"/>
                    <a:pt x="2226" y="1453"/>
                    <a:pt x="2373" y="1599"/>
                  </a:cubicBezTo>
                  <a:cubicBezTo>
                    <a:pt x="2534" y="1746"/>
                    <a:pt x="2724" y="1863"/>
                    <a:pt x="2944" y="1877"/>
                  </a:cubicBezTo>
                  <a:cubicBezTo>
                    <a:pt x="2962" y="1879"/>
                    <a:pt x="2980" y="1879"/>
                    <a:pt x="2998" y="1879"/>
                  </a:cubicBezTo>
                  <a:cubicBezTo>
                    <a:pt x="3199" y="1879"/>
                    <a:pt x="3394" y="1804"/>
                    <a:pt x="3514" y="1643"/>
                  </a:cubicBezTo>
                  <a:cubicBezTo>
                    <a:pt x="3602" y="1536"/>
                    <a:pt x="3619" y="1376"/>
                    <a:pt x="3572" y="1238"/>
                  </a:cubicBezTo>
                  <a:lnTo>
                    <a:pt x="3572" y="1238"/>
                  </a:lnTo>
                  <a:cubicBezTo>
                    <a:pt x="3642" y="1329"/>
                    <a:pt x="3728" y="1408"/>
                    <a:pt x="3837" y="1453"/>
                  </a:cubicBezTo>
                  <a:cubicBezTo>
                    <a:pt x="3882" y="1470"/>
                    <a:pt x="3929" y="1479"/>
                    <a:pt x="3976" y="1479"/>
                  </a:cubicBezTo>
                  <a:cubicBezTo>
                    <a:pt x="4127" y="1479"/>
                    <a:pt x="4272" y="1393"/>
                    <a:pt x="4305" y="1248"/>
                  </a:cubicBezTo>
                  <a:cubicBezTo>
                    <a:pt x="4356" y="1305"/>
                    <a:pt x="4432" y="1332"/>
                    <a:pt x="4510" y="1332"/>
                  </a:cubicBezTo>
                  <a:cubicBezTo>
                    <a:pt x="4611" y="1332"/>
                    <a:pt x="4716" y="1287"/>
                    <a:pt x="4773" y="1204"/>
                  </a:cubicBezTo>
                  <a:cubicBezTo>
                    <a:pt x="4891" y="1058"/>
                    <a:pt x="4891" y="853"/>
                    <a:pt x="4788" y="692"/>
                  </a:cubicBezTo>
                  <a:cubicBezTo>
                    <a:pt x="4700" y="516"/>
                    <a:pt x="4554" y="414"/>
                    <a:pt x="4378" y="355"/>
                  </a:cubicBezTo>
                  <a:cubicBezTo>
                    <a:pt x="4203" y="296"/>
                    <a:pt x="4027" y="282"/>
                    <a:pt x="3837" y="267"/>
                  </a:cubicBezTo>
                  <a:cubicBezTo>
                    <a:pt x="3661" y="252"/>
                    <a:pt x="3471" y="223"/>
                    <a:pt x="3310" y="179"/>
                  </a:cubicBezTo>
                  <a:cubicBezTo>
                    <a:pt x="3134" y="121"/>
                    <a:pt x="2958" y="33"/>
                    <a:pt x="2782" y="4"/>
                  </a:cubicBezTo>
                  <a:cubicBezTo>
                    <a:pt x="2759" y="1"/>
                    <a:pt x="2735" y="0"/>
                    <a:pt x="2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9"/>
            <p:cNvSpPr/>
            <p:nvPr/>
          </p:nvSpPr>
          <p:spPr>
            <a:xfrm>
              <a:off x="2188364" y="3124903"/>
              <a:ext cx="643041" cy="602610"/>
            </a:xfrm>
            <a:custGeom>
              <a:avLst/>
              <a:gdLst/>
              <a:ahLst/>
              <a:cxnLst/>
              <a:rect l="l" t="t" r="r" b="b"/>
              <a:pathLst>
                <a:path w="8843" h="8287" extrusionOk="0">
                  <a:moveTo>
                    <a:pt x="811" y="0"/>
                  </a:moveTo>
                  <a:cubicBezTo>
                    <a:pt x="685" y="0"/>
                    <a:pt x="572" y="22"/>
                    <a:pt x="484" y="59"/>
                  </a:cubicBezTo>
                  <a:cubicBezTo>
                    <a:pt x="279" y="132"/>
                    <a:pt x="162" y="220"/>
                    <a:pt x="89" y="308"/>
                  </a:cubicBezTo>
                  <a:cubicBezTo>
                    <a:pt x="15" y="410"/>
                    <a:pt x="1" y="454"/>
                    <a:pt x="1" y="454"/>
                  </a:cubicBezTo>
                  <a:cubicBezTo>
                    <a:pt x="1" y="454"/>
                    <a:pt x="15" y="410"/>
                    <a:pt x="89" y="337"/>
                  </a:cubicBezTo>
                  <a:cubicBezTo>
                    <a:pt x="162" y="264"/>
                    <a:pt x="294" y="147"/>
                    <a:pt x="484" y="88"/>
                  </a:cubicBezTo>
                  <a:cubicBezTo>
                    <a:pt x="568" y="67"/>
                    <a:pt x="671" y="50"/>
                    <a:pt x="784" y="50"/>
                  </a:cubicBezTo>
                  <a:cubicBezTo>
                    <a:pt x="908" y="50"/>
                    <a:pt x="1042" y="71"/>
                    <a:pt x="1172" y="132"/>
                  </a:cubicBezTo>
                  <a:cubicBezTo>
                    <a:pt x="1450" y="235"/>
                    <a:pt x="1684" y="454"/>
                    <a:pt x="1845" y="776"/>
                  </a:cubicBezTo>
                  <a:cubicBezTo>
                    <a:pt x="2006" y="1084"/>
                    <a:pt x="2109" y="1464"/>
                    <a:pt x="2123" y="1889"/>
                  </a:cubicBezTo>
                  <a:cubicBezTo>
                    <a:pt x="2138" y="2284"/>
                    <a:pt x="2123" y="2753"/>
                    <a:pt x="2138" y="3221"/>
                  </a:cubicBezTo>
                  <a:cubicBezTo>
                    <a:pt x="2182" y="4173"/>
                    <a:pt x="2285" y="5212"/>
                    <a:pt x="2475" y="6295"/>
                  </a:cubicBezTo>
                  <a:cubicBezTo>
                    <a:pt x="2519" y="6559"/>
                    <a:pt x="2577" y="6822"/>
                    <a:pt x="2636" y="7086"/>
                  </a:cubicBezTo>
                  <a:cubicBezTo>
                    <a:pt x="2694" y="7335"/>
                    <a:pt x="2724" y="7598"/>
                    <a:pt x="2841" y="7847"/>
                  </a:cubicBezTo>
                  <a:cubicBezTo>
                    <a:pt x="2899" y="7979"/>
                    <a:pt x="2973" y="8096"/>
                    <a:pt x="3075" y="8184"/>
                  </a:cubicBezTo>
                  <a:cubicBezTo>
                    <a:pt x="3192" y="8272"/>
                    <a:pt x="3339" y="8286"/>
                    <a:pt x="3456" y="8286"/>
                  </a:cubicBezTo>
                  <a:cubicBezTo>
                    <a:pt x="3587" y="8272"/>
                    <a:pt x="3719" y="8257"/>
                    <a:pt x="3822" y="8213"/>
                  </a:cubicBezTo>
                  <a:cubicBezTo>
                    <a:pt x="3939" y="8184"/>
                    <a:pt x="4071" y="8169"/>
                    <a:pt x="4173" y="8125"/>
                  </a:cubicBezTo>
                  <a:cubicBezTo>
                    <a:pt x="5095" y="7906"/>
                    <a:pt x="5915" y="7686"/>
                    <a:pt x="6603" y="7525"/>
                  </a:cubicBezTo>
                  <a:cubicBezTo>
                    <a:pt x="7306" y="7335"/>
                    <a:pt x="7848" y="7188"/>
                    <a:pt x="8257" y="7100"/>
                  </a:cubicBezTo>
                  <a:cubicBezTo>
                    <a:pt x="8433" y="7071"/>
                    <a:pt x="8579" y="7027"/>
                    <a:pt x="8697" y="6998"/>
                  </a:cubicBezTo>
                  <a:cubicBezTo>
                    <a:pt x="8784" y="6954"/>
                    <a:pt x="8842" y="6940"/>
                    <a:pt x="8843" y="6939"/>
                  </a:cubicBezTo>
                  <a:lnTo>
                    <a:pt x="8843" y="6939"/>
                  </a:lnTo>
                  <a:cubicBezTo>
                    <a:pt x="8842" y="6940"/>
                    <a:pt x="8784" y="6954"/>
                    <a:pt x="8711" y="6969"/>
                  </a:cubicBezTo>
                  <a:cubicBezTo>
                    <a:pt x="8594" y="6998"/>
                    <a:pt x="8433" y="7027"/>
                    <a:pt x="8257" y="7071"/>
                  </a:cubicBezTo>
                  <a:cubicBezTo>
                    <a:pt x="7848" y="7159"/>
                    <a:pt x="7306" y="7291"/>
                    <a:pt x="6603" y="7452"/>
                  </a:cubicBezTo>
                  <a:cubicBezTo>
                    <a:pt x="5900" y="7613"/>
                    <a:pt x="5066" y="7818"/>
                    <a:pt x="4158" y="8037"/>
                  </a:cubicBezTo>
                  <a:cubicBezTo>
                    <a:pt x="4041" y="8067"/>
                    <a:pt x="3924" y="8096"/>
                    <a:pt x="3807" y="8125"/>
                  </a:cubicBezTo>
                  <a:cubicBezTo>
                    <a:pt x="3705" y="8140"/>
                    <a:pt x="3573" y="8184"/>
                    <a:pt x="3456" y="8184"/>
                  </a:cubicBezTo>
                  <a:cubicBezTo>
                    <a:pt x="3339" y="8184"/>
                    <a:pt x="3221" y="8169"/>
                    <a:pt x="3134" y="8096"/>
                  </a:cubicBezTo>
                  <a:cubicBezTo>
                    <a:pt x="3046" y="8023"/>
                    <a:pt x="2987" y="7906"/>
                    <a:pt x="2929" y="7803"/>
                  </a:cubicBezTo>
                  <a:cubicBezTo>
                    <a:pt x="2841" y="7554"/>
                    <a:pt x="2782" y="7305"/>
                    <a:pt x="2724" y="7042"/>
                  </a:cubicBezTo>
                  <a:cubicBezTo>
                    <a:pt x="2680" y="6793"/>
                    <a:pt x="2636" y="6530"/>
                    <a:pt x="2577" y="6266"/>
                  </a:cubicBezTo>
                  <a:cubicBezTo>
                    <a:pt x="2402" y="5183"/>
                    <a:pt x="2285" y="4158"/>
                    <a:pt x="2255" y="3206"/>
                  </a:cubicBezTo>
                  <a:cubicBezTo>
                    <a:pt x="2241" y="2753"/>
                    <a:pt x="2241" y="2284"/>
                    <a:pt x="2211" y="1874"/>
                  </a:cubicBezTo>
                  <a:cubicBezTo>
                    <a:pt x="2197" y="1450"/>
                    <a:pt x="2109" y="1040"/>
                    <a:pt x="1919" y="732"/>
                  </a:cubicBezTo>
                  <a:cubicBezTo>
                    <a:pt x="1743" y="425"/>
                    <a:pt x="1479" y="191"/>
                    <a:pt x="1216" y="73"/>
                  </a:cubicBezTo>
                  <a:cubicBezTo>
                    <a:pt x="1077" y="22"/>
                    <a:pt x="938" y="0"/>
                    <a:pt x="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9"/>
            <p:cNvSpPr/>
            <p:nvPr/>
          </p:nvSpPr>
          <p:spPr>
            <a:xfrm>
              <a:off x="2393869" y="3720984"/>
              <a:ext cx="35195" cy="62973"/>
            </a:xfrm>
            <a:custGeom>
              <a:avLst/>
              <a:gdLst/>
              <a:ahLst/>
              <a:cxnLst/>
              <a:rect l="l" t="t" r="r" b="b"/>
              <a:pathLst>
                <a:path w="484" h="866" extrusionOk="0">
                  <a:moveTo>
                    <a:pt x="466" y="1"/>
                  </a:moveTo>
                  <a:cubicBezTo>
                    <a:pt x="440" y="1"/>
                    <a:pt x="287" y="158"/>
                    <a:pt x="161" y="382"/>
                  </a:cubicBezTo>
                  <a:cubicBezTo>
                    <a:pt x="29" y="646"/>
                    <a:pt x="0" y="865"/>
                    <a:pt x="15" y="865"/>
                  </a:cubicBezTo>
                  <a:cubicBezTo>
                    <a:pt x="44" y="865"/>
                    <a:pt x="117" y="675"/>
                    <a:pt x="234" y="426"/>
                  </a:cubicBezTo>
                  <a:cubicBezTo>
                    <a:pt x="366" y="206"/>
                    <a:pt x="483" y="16"/>
                    <a:pt x="469" y="1"/>
                  </a:cubicBezTo>
                  <a:cubicBezTo>
                    <a:pt x="468" y="1"/>
                    <a:pt x="467"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9"/>
            <p:cNvSpPr/>
            <p:nvPr/>
          </p:nvSpPr>
          <p:spPr>
            <a:xfrm>
              <a:off x="2420485" y="3731601"/>
              <a:ext cx="24506" cy="72572"/>
            </a:xfrm>
            <a:custGeom>
              <a:avLst/>
              <a:gdLst/>
              <a:ahLst/>
              <a:cxnLst/>
              <a:rect l="l" t="t" r="r" b="b"/>
              <a:pathLst>
                <a:path w="337" h="998" extrusionOk="0">
                  <a:moveTo>
                    <a:pt x="318" y="1"/>
                  </a:moveTo>
                  <a:cubicBezTo>
                    <a:pt x="282" y="1"/>
                    <a:pt x="144" y="174"/>
                    <a:pt x="73" y="456"/>
                  </a:cubicBezTo>
                  <a:cubicBezTo>
                    <a:pt x="0" y="748"/>
                    <a:pt x="44" y="997"/>
                    <a:pt x="73" y="997"/>
                  </a:cubicBezTo>
                  <a:cubicBezTo>
                    <a:pt x="88" y="997"/>
                    <a:pt x="88" y="748"/>
                    <a:pt x="176" y="485"/>
                  </a:cubicBezTo>
                  <a:cubicBezTo>
                    <a:pt x="234" y="221"/>
                    <a:pt x="337" y="16"/>
                    <a:pt x="322" y="2"/>
                  </a:cubicBezTo>
                  <a:cubicBezTo>
                    <a:pt x="321" y="1"/>
                    <a:pt x="320" y="1"/>
                    <a:pt x="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9"/>
            <p:cNvSpPr/>
            <p:nvPr/>
          </p:nvSpPr>
          <p:spPr>
            <a:xfrm>
              <a:off x="2742997" y="3651828"/>
              <a:ext cx="106531" cy="205572"/>
            </a:xfrm>
            <a:custGeom>
              <a:avLst/>
              <a:gdLst/>
              <a:ahLst/>
              <a:cxnLst/>
              <a:rect l="l" t="t" r="r" b="b"/>
              <a:pathLst>
                <a:path w="1465" h="2827" extrusionOk="0">
                  <a:moveTo>
                    <a:pt x="30" y="1"/>
                  </a:moveTo>
                  <a:lnTo>
                    <a:pt x="30" y="1"/>
                  </a:lnTo>
                  <a:cubicBezTo>
                    <a:pt x="1" y="15"/>
                    <a:pt x="74" y="191"/>
                    <a:pt x="191" y="440"/>
                  </a:cubicBezTo>
                  <a:cubicBezTo>
                    <a:pt x="294" y="704"/>
                    <a:pt x="469" y="1070"/>
                    <a:pt x="660" y="1450"/>
                  </a:cubicBezTo>
                  <a:cubicBezTo>
                    <a:pt x="865" y="1845"/>
                    <a:pt x="1055" y="2197"/>
                    <a:pt x="1201" y="2431"/>
                  </a:cubicBezTo>
                  <a:cubicBezTo>
                    <a:pt x="1348" y="2680"/>
                    <a:pt x="1436" y="2826"/>
                    <a:pt x="1450" y="2826"/>
                  </a:cubicBezTo>
                  <a:cubicBezTo>
                    <a:pt x="1465" y="2797"/>
                    <a:pt x="1392" y="2651"/>
                    <a:pt x="1289" y="2372"/>
                  </a:cubicBezTo>
                  <a:cubicBezTo>
                    <a:pt x="1143" y="2109"/>
                    <a:pt x="952" y="1758"/>
                    <a:pt x="777" y="1392"/>
                  </a:cubicBezTo>
                  <a:cubicBezTo>
                    <a:pt x="572" y="1026"/>
                    <a:pt x="411" y="704"/>
                    <a:pt x="264" y="411"/>
                  </a:cubicBezTo>
                  <a:cubicBezTo>
                    <a:pt x="118" y="147"/>
                    <a:pt x="45"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9"/>
            <p:cNvSpPr/>
            <p:nvPr/>
          </p:nvSpPr>
          <p:spPr>
            <a:xfrm>
              <a:off x="2795210" y="3660627"/>
              <a:ext cx="30905" cy="30760"/>
            </a:xfrm>
            <a:custGeom>
              <a:avLst/>
              <a:gdLst/>
              <a:ahLst/>
              <a:cxnLst/>
              <a:rect l="l" t="t" r="r" b="b"/>
              <a:pathLst>
                <a:path w="425" h="423" extrusionOk="0">
                  <a:moveTo>
                    <a:pt x="206" y="0"/>
                  </a:moveTo>
                  <a:cubicBezTo>
                    <a:pt x="158" y="0"/>
                    <a:pt x="132" y="26"/>
                    <a:pt x="132" y="26"/>
                  </a:cubicBezTo>
                  <a:cubicBezTo>
                    <a:pt x="132" y="41"/>
                    <a:pt x="205" y="26"/>
                    <a:pt x="264" y="70"/>
                  </a:cubicBezTo>
                  <a:cubicBezTo>
                    <a:pt x="293" y="85"/>
                    <a:pt x="337" y="143"/>
                    <a:pt x="337" y="173"/>
                  </a:cubicBezTo>
                  <a:cubicBezTo>
                    <a:pt x="337" y="217"/>
                    <a:pt x="308" y="260"/>
                    <a:pt x="264" y="290"/>
                  </a:cubicBezTo>
                  <a:cubicBezTo>
                    <a:pt x="234" y="304"/>
                    <a:pt x="209" y="312"/>
                    <a:pt x="187" y="312"/>
                  </a:cubicBezTo>
                  <a:cubicBezTo>
                    <a:pt x="165" y="312"/>
                    <a:pt x="147" y="304"/>
                    <a:pt x="132" y="290"/>
                  </a:cubicBezTo>
                  <a:cubicBezTo>
                    <a:pt x="88" y="260"/>
                    <a:pt x="88" y="217"/>
                    <a:pt x="88" y="173"/>
                  </a:cubicBezTo>
                  <a:cubicBezTo>
                    <a:pt x="117" y="99"/>
                    <a:pt x="161" y="85"/>
                    <a:pt x="161" y="70"/>
                  </a:cubicBezTo>
                  <a:cubicBezTo>
                    <a:pt x="161" y="70"/>
                    <a:pt x="155" y="57"/>
                    <a:pt x="142" y="57"/>
                  </a:cubicBezTo>
                  <a:cubicBezTo>
                    <a:pt x="135" y="57"/>
                    <a:pt x="127" y="60"/>
                    <a:pt x="117" y="70"/>
                  </a:cubicBezTo>
                  <a:cubicBezTo>
                    <a:pt x="73" y="70"/>
                    <a:pt x="44" y="99"/>
                    <a:pt x="15" y="158"/>
                  </a:cubicBezTo>
                  <a:cubicBezTo>
                    <a:pt x="0" y="217"/>
                    <a:pt x="0" y="290"/>
                    <a:pt x="59" y="363"/>
                  </a:cubicBezTo>
                  <a:cubicBezTo>
                    <a:pt x="92" y="404"/>
                    <a:pt x="139" y="422"/>
                    <a:pt x="187" y="422"/>
                  </a:cubicBezTo>
                  <a:cubicBezTo>
                    <a:pt x="224" y="422"/>
                    <a:pt x="261" y="411"/>
                    <a:pt x="293" y="392"/>
                  </a:cubicBezTo>
                  <a:cubicBezTo>
                    <a:pt x="366" y="363"/>
                    <a:pt x="425" y="246"/>
                    <a:pt x="410" y="173"/>
                  </a:cubicBezTo>
                  <a:cubicBezTo>
                    <a:pt x="410" y="99"/>
                    <a:pt x="352" y="41"/>
                    <a:pt x="293" y="26"/>
                  </a:cubicBezTo>
                  <a:cubicBezTo>
                    <a:pt x="259" y="7"/>
                    <a:pt x="230" y="0"/>
                    <a:pt x="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9"/>
            <p:cNvSpPr/>
            <p:nvPr/>
          </p:nvSpPr>
          <p:spPr>
            <a:xfrm>
              <a:off x="2160730" y="3697641"/>
              <a:ext cx="763316" cy="287089"/>
            </a:xfrm>
            <a:custGeom>
              <a:avLst/>
              <a:gdLst/>
              <a:ahLst/>
              <a:cxnLst/>
              <a:rect l="l" t="t" r="r" b="b"/>
              <a:pathLst>
                <a:path w="10497" h="3948" extrusionOk="0">
                  <a:moveTo>
                    <a:pt x="15" y="0"/>
                  </a:moveTo>
                  <a:cubicBezTo>
                    <a:pt x="0" y="0"/>
                    <a:pt x="15" y="30"/>
                    <a:pt x="29" y="117"/>
                  </a:cubicBezTo>
                  <a:cubicBezTo>
                    <a:pt x="59" y="220"/>
                    <a:pt x="88" y="337"/>
                    <a:pt x="132" y="483"/>
                  </a:cubicBezTo>
                  <a:cubicBezTo>
                    <a:pt x="220" y="806"/>
                    <a:pt x="322" y="1259"/>
                    <a:pt x="571" y="1801"/>
                  </a:cubicBezTo>
                  <a:cubicBezTo>
                    <a:pt x="791" y="2357"/>
                    <a:pt x="1171" y="2972"/>
                    <a:pt x="1815" y="3455"/>
                  </a:cubicBezTo>
                  <a:cubicBezTo>
                    <a:pt x="2123" y="3690"/>
                    <a:pt x="2518" y="3880"/>
                    <a:pt x="2943" y="3924"/>
                  </a:cubicBezTo>
                  <a:cubicBezTo>
                    <a:pt x="3063" y="3940"/>
                    <a:pt x="3183" y="3947"/>
                    <a:pt x="3303" y="3947"/>
                  </a:cubicBezTo>
                  <a:cubicBezTo>
                    <a:pt x="3622" y="3947"/>
                    <a:pt x="3941" y="3896"/>
                    <a:pt x="4260" y="3821"/>
                  </a:cubicBezTo>
                  <a:cubicBezTo>
                    <a:pt x="5988" y="3324"/>
                    <a:pt x="7539" y="2870"/>
                    <a:pt x="8667" y="2533"/>
                  </a:cubicBezTo>
                  <a:cubicBezTo>
                    <a:pt x="9223" y="2372"/>
                    <a:pt x="9677" y="2226"/>
                    <a:pt x="10014" y="2138"/>
                  </a:cubicBezTo>
                  <a:cubicBezTo>
                    <a:pt x="10160" y="2094"/>
                    <a:pt x="10277" y="2065"/>
                    <a:pt x="10380" y="2021"/>
                  </a:cubicBezTo>
                  <a:cubicBezTo>
                    <a:pt x="10467" y="1991"/>
                    <a:pt x="10497" y="1977"/>
                    <a:pt x="10497" y="1977"/>
                  </a:cubicBezTo>
                  <a:lnTo>
                    <a:pt x="10497" y="1977"/>
                  </a:lnTo>
                  <a:cubicBezTo>
                    <a:pt x="10497" y="1977"/>
                    <a:pt x="10453" y="1977"/>
                    <a:pt x="10394" y="2006"/>
                  </a:cubicBezTo>
                  <a:cubicBezTo>
                    <a:pt x="10306" y="2021"/>
                    <a:pt x="10175" y="2065"/>
                    <a:pt x="10028" y="2094"/>
                  </a:cubicBezTo>
                  <a:cubicBezTo>
                    <a:pt x="9691" y="2196"/>
                    <a:pt x="9252" y="2313"/>
                    <a:pt x="8696" y="2460"/>
                  </a:cubicBezTo>
                  <a:cubicBezTo>
                    <a:pt x="7539" y="2797"/>
                    <a:pt x="5988" y="3236"/>
                    <a:pt x="4260" y="3704"/>
                  </a:cubicBezTo>
                  <a:cubicBezTo>
                    <a:pt x="3939" y="3790"/>
                    <a:pt x="3625" y="3844"/>
                    <a:pt x="3319" y="3844"/>
                  </a:cubicBezTo>
                  <a:cubicBezTo>
                    <a:pt x="3207" y="3844"/>
                    <a:pt x="3096" y="3837"/>
                    <a:pt x="2987" y="3821"/>
                  </a:cubicBezTo>
                  <a:cubicBezTo>
                    <a:pt x="2562" y="3763"/>
                    <a:pt x="2196" y="3602"/>
                    <a:pt x="1889" y="3382"/>
                  </a:cubicBezTo>
                  <a:cubicBezTo>
                    <a:pt x="1259" y="2928"/>
                    <a:pt x="879" y="2313"/>
                    <a:pt x="644" y="1786"/>
                  </a:cubicBezTo>
                  <a:cubicBezTo>
                    <a:pt x="395" y="1259"/>
                    <a:pt x="249" y="806"/>
                    <a:pt x="161" y="483"/>
                  </a:cubicBezTo>
                  <a:cubicBezTo>
                    <a:pt x="132" y="337"/>
                    <a:pt x="88" y="220"/>
                    <a:pt x="59" y="117"/>
                  </a:cubicBezTo>
                  <a:cubicBezTo>
                    <a:pt x="29" y="30"/>
                    <a:pt x="15" y="0"/>
                    <a:pt x="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9"/>
            <p:cNvSpPr/>
            <p:nvPr/>
          </p:nvSpPr>
          <p:spPr>
            <a:xfrm>
              <a:off x="2769612" y="3310120"/>
              <a:ext cx="56501" cy="321557"/>
            </a:xfrm>
            <a:custGeom>
              <a:avLst/>
              <a:gdLst/>
              <a:ahLst/>
              <a:cxnLst/>
              <a:rect l="l" t="t" r="r" b="b"/>
              <a:pathLst>
                <a:path w="777" h="4422" extrusionOk="0">
                  <a:moveTo>
                    <a:pt x="45" y="1"/>
                  </a:moveTo>
                  <a:cubicBezTo>
                    <a:pt x="1" y="1"/>
                    <a:pt x="147" y="981"/>
                    <a:pt x="352" y="2211"/>
                  </a:cubicBezTo>
                  <a:cubicBezTo>
                    <a:pt x="543" y="3441"/>
                    <a:pt x="733" y="4422"/>
                    <a:pt x="762" y="4422"/>
                  </a:cubicBezTo>
                  <a:cubicBezTo>
                    <a:pt x="777" y="4422"/>
                    <a:pt x="630" y="3426"/>
                    <a:pt x="440" y="2211"/>
                  </a:cubicBezTo>
                  <a:cubicBezTo>
                    <a:pt x="250" y="981"/>
                    <a:pt x="59"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9"/>
            <p:cNvSpPr/>
            <p:nvPr/>
          </p:nvSpPr>
          <p:spPr>
            <a:xfrm>
              <a:off x="1868978" y="3875295"/>
              <a:ext cx="920967" cy="522112"/>
            </a:xfrm>
            <a:custGeom>
              <a:avLst/>
              <a:gdLst/>
              <a:ahLst/>
              <a:cxnLst/>
              <a:rect l="l" t="t" r="r" b="b"/>
              <a:pathLst>
                <a:path w="12665" h="7180" extrusionOk="0">
                  <a:moveTo>
                    <a:pt x="1" y="368"/>
                  </a:moveTo>
                  <a:cubicBezTo>
                    <a:pt x="2" y="385"/>
                    <a:pt x="4" y="402"/>
                    <a:pt x="5" y="419"/>
                  </a:cubicBezTo>
                  <a:lnTo>
                    <a:pt x="5" y="419"/>
                  </a:lnTo>
                  <a:lnTo>
                    <a:pt x="1" y="368"/>
                  </a:lnTo>
                  <a:close/>
                  <a:moveTo>
                    <a:pt x="3622" y="1"/>
                  </a:moveTo>
                  <a:cubicBezTo>
                    <a:pt x="2403" y="1"/>
                    <a:pt x="1184" y="175"/>
                    <a:pt x="17" y="529"/>
                  </a:cubicBezTo>
                  <a:lnTo>
                    <a:pt x="17" y="529"/>
                  </a:lnTo>
                  <a:cubicBezTo>
                    <a:pt x="13" y="492"/>
                    <a:pt x="9" y="455"/>
                    <a:pt x="5" y="419"/>
                  </a:cubicBezTo>
                  <a:lnTo>
                    <a:pt x="5" y="419"/>
                  </a:lnTo>
                  <a:lnTo>
                    <a:pt x="16" y="529"/>
                  </a:lnTo>
                  <a:cubicBezTo>
                    <a:pt x="16" y="529"/>
                    <a:pt x="17" y="529"/>
                    <a:pt x="17" y="529"/>
                  </a:cubicBezTo>
                  <a:lnTo>
                    <a:pt x="17" y="529"/>
                  </a:lnTo>
                  <a:cubicBezTo>
                    <a:pt x="259" y="2661"/>
                    <a:pt x="1627" y="4584"/>
                    <a:pt x="3427" y="5726"/>
                  </a:cubicBezTo>
                  <a:cubicBezTo>
                    <a:pt x="5017" y="6736"/>
                    <a:pt x="6923" y="7180"/>
                    <a:pt x="8825" y="7180"/>
                  </a:cubicBezTo>
                  <a:cubicBezTo>
                    <a:pt x="9129" y="7180"/>
                    <a:pt x="9433" y="7168"/>
                    <a:pt x="9736" y="7146"/>
                  </a:cubicBezTo>
                  <a:cubicBezTo>
                    <a:pt x="10629" y="7073"/>
                    <a:pt x="11625" y="6839"/>
                    <a:pt x="12152" y="6136"/>
                  </a:cubicBezTo>
                  <a:cubicBezTo>
                    <a:pt x="12664" y="5433"/>
                    <a:pt x="12591" y="4438"/>
                    <a:pt x="12196" y="3677"/>
                  </a:cubicBezTo>
                  <a:cubicBezTo>
                    <a:pt x="11771" y="2915"/>
                    <a:pt x="11068" y="2359"/>
                    <a:pt x="10336" y="1905"/>
                  </a:cubicBezTo>
                  <a:cubicBezTo>
                    <a:pt x="8339" y="651"/>
                    <a:pt x="5980" y="1"/>
                    <a:pt x="3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9"/>
            <p:cNvSpPr/>
            <p:nvPr/>
          </p:nvSpPr>
          <p:spPr>
            <a:xfrm>
              <a:off x="2425793" y="2998226"/>
              <a:ext cx="212990" cy="174667"/>
            </a:xfrm>
            <a:custGeom>
              <a:avLst/>
              <a:gdLst/>
              <a:ahLst/>
              <a:cxnLst/>
              <a:rect l="l" t="t" r="r" b="b"/>
              <a:pathLst>
                <a:path w="2929" h="2402" extrusionOk="0">
                  <a:moveTo>
                    <a:pt x="235" y="0"/>
                  </a:moveTo>
                  <a:lnTo>
                    <a:pt x="0" y="1084"/>
                  </a:lnTo>
                  <a:lnTo>
                    <a:pt x="483" y="2020"/>
                  </a:lnTo>
                  <a:lnTo>
                    <a:pt x="1918" y="2401"/>
                  </a:lnTo>
                  <a:lnTo>
                    <a:pt x="2928" y="1303"/>
                  </a:lnTo>
                  <a:lnTo>
                    <a:pt x="2928" y="322"/>
                  </a:lnTo>
                  <a:lnTo>
                    <a:pt x="2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9"/>
            <p:cNvSpPr/>
            <p:nvPr/>
          </p:nvSpPr>
          <p:spPr>
            <a:xfrm>
              <a:off x="2562070" y="3016333"/>
              <a:ext cx="69227" cy="668565"/>
            </a:xfrm>
            <a:custGeom>
              <a:avLst/>
              <a:gdLst/>
              <a:ahLst/>
              <a:cxnLst/>
              <a:rect l="l" t="t" r="r" b="b"/>
              <a:pathLst>
                <a:path w="952" h="9194" extrusionOk="0">
                  <a:moveTo>
                    <a:pt x="0" y="0"/>
                  </a:moveTo>
                  <a:lnTo>
                    <a:pt x="0" y="88"/>
                  </a:lnTo>
                  <a:lnTo>
                    <a:pt x="0" y="366"/>
                  </a:lnTo>
                  <a:cubicBezTo>
                    <a:pt x="0" y="586"/>
                    <a:pt x="0" y="922"/>
                    <a:pt x="29" y="1347"/>
                  </a:cubicBezTo>
                  <a:cubicBezTo>
                    <a:pt x="59" y="2196"/>
                    <a:pt x="117" y="3338"/>
                    <a:pt x="249" y="4626"/>
                  </a:cubicBezTo>
                  <a:cubicBezTo>
                    <a:pt x="366" y="5900"/>
                    <a:pt x="557" y="7056"/>
                    <a:pt x="703" y="7876"/>
                  </a:cubicBezTo>
                  <a:cubicBezTo>
                    <a:pt x="776" y="8286"/>
                    <a:pt x="835" y="8608"/>
                    <a:pt x="879" y="8857"/>
                  </a:cubicBezTo>
                  <a:cubicBezTo>
                    <a:pt x="906" y="8941"/>
                    <a:pt x="921" y="9024"/>
                    <a:pt x="935" y="9095"/>
                  </a:cubicBezTo>
                  <a:lnTo>
                    <a:pt x="935" y="9095"/>
                  </a:lnTo>
                  <a:cubicBezTo>
                    <a:pt x="930" y="9030"/>
                    <a:pt x="919" y="8951"/>
                    <a:pt x="908" y="8872"/>
                  </a:cubicBezTo>
                  <a:cubicBezTo>
                    <a:pt x="849" y="8608"/>
                    <a:pt x="805" y="8286"/>
                    <a:pt x="732" y="7876"/>
                  </a:cubicBezTo>
                  <a:cubicBezTo>
                    <a:pt x="615" y="7042"/>
                    <a:pt x="439" y="5900"/>
                    <a:pt x="322" y="4626"/>
                  </a:cubicBezTo>
                  <a:cubicBezTo>
                    <a:pt x="191" y="3338"/>
                    <a:pt x="117" y="2196"/>
                    <a:pt x="73" y="1347"/>
                  </a:cubicBezTo>
                  <a:cubicBezTo>
                    <a:pt x="59" y="952"/>
                    <a:pt x="59" y="615"/>
                    <a:pt x="44" y="366"/>
                  </a:cubicBezTo>
                  <a:cubicBezTo>
                    <a:pt x="29" y="249"/>
                    <a:pt x="29" y="161"/>
                    <a:pt x="29" y="88"/>
                  </a:cubicBezTo>
                  <a:cubicBezTo>
                    <a:pt x="0" y="29"/>
                    <a:pt x="0" y="0"/>
                    <a:pt x="0" y="0"/>
                  </a:cubicBezTo>
                  <a:close/>
                  <a:moveTo>
                    <a:pt x="935" y="9095"/>
                  </a:moveTo>
                  <a:cubicBezTo>
                    <a:pt x="936" y="9115"/>
                    <a:pt x="937" y="9133"/>
                    <a:pt x="937" y="9150"/>
                  </a:cubicBezTo>
                  <a:cubicBezTo>
                    <a:pt x="939" y="9151"/>
                    <a:pt x="940" y="9153"/>
                    <a:pt x="941" y="9154"/>
                  </a:cubicBezTo>
                  <a:lnTo>
                    <a:pt x="941" y="9154"/>
                  </a:lnTo>
                  <a:cubicBezTo>
                    <a:pt x="939" y="9141"/>
                    <a:pt x="937" y="9125"/>
                    <a:pt x="937" y="9106"/>
                  </a:cubicBezTo>
                  <a:cubicBezTo>
                    <a:pt x="936" y="9102"/>
                    <a:pt x="936" y="9099"/>
                    <a:pt x="935" y="9095"/>
                  </a:cubicBezTo>
                  <a:close/>
                  <a:moveTo>
                    <a:pt x="941" y="9154"/>
                  </a:moveTo>
                  <a:cubicBezTo>
                    <a:pt x="945" y="9181"/>
                    <a:pt x="952" y="9194"/>
                    <a:pt x="952" y="9194"/>
                  </a:cubicBezTo>
                  <a:cubicBezTo>
                    <a:pt x="952" y="9194"/>
                    <a:pt x="952" y="9170"/>
                    <a:pt x="941" y="91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9"/>
            <p:cNvSpPr/>
            <p:nvPr/>
          </p:nvSpPr>
          <p:spPr>
            <a:xfrm>
              <a:off x="2591885" y="3186642"/>
              <a:ext cx="28796" cy="28796"/>
            </a:xfrm>
            <a:custGeom>
              <a:avLst/>
              <a:gdLst/>
              <a:ahLst/>
              <a:cxnLst/>
              <a:rect l="l" t="t" r="r" b="b"/>
              <a:pathLst>
                <a:path w="396" h="396" extrusionOk="0">
                  <a:moveTo>
                    <a:pt x="205" y="74"/>
                  </a:moveTo>
                  <a:cubicBezTo>
                    <a:pt x="215" y="78"/>
                    <a:pt x="224" y="82"/>
                    <a:pt x="234" y="88"/>
                  </a:cubicBezTo>
                  <a:cubicBezTo>
                    <a:pt x="264" y="103"/>
                    <a:pt x="308" y="147"/>
                    <a:pt x="308" y="176"/>
                  </a:cubicBezTo>
                  <a:cubicBezTo>
                    <a:pt x="308" y="220"/>
                    <a:pt x="293" y="264"/>
                    <a:pt x="234" y="293"/>
                  </a:cubicBezTo>
                  <a:cubicBezTo>
                    <a:pt x="213" y="299"/>
                    <a:pt x="193" y="302"/>
                    <a:pt x="176" y="302"/>
                  </a:cubicBezTo>
                  <a:cubicBezTo>
                    <a:pt x="146" y="302"/>
                    <a:pt x="121" y="292"/>
                    <a:pt x="103" y="264"/>
                  </a:cubicBezTo>
                  <a:cubicBezTo>
                    <a:pt x="88" y="249"/>
                    <a:pt x="88" y="191"/>
                    <a:pt x="103" y="161"/>
                  </a:cubicBezTo>
                  <a:cubicBezTo>
                    <a:pt x="146" y="89"/>
                    <a:pt x="204" y="88"/>
                    <a:pt x="205" y="74"/>
                  </a:cubicBezTo>
                  <a:close/>
                  <a:moveTo>
                    <a:pt x="183" y="1"/>
                  </a:moveTo>
                  <a:cubicBezTo>
                    <a:pt x="117" y="1"/>
                    <a:pt x="77" y="44"/>
                    <a:pt x="88" y="44"/>
                  </a:cubicBezTo>
                  <a:cubicBezTo>
                    <a:pt x="92" y="53"/>
                    <a:pt x="101" y="57"/>
                    <a:pt x="113" y="59"/>
                  </a:cubicBezTo>
                  <a:lnTo>
                    <a:pt x="113" y="59"/>
                  </a:lnTo>
                  <a:cubicBezTo>
                    <a:pt x="93" y="71"/>
                    <a:pt x="76" y="92"/>
                    <a:pt x="59" y="118"/>
                  </a:cubicBezTo>
                  <a:cubicBezTo>
                    <a:pt x="15" y="176"/>
                    <a:pt x="0" y="249"/>
                    <a:pt x="29" y="322"/>
                  </a:cubicBezTo>
                  <a:cubicBezTo>
                    <a:pt x="59" y="372"/>
                    <a:pt x="130" y="395"/>
                    <a:pt x="191" y="395"/>
                  </a:cubicBezTo>
                  <a:cubicBezTo>
                    <a:pt x="219" y="395"/>
                    <a:pt x="245" y="390"/>
                    <a:pt x="264" y="381"/>
                  </a:cubicBezTo>
                  <a:cubicBezTo>
                    <a:pt x="351" y="337"/>
                    <a:pt x="395" y="249"/>
                    <a:pt x="381" y="161"/>
                  </a:cubicBezTo>
                  <a:cubicBezTo>
                    <a:pt x="366" y="74"/>
                    <a:pt x="308" y="30"/>
                    <a:pt x="249" y="15"/>
                  </a:cubicBezTo>
                  <a:cubicBezTo>
                    <a:pt x="225" y="5"/>
                    <a:pt x="203" y="1"/>
                    <a:pt x="1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9"/>
            <p:cNvSpPr/>
            <p:nvPr/>
          </p:nvSpPr>
          <p:spPr>
            <a:xfrm>
              <a:off x="2618501" y="3384730"/>
              <a:ext cx="26687" cy="25160"/>
            </a:xfrm>
            <a:custGeom>
              <a:avLst/>
              <a:gdLst/>
              <a:ahLst/>
              <a:cxnLst/>
              <a:rect l="l" t="t" r="r" b="b"/>
              <a:pathLst>
                <a:path w="367" h="346" extrusionOk="0">
                  <a:moveTo>
                    <a:pt x="152" y="1"/>
                  </a:moveTo>
                  <a:cubicBezTo>
                    <a:pt x="134" y="1"/>
                    <a:pt x="106" y="11"/>
                    <a:pt x="73" y="43"/>
                  </a:cubicBezTo>
                  <a:cubicBezTo>
                    <a:pt x="29" y="73"/>
                    <a:pt x="0" y="116"/>
                    <a:pt x="15" y="190"/>
                  </a:cubicBezTo>
                  <a:cubicBezTo>
                    <a:pt x="29" y="263"/>
                    <a:pt x="88" y="321"/>
                    <a:pt x="161" y="336"/>
                  </a:cubicBezTo>
                  <a:cubicBezTo>
                    <a:pt x="177" y="342"/>
                    <a:pt x="193" y="345"/>
                    <a:pt x="209" y="345"/>
                  </a:cubicBezTo>
                  <a:cubicBezTo>
                    <a:pt x="265" y="345"/>
                    <a:pt x="317" y="309"/>
                    <a:pt x="351" y="263"/>
                  </a:cubicBezTo>
                  <a:cubicBezTo>
                    <a:pt x="366" y="190"/>
                    <a:pt x="366" y="146"/>
                    <a:pt x="351" y="102"/>
                  </a:cubicBezTo>
                  <a:cubicBezTo>
                    <a:pt x="320" y="39"/>
                    <a:pt x="274" y="21"/>
                    <a:pt x="250" y="21"/>
                  </a:cubicBezTo>
                  <a:cubicBezTo>
                    <a:pt x="240" y="21"/>
                    <a:pt x="234" y="24"/>
                    <a:pt x="234" y="29"/>
                  </a:cubicBezTo>
                  <a:cubicBezTo>
                    <a:pt x="220" y="58"/>
                    <a:pt x="249" y="73"/>
                    <a:pt x="278" y="131"/>
                  </a:cubicBezTo>
                  <a:cubicBezTo>
                    <a:pt x="292" y="171"/>
                    <a:pt x="256" y="235"/>
                    <a:pt x="183" y="235"/>
                  </a:cubicBezTo>
                  <a:cubicBezTo>
                    <a:pt x="176" y="235"/>
                    <a:pt x="169" y="235"/>
                    <a:pt x="161" y="234"/>
                  </a:cubicBezTo>
                  <a:cubicBezTo>
                    <a:pt x="88" y="219"/>
                    <a:pt x="73" y="146"/>
                    <a:pt x="103" y="87"/>
                  </a:cubicBezTo>
                  <a:cubicBezTo>
                    <a:pt x="147" y="29"/>
                    <a:pt x="176" y="29"/>
                    <a:pt x="176" y="14"/>
                  </a:cubicBezTo>
                  <a:cubicBezTo>
                    <a:pt x="176" y="7"/>
                    <a:pt x="167"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9"/>
            <p:cNvSpPr/>
            <p:nvPr/>
          </p:nvSpPr>
          <p:spPr>
            <a:xfrm>
              <a:off x="2644025" y="3563474"/>
              <a:ext cx="27778" cy="28578"/>
            </a:xfrm>
            <a:custGeom>
              <a:avLst/>
              <a:gdLst/>
              <a:ahLst/>
              <a:cxnLst/>
              <a:rect l="l" t="t" r="r" b="b"/>
              <a:pathLst>
                <a:path w="382" h="393" extrusionOk="0">
                  <a:moveTo>
                    <a:pt x="179" y="0"/>
                  </a:moveTo>
                  <a:cubicBezTo>
                    <a:pt x="140" y="0"/>
                    <a:pt x="118" y="21"/>
                    <a:pt x="118" y="30"/>
                  </a:cubicBezTo>
                  <a:cubicBezTo>
                    <a:pt x="118" y="45"/>
                    <a:pt x="176" y="45"/>
                    <a:pt x="235" y="118"/>
                  </a:cubicBezTo>
                  <a:cubicBezTo>
                    <a:pt x="264" y="133"/>
                    <a:pt x="293" y="176"/>
                    <a:pt x="293" y="206"/>
                  </a:cubicBezTo>
                  <a:cubicBezTo>
                    <a:pt x="293" y="264"/>
                    <a:pt x="264" y="308"/>
                    <a:pt x="235" y="323"/>
                  </a:cubicBezTo>
                  <a:cubicBezTo>
                    <a:pt x="191" y="323"/>
                    <a:pt x="147" y="308"/>
                    <a:pt x="118" y="279"/>
                  </a:cubicBezTo>
                  <a:cubicBezTo>
                    <a:pt x="103" y="250"/>
                    <a:pt x="103" y="235"/>
                    <a:pt x="118" y="191"/>
                  </a:cubicBezTo>
                  <a:cubicBezTo>
                    <a:pt x="161" y="118"/>
                    <a:pt x="220" y="133"/>
                    <a:pt x="220" y="118"/>
                  </a:cubicBezTo>
                  <a:cubicBezTo>
                    <a:pt x="220" y="118"/>
                    <a:pt x="220" y="103"/>
                    <a:pt x="176" y="103"/>
                  </a:cubicBezTo>
                  <a:cubicBezTo>
                    <a:pt x="172" y="99"/>
                    <a:pt x="165" y="98"/>
                    <a:pt x="156" y="98"/>
                  </a:cubicBezTo>
                  <a:cubicBezTo>
                    <a:pt x="132" y="98"/>
                    <a:pt x="95" y="111"/>
                    <a:pt x="74" y="133"/>
                  </a:cubicBezTo>
                  <a:cubicBezTo>
                    <a:pt x="30" y="176"/>
                    <a:pt x="0" y="250"/>
                    <a:pt x="44" y="323"/>
                  </a:cubicBezTo>
                  <a:cubicBezTo>
                    <a:pt x="77" y="366"/>
                    <a:pt x="132" y="393"/>
                    <a:pt x="194" y="393"/>
                  </a:cubicBezTo>
                  <a:cubicBezTo>
                    <a:pt x="217" y="393"/>
                    <a:pt x="240" y="389"/>
                    <a:pt x="264" y="381"/>
                  </a:cubicBezTo>
                  <a:cubicBezTo>
                    <a:pt x="366" y="337"/>
                    <a:pt x="381" y="250"/>
                    <a:pt x="381" y="176"/>
                  </a:cubicBezTo>
                  <a:cubicBezTo>
                    <a:pt x="366" y="103"/>
                    <a:pt x="308" y="45"/>
                    <a:pt x="264" y="30"/>
                  </a:cubicBezTo>
                  <a:cubicBezTo>
                    <a:pt x="231" y="8"/>
                    <a:pt x="202" y="0"/>
                    <a:pt x="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9"/>
            <p:cNvSpPr/>
            <p:nvPr/>
          </p:nvSpPr>
          <p:spPr>
            <a:xfrm>
              <a:off x="3133720" y="2557983"/>
              <a:ext cx="439723" cy="403873"/>
            </a:xfrm>
            <a:custGeom>
              <a:avLst/>
              <a:gdLst/>
              <a:ahLst/>
              <a:cxnLst/>
              <a:rect l="l" t="t" r="r" b="b"/>
              <a:pathLst>
                <a:path w="6047" h="5554" extrusionOk="0">
                  <a:moveTo>
                    <a:pt x="3020" y="0"/>
                  </a:moveTo>
                  <a:cubicBezTo>
                    <a:pt x="2845" y="0"/>
                    <a:pt x="2667" y="17"/>
                    <a:pt x="2489" y="52"/>
                  </a:cubicBezTo>
                  <a:cubicBezTo>
                    <a:pt x="981" y="345"/>
                    <a:pt x="1" y="1809"/>
                    <a:pt x="308" y="3317"/>
                  </a:cubicBezTo>
                  <a:cubicBezTo>
                    <a:pt x="565" y="4627"/>
                    <a:pt x="1723" y="5554"/>
                    <a:pt x="3012" y="5554"/>
                  </a:cubicBezTo>
                  <a:cubicBezTo>
                    <a:pt x="3192" y="5554"/>
                    <a:pt x="3375" y="5536"/>
                    <a:pt x="3558" y="5498"/>
                  </a:cubicBezTo>
                  <a:cubicBezTo>
                    <a:pt x="5066" y="5190"/>
                    <a:pt x="6047" y="3727"/>
                    <a:pt x="5739" y="2233"/>
                  </a:cubicBezTo>
                  <a:cubicBezTo>
                    <a:pt x="5481" y="918"/>
                    <a:pt x="4315" y="0"/>
                    <a:pt x="30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9"/>
            <p:cNvSpPr/>
            <p:nvPr/>
          </p:nvSpPr>
          <p:spPr>
            <a:xfrm>
              <a:off x="3152918" y="2861950"/>
              <a:ext cx="84134" cy="112930"/>
            </a:xfrm>
            <a:custGeom>
              <a:avLst/>
              <a:gdLst/>
              <a:ahLst/>
              <a:cxnLst/>
              <a:rect l="l" t="t" r="r" b="b"/>
              <a:pathLst>
                <a:path w="1157" h="1553" extrusionOk="0">
                  <a:moveTo>
                    <a:pt x="410" y="0"/>
                  </a:moveTo>
                  <a:lnTo>
                    <a:pt x="0" y="1552"/>
                  </a:lnTo>
                  <a:lnTo>
                    <a:pt x="1157" y="879"/>
                  </a:lnTo>
                  <a:lnTo>
                    <a:pt x="4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9"/>
            <p:cNvSpPr/>
            <p:nvPr/>
          </p:nvSpPr>
          <p:spPr>
            <a:xfrm>
              <a:off x="3306211" y="2633029"/>
              <a:ext cx="102241" cy="228987"/>
            </a:xfrm>
            <a:custGeom>
              <a:avLst/>
              <a:gdLst/>
              <a:ahLst/>
              <a:cxnLst/>
              <a:rect l="l" t="t" r="r" b="b"/>
              <a:pathLst>
                <a:path w="1406" h="3149" extrusionOk="0">
                  <a:moveTo>
                    <a:pt x="718" y="1"/>
                  </a:moveTo>
                  <a:lnTo>
                    <a:pt x="0" y="1582"/>
                  </a:lnTo>
                  <a:lnTo>
                    <a:pt x="0" y="1582"/>
                  </a:lnTo>
                  <a:lnTo>
                    <a:pt x="293" y="1436"/>
                  </a:lnTo>
                  <a:lnTo>
                    <a:pt x="205" y="3148"/>
                  </a:lnTo>
                  <a:lnTo>
                    <a:pt x="1010" y="3148"/>
                  </a:lnTo>
                  <a:lnTo>
                    <a:pt x="1010" y="1362"/>
                  </a:lnTo>
                  <a:lnTo>
                    <a:pt x="1406" y="1567"/>
                  </a:lnTo>
                  <a:lnTo>
                    <a:pt x="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49"/>
          <p:cNvGrpSpPr/>
          <p:nvPr/>
        </p:nvGrpSpPr>
        <p:grpSpPr>
          <a:xfrm>
            <a:off x="8112775" y="2765510"/>
            <a:ext cx="785377" cy="2421158"/>
            <a:chOff x="8175050" y="2835685"/>
            <a:chExt cx="785377" cy="2421158"/>
          </a:xfrm>
        </p:grpSpPr>
        <p:sp>
          <p:nvSpPr>
            <p:cNvPr id="1477" name="Google Shape;1477;p49"/>
            <p:cNvSpPr/>
            <p:nvPr/>
          </p:nvSpPr>
          <p:spPr>
            <a:xfrm>
              <a:off x="8175050" y="2835685"/>
              <a:ext cx="785377" cy="159703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9"/>
            <p:cNvSpPr/>
            <p:nvPr/>
          </p:nvSpPr>
          <p:spPr>
            <a:xfrm>
              <a:off x="8549759" y="3427675"/>
              <a:ext cx="7052" cy="1260986"/>
            </a:xfrm>
            <a:custGeom>
              <a:avLst/>
              <a:gdLst/>
              <a:ahLst/>
              <a:cxnLst/>
              <a:rect l="l" t="t" r="r" b="b"/>
              <a:pathLst>
                <a:path w="89" h="15914" extrusionOk="0">
                  <a:moveTo>
                    <a:pt x="30" y="0"/>
                  </a:moveTo>
                  <a:cubicBezTo>
                    <a:pt x="15" y="0"/>
                    <a:pt x="0" y="3543"/>
                    <a:pt x="0" y="7950"/>
                  </a:cubicBezTo>
                  <a:cubicBezTo>
                    <a:pt x="0" y="12342"/>
                    <a:pt x="15" y="15914"/>
                    <a:pt x="30" y="15914"/>
                  </a:cubicBezTo>
                  <a:cubicBezTo>
                    <a:pt x="74" y="15914"/>
                    <a:pt x="88" y="12342"/>
                    <a:pt x="74" y="7950"/>
                  </a:cubicBezTo>
                  <a:cubicBezTo>
                    <a:pt x="74" y="3558"/>
                    <a:pt x="59" y="0"/>
                    <a:pt x="3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9"/>
            <p:cNvSpPr/>
            <p:nvPr/>
          </p:nvSpPr>
          <p:spPr>
            <a:xfrm>
              <a:off x="8546273" y="3587737"/>
              <a:ext cx="213538" cy="270358"/>
            </a:xfrm>
            <a:custGeom>
              <a:avLst/>
              <a:gdLst/>
              <a:ahLst/>
              <a:cxnLst/>
              <a:rect l="l" t="t" r="r" b="b"/>
              <a:pathLst>
                <a:path w="2695" h="3412" extrusionOk="0">
                  <a:moveTo>
                    <a:pt x="2694" y="1"/>
                  </a:moveTo>
                  <a:cubicBezTo>
                    <a:pt x="2694" y="1"/>
                    <a:pt x="2636" y="45"/>
                    <a:pt x="2548" y="103"/>
                  </a:cubicBezTo>
                  <a:cubicBezTo>
                    <a:pt x="2475" y="176"/>
                    <a:pt x="2372" y="293"/>
                    <a:pt x="2240" y="440"/>
                  </a:cubicBezTo>
                  <a:cubicBezTo>
                    <a:pt x="1977" y="733"/>
                    <a:pt x="1655" y="1172"/>
                    <a:pt x="1289" y="1655"/>
                  </a:cubicBezTo>
                  <a:cubicBezTo>
                    <a:pt x="981" y="2094"/>
                    <a:pt x="659" y="2475"/>
                    <a:pt x="366" y="2885"/>
                  </a:cubicBezTo>
                  <a:lnTo>
                    <a:pt x="103" y="3265"/>
                  </a:lnTo>
                  <a:cubicBezTo>
                    <a:pt x="44" y="3353"/>
                    <a:pt x="0" y="3412"/>
                    <a:pt x="0" y="3412"/>
                  </a:cubicBezTo>
                  <a:cubicBezTo>
                    <a:pt x="0" y="3412"/>
                    <a:pt x="44" y="3368"/>
                    <a:pt x="118" y="3280"/>
                  </a:cubicBezTo>
                  <a:cubicBezTo>
                    <a:pt x="205" y="3148"/>
                    <a:pt x="323" y="3046"/>
                    <a:pt x="410" y="2914"/>
                  </a:cubicBezTo>
                  <a:cubicBezTo>
                    <a:pt x="718" y="2533"/>
                    <a:pt x="1025" y="2123"/>
                    <a:pt x="1362" y="1714"/>
                  </a:cubicBezTo>
                  <a:cubicBezTo>
                    <a:pt x="1684" y="1274"/>
                    <a:pt x="2006" y="879"/>
                    <a:pt x="2299" y="484"/>
                  </a:cubicBezTo>
                  <a:cubicBezTo>
                    <a:pt x="2401" y="337"/>
                    <a:pt x="2518" y="206"/>
                    <a:pt x="2592" y="132"/>
                  </a:cubicBezTo>
                  <a:cubicBezTo>
                    <a:pt x="2665" y="59"/>
                    <a:pt x="2694" y="1"/>
                    <a:pt x="26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9"/>
            <p:cNvSpPr/>
            <p:nvPr/>
          </p:nvSpPr>
          <p:spPr>
            <a:xfrm>
              <a:off x="8391999" y="4094704"/>
              <a:ext cx="160134" cy="187951"/>
            </a:xfrm>
            <a:custGeom>
              <a:avLst/>
              <a:gdLst/>
              <a:ahLst/>
              <a:cxnLst/>
              <a:rect l="l" t="t" r="r" b="b"/>
              <a:pathLst>
                <a:path w="2021" h="2372" extrusionOk="0">
                  <a:moveTo>
                    <a:pt x="0" y="0"/>
                  </a:moveTo>
                  <a:cubicBezTo>
                    <a:pt x="0" y="15"/>
                    <a:pt x="103" y="132"/>
                    <a:pt x="308" y="337"/>
                  </a:cubicBezTo>
                  <a:cubicBezTo>
                    <a:pt x="498" y="542"/>
                    <a:pt x="762" y="820"/>
                    <a:pt x="1054" y="1142"/>
                  </a:cubicBezTo>
                  <a:cubicBezTo>
                    <a:pt x="1347" y="1479"/>
                    <a:pt x="1596" y="1772"/>
                    <a:pt x="1786" y="1991"/>
                  </a:cubicBezTo>
                  <a:cubicBezTo>
                    <a:pt x="1874" y="2094"/>
                    <a:pt x="1933" y="2196"/>
                    <a:pt x="1962" y="2269"/>
                  </a:cubicBezTo>
                  <a:cubicBezTo>
                    <a:pt x="1991" y="2328"/>
                    <a:pt x="2006" y="2372"/>
                    <a:pt x="2006" y="2372"/>
                  </a:cubicBezTo>
                  <a:cubicBezTo>
                    <a:pt x="2021" y="2372"/>
                    <a:pt x="2021" y="2167"/>
                    <a:pt x="1830" y="1933"/>
                  </a:cubicBezTo>
                  <a:cubicBezTo>
                    <a:pt x="1640" y="1698"/>
                    <a:pt x="1406" y="1406"/>
                    <a:pt x="1113" y="1069"/>
                  </a:cubicBezTo>
                  <a:cubicBezTo>
                    <a:pt x="820" y="761"/>
                    <a:pt x="542" y="483"/>
                    <a:pt x="337" y="293"/>
                  </a:cubicBezTo>
                  <a:cubicBezTo>
                    <a:pt x="132" y="103"/>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9"/>
            <p:cNvSpPr/>
            <p:nvPr/>
          </p:nvSpPr>
          <p:spPr>
            <a:xfrm>
              <a:off x="8342683" y="4769611"/>
              <a:ext cx="464000" cy="487231"/>
            </a:xfrm>
            <a:custGeom>
              <a:avLst/>
              <a:gdLst/>
              <a:ahLst/>
              <a:cxnLst/>
              <a:rect l="l" t="t" r="r" b="b"/>
              <a:pathLst>
                <a:path w="5856" h="6149" extrusionOk="0">
                  <a:moveTo>
                    <a:pt x="5856" y="0"/>
                  </a:moveTo>
                  <a:lnTo>
                    <a:pt x="0" y="908"/>
                  </a:lnTo>
                  <a:cubicBezTo>
                    <a:pt x="44" y="908"/>
                    <a:pt x="732" y="6149"/>
                    <a:pt x="732" y="6149"/>
                  </a:cubicBezTo>
                  <a:lnTo>
                    <a:pt x="4670" y="6149"/>
                  </a:lnTo>
                  <a:lnTo>
                    <a:pt x="5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9"/>
            <p:cNvSpPr/>
            <p:nvPr/>
          </p:nvSpPr>
          <p:spPr>
            <a:xfrm>
              <a:off x="8288168" y="4698851"/>
              <a:ext cx="581189" cy="142707"/>
            </a:xfrm>
            <a:custGeom>
              <a:avLst/>
              <a:gdLst/>
              <a:ahLst/>
              <a:cxnLst/>
              <a:rect l="l" t="t" r="r" b="b"/>
              <a:pathLst>
                <a:path w="7335" h="1801" extrusionOk="0">
                  <a:moveTo>
                    <a:pt x="7334" y="0"/>
                  </a:moveTo>
                  <a:lnTo>
                    <a:pt x="0" y="600"/>
                  </a:lnTo>
                  <a:lnTo>
                    <a:pt x="0" y="1801"/>
                  </a:lnTo>
                  <a:lnTo>
                    <a:pt x="7334" y="1801"/>
                  </a:lnTo>
                  <a:lnTo>
                    <a:pt x="7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9"/>
            <p:cNvSpPr/>
            <p:nvPr/>
          </p:nvSpPr>
          <p:spPr>
            <a:xfrm>
              <a:off x="8342683" y="4841480"/>
              <a:ext cx="450134" cy="72027"/>
            </a:xfrm>
            <a:custGeom>
              <a:avLst/>
              <a:gdLst/>
              <a:ahLst/>
              <a:cxnLst/>
              <a:rect l="l" t="t" r="r" b="b"/>
              <a:pathLst>
                <a:path w="5681" h="909" extrusionOk="0">
                  <a:moveTo>
                    <a:pt x="0" y="1"/>
                  </a:moveTo>
                  <a:lnTo>
                    <a:pt x="88" y="543"/>
                  </a:lnTo>
                  <a:lnTo>
                    <a:pt x="5490" y="909"/>
                  </a:lnTo>
                  <a:lnTo>
                    <a:pt x="5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49"/>
          <p:cNvGrpSpPr/>
          <p:nvPr/>
        </p:nvGrpSpPr>
        <p:grpSpPr>
          <a:xfrm>
            <a:off x="172415" y="3135860"/>
            <a:ext cx="868386" cy="2042034"/>
            <a:chOff x="8416475" y="3483007"/>
            <a:chExt cx="727535" cy="1710819"/>
          </a:xfrm>
        </p:grpSpPr>
        <p:sp>
          <p:nvSpPr>
            <p:cNvPr id="1485" name="Google Shape;1485;p49"/>
            <p:cNvSpPr/>
            <p:nvPr/>
          </p:nvSpPr>
          <p:spPr>
            <a:xfrm>
              <a:off x="8578364" y="4845112"/>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9"/>
            <p:cNvSpPr/>
            <p:nvPr/>
          </p:nvSpPr>
          <p:spPr>
            <a:xfrm>
              <a:off x="8416475" y="3483007"/>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9"/>
            <p:cNvSpPr/>
            <p:nvPr/>
          </p:nvSpPr>
          <p:spPr>
            <a:xfrm>
              <a:off x="8578364" y="4845112"/>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5" name="TextBox 4">
            <a:extLst>
              <a:ext uri="{FF2B5EF4-FFF2-40B4-BE49-F238E27FC236}">
                <a16:creationId xmlns:a16="http://schemas.microsoft.com/office/drawing/2014/main" id="{98849B19-F7A3-4E03-717A-F67758B07FF4}"/>
              </a:ext>
            </a:extLst>
          </p:cNvPr>
          <p:cNvSpPr txBox="1"/>
          <p:nvPr/>
        </p:nvSpPr>
        <p:spPr>
          <a:xfrm>
            <a:off x="595423" y="861237"/>
            <a:ext cx="8264155" cy="4142673"/>
          </a:xfrm>
          <a:prstGeom prst="rect">
            <a:avLst/>
          </a:prstGeom>
          <a:noFill/>
        </p:spPr>
        <p:txBody>
          <a:bodyPr wrap="square">
            <a:spAutoFit/>
          </a:bodyPr>
          <a:lstStyle/>
          <a:p>
            <a:pPr marL="0" marR="0" algn="just" rtl="1">
              <a:lnSpc>
                <a:spcPct val="115000"/>
              </a:lnSpc>
              <a:spcBef>
                <a:spcPts val="0"/>
              </a:spcBef>
              <a:spcAft>
                <a:spcPts val="0"/>
              </a:spcAft>
            </a:pPr>
            <a:r>
              <a:rPr lang="ar-SA" sz="2800" b="1" dirty="0">
                <a:solidFill>
                  <a:srgbClr val="00B0F0"/>
                </a:solidFill>
                <a:effectLst/>
                <a:latin typeface="Times New Roman" panose="02020603050405020304" pitchFamily="18" charset="0"/>
                <a:ea typeface="Times New Roman" panose="02020603050405020304" pitchFamily="18" charset="0"/>
                <a:cs typeface="AM-ZAIN ORIGINAL" panose="00000400000000000000" pitchFamily="2" charset="-78"/>
              </a:rPr>
              <a:t>1) نظريات سمات القيادة </a:t>
            </a:r>
            <a:endParaRPr lang="en-US" sz="2400" dirty="0">
              <a:solidFill>
                <a:srgbClr val="00B0F0"/>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marL="0" marR="0" algn="just" rtl="1">
              <a:lnSpc>
                <a:spcPct val="115000"/>
              </a:lnSpc>
              <a:spcBef>
                <a:spcPts val="0"/>
              </a:spcBef>
              <a:spcAft>
                <a:spcPts val="0"/>
              </a:spcAft>
            </a:pPr>
            <a:r>
              <a:rPr lang="ar-SA" sz="1400" b="1"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 لنسأل عدد من الأفراد في الشارع من خلال مسح بسيط عن ما الذي يدور في ذهنهم عن القيادة، فقد تأتي الإجابة بقائمة من الميزات مثل: الذكاء ،الجاذبية، الحسم، الحماس، القوة، الجرأة، الاستقامة، والثقة بالنفس وتعكس مثل هذه الاستجابات بجوهرها نظريات السمات في القيادة. كما إنها تمثل خصائص تميز القادة عن غير القادة . وبالفعل، فلقد نشأت نظريات السمات عندما جرت جهود بحثية كثيرة على نفس هذا المنوال لدراسة القيادة. وعلى هذا الأساس، قامت نظريات السمات على افتراض مفاده ، بأنَّ بعض الأفراد يولدون ، وهم يمتلكون سمات معينة، وجوانب شخصية مميزة واستعدادات ذاتية عالية تجعلهم أن يكونوا قادة فاعلين . </a:t>
            </a:r>
            <a:endParaRPr lang="ar-AE" sz="1400" b="1"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marL="0" marR="0" algn="just" rtl="1">
              <a:lnSpc>
                <a:spcPct val="115000"/>
              </a:lnSpc>
              <a:spcBef>
                <a:spcPts val="0"/>
              </a:spcBef>
              <a:spcAft>
                <a:spcPts val="0"/>
              </a:spcAft>
            </a:pPr>
            <a:endParaRPr lang="ar-AE" b="1" dirty="0">
              <a:solidFill>
                <a:schemeClr val="tx1"/>
              </a:solidFill>
              <a:latin typeface="Microsoft Sans Serif" panose="020B0604020202020204" pitchFamily="34" charset="0"/>
              <a:ea typeface="Times New Roman" panose="02020603050405020304" pitchFamily="18" charset="0"/>
              <a:cs typeface="Times New Roman" panose="02020603050405020304" pitchFamily="18" charset="0"/>
            </a:endParaRPr>
          </a:p>
          <a:p>
            <a:pPr marL="0" marR="0" algn="just" rtl="1">
              <a:lnSpc>
                <a:spcPct val="115000"/>
              </a:lnSpc>
              <a:spcBef>
                <a:spcPts val="0"/>
              </a:spcBef>
              <a:spcAft>
                <a:spcPts val="0"/>
              </a:spcAft>
            </a:pPr>
            <a:endParaRPr lang="ar-AE" b="1" dirty="0">
              <a:solidFill>
                <a:schemeClr val="tx1"/>
              </a:solidFill>
              <a:latin typeface="Microsoft Sans Serif" panose="020B0604020202020204" pitchFamily="34" charset="0"/>
              <a:ea typeface="Times New Roman" panose="02020603050405020304" pitchFamily="18" charset="0"/>
              <a:cs typeface="Times New Roman" panose="02020603050405020304" pitchFamily="18" charset="0"/>
            </a:endParaRPr>
          </a:p>
          <a:p>
            <a:pPr marL="0" marR="0" algn="just" rtl="1">
              <a:lnSpc>
                <a:spcPct val="115000"/>
              </a:lnSpc>
              <a:spcBef>
                <a:spcPts val="0"/>
              </a:spcBef>
              <a:spcAft>
                <a:spcPts val="0"/>
              </a:spcAft>
            </a:pPr>
            <a:endParaRPr lang="ar-AE" b="1" dirty="0">
              <a:solidFill>
                <a:schemeClr val="tx1"/>
              </a:solidFill>
              <a:latin typeface="Microsoft Sans Serif" panose="020B0604020202020204" pitchFamily="34" charset="0"/>
              <a:ea typeface="Times New Roman" panose="02020603050405020304" pitchFamily="18" charset="0"/>
              <a:cs typeface="Times New Roman" panose="02020603050405020304" pitchFamily="18" charset="0"/>
            </a:endParaRPr>
          </a:p>
          <a:p>
            <a:pPr marL="0" marR="0" algn="just" rtl="1">
              <a:lnSpc>
                <a:spcPct val="115000"/>
              </a:lnSpc>
              <a:spcBef>
                <a:spcPts val="0"/>
              </a:spcBef>
              <a:spcAft>
                <a:spcPts val="0"/>
              </a:spcAft>
            </a:pPr>
            <a:endParaRPr lang="ar-AE" b="1" dirty="0">
              <a:solidFill>
                <a:schemeClr val="tx1"/>
              </a:solidFill>
              <a:latin typeface="Microsoft Sans Serif" panose="020B0604020202020204" pitchFamily="34" charset="0"/>
              <a:ea typeface="Times New Roman" panose="02020603050405020304" pitchFamily="18" charset="0"/>
              <a:cs typeface="Times New Roman" panose="02020603050405020304" pitchFamily="18" charset="0"/>
            </a:endParaRPr>
          </a:p>
          <a:p>
            <a:pPr marL="0" marR="0" algn="just" rtl="1">
              <a:lnSpc>
                <a:spcPct val="115000"/>
              </a:lnSpc>
              <a:spcBef>
                <a:spcPts val="0"/>
              </a:spcBef>
              <a:spcAft>
                <a:spcPts val="0"/>
              </a:spcAft>
            </a:pPr>
            <a:endParaRPr lang="en-US" sz="1400"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algn="just" rtl="1"/>
            <a:r>
              <a:rPr lang="ar-SA" sz="1400" b="1" dirty="0">
                <a:solidFill>
                  <a:schemeClr val="tx1"/>
                </a:solidFill>
                <a:effectLst/>
                <a:ea typeface="Times New Roman" panose="02020603050405020304" pitchFamily="18" charset="0"/>
                <a:cs typeface="Times New Roman" panose="02020603050405020304" pitchFamily="18" charset="0"/>
              </a:rPr>
              <a:t>لقد ركزت البحوث التي جرت بين الأعوام (1920- 1930) على تفصيل سمات القائد بوصفها خصائص مميزة لمن يتصف بها، وتناولت البعض منها مثل : القامة الجسدية ، المظهر الشخصي ، الطبقة الاجتماعية ، الاستقرار العاطفي ، طلاقة الكلام ، وحسن المعاشرة ، جرى وضع السمات بقائمة عريضة تتناول الفريدة والمميزة منها للقادة الفاعلين . والجدول ادناه يوضح باختصار السمات الثمانية التي تتعلق بالقيادة الفاعلة . ومن الجدير </a:t>
            </a:r>
            <a:r>
              <a:rPr lang="ar-SA" sz="1400" b="1" dirty="0" err="1">
                <a:solidFill>
                  <a:schemeClr val="tx1"/>
                </a:solidFill>
                <a:effectLst/>
                <a:ea typeface="Times New Roman" panose="02020603050405020304" pitchFamily="18" charset="0"/>
                <a:cs typeface="Times New Roman" panose="02020603050405020304" pitchFamily="18" charset="0"/>
              </a:rPr>
              <a:t>بالأشارة</a:t>
            </a:r>
            <a:r>
              <a:rPr lang="ar-SA" sz="1400" b="1" dirty="0">
                <a:solidFill>
                  <a:schemeClr val="tx1"/>
                </a:solidFill>
                <a:effectLst/>
                <a:ea typeface="Times New Roman" panose="02020603050405020304" pitchFamily="18" charset="0"/>
                <a:cs typeface="Times New Roman" panose="02020603050405020304" pitchFamily="18" charset="0"/>
              </a:rPr>
              <a:t> ، لقد توصلت البحوث في النهاية الى إنَّ السمات وحدها ، لم تعد كافية لتحديد القادة المؤثرين ، وذلك لكونها تجاهلت تفاعلاتهم مع أعضاء جماعة ، فضلاً عن عدم مراعاتهم العوامل الظرفية أو الموقفة</a:t>
            </a:r>
            <a:endParaRPr lang="en-US" dirty="0">
              <a:solidFill>
                <a:schemeClr val="tx1"/>
              </a:solidFill>
            </a:endParaRPr>
          </a:p>
        </p:txBody>
      </p:sp>
      <p:pic>
        <p:nvPicPr>
          <p:cNvPr id="7" name="Picture 6">
            <a:extLst>
              <a:ext uri="{FF2B5EF4-FFF2-40B4-BE49-F238E27FC236}">
                <a16:creationId xmlns:a16="http://schemas.microsoft.com/office/drawing/2014/main" id="{BB5CEEDC-BC86-09CC-A690-C4C0F112C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129" y="2294577"/>
            <a:ext cx="2402840" cy="106362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grpSp>
        <p:nvGrpSpPr>
          <p:cNvPr id="1534" name="Google Shape;1534;p51"/>
          <p:cNvGrpSpPr/>
          <p:nvPr/>
        </p:nvGrpSpPr>
        <p:grpSpPr>
          <a:xfrm>
            <a:off x="647369" y="4110367"/>
            <a:ext cx="396530" cy="898398"/>
            <a:chOff x="-1388623" y="2929097"/>
            <a:chExt cx="1076266" cy="2101937"/>
          </a:xfrm>
        </p:grpSpPr>
        <p:sp>
          <p:nvSpPr>
            <p:cNvPr id="1535" name="Google Shape;1535;p51"/>
            <p:cNvSpPr/>
            <p:nvPr/>
          </p:nvSpPr>
          <p:spPr>
            <a:xfrm flipH="1">
              <a:off x="-1018814" y="3051558"/>
              <a:ext cx="213017" cy="1979477"/>
            </a:xfrm>
            <a:custGeom>
              <a:avLst/>
              <a:gdLst/>
              <a:ahLst/>
              <a:cxnLst/>
              <a:rect l="l" t="t" r="r" b="b"/>
              <a:pathLst>
                <a:path w="2724" h="25313" extrusionOk="0">
                  <a:moveTo>
                    <a:pt x="2723" y="1"/>
                  </a:moveTo>
                  <a:lnTo>
                    <a:pt x="1860" y="249"/>
                  </a:lnTo>
                  <a:lnTo>
                    <a:pt x="1" y="25312"/>
                  </a:lnTo>
                  <a:lnTo>
                    <a:pt x="528" y="25312"/>
                  </a:lnTo>
                  <a:lnTo>
                    <a:pt x="27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1"/>
            <p:cNvSpPr/>
            <p:nvPr/>
          </p:nvSpPr>
          <p:spPr>
            <a:xfrm flipH="1">
              <a:off x="-1388623" y="2929097"/>
              <a:ext cx="873572" cy="115658"/>
            </a:xfrm>
            <a:custGeom>
              <a:avLst/>
              <a:gdLst/>
              <a:ahLst/>
              <a:cxnLst/>
              <a:rect l="l" t="t" r="r" b="b"/>
              <a:pathLst>
                <a:path w="11171" h="1479" extrusionOk="0">
                  <a:moveTo>
                    <a:pt x="4655" y="0"/>
                  </a:moveTo>
                  <a:cubicBezTo>
                    <a:pt x="0" y="0"/>
                    <a:pt x="220" y="1479"/>
                    <a:pt x="220" y="1479"/>
                  </a:cubicBezTo>
                  <a:lnTo>
                    <a:pt x="10950" y="1479"/>
                  </a:lnTo>
                  <a:cubicBezTo>
                    <a:pt x="11170" y="308"/>
                    <a:pt x="9282" y="0"/>
                    <a:pt x="4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1"/>
            <p:cNvSpPr/>
            <p:nvPr/>
          </p:nvSpPr>
          <p:spPr>
            <a:xfrm flipH="1">
              <a:off x="-1371419" y="3033259"/>
              <a:ext cx="839242" cy="37849"/>
            </a:xfrm>
            <a:custGeom>
              <a:avLst/>
              <a:gdLst/>
              <a:ahLst/>
              <a:cxnLst/>
              <a:rect l="l" t="t" r="r" b="b"/>
              <a:pathLst>
                <a:path w="10732" h="484" extrusionOk="0">
                  <a:moveTo>
                    <a:pt x="1" y="0"/>
                  </a:moveTo>
                  <a:lnTo>
                    <a:pt x="1" y="483"/>
                  </a:lnTo>
                  <a:lnTo>
                    <a:pt x="10731" y="483"/>
                  </a:lnTo>
                  <a:lnTo>
                    <a:pt x="10731" y="14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51"/>
            <p:cNvSpPr/>
            <p:nvPr/>
          </p:nvSpPr>
          <p:spPr>
            <a:xfrm flipH="1">
              <a:off x="-1314175" y="3071030"/>
              <a:ext cx="269086" cy="1949682"/>
            </a:xfrm>
            <a:custGeom>
              <a:avLst/>
              <a:gdLst/>
              <a:ahLst/>
              <a:cxnLst/>
              <a:rect l="l" t="t" r="r" b="b"/>
              <a:pathLst>
                <a:path w="3441" h="24932" extrusionOk="0">
                  <a:moveTo>
                    <a:pt x="0" y="0"/>
                  </a:moveTo>
                  <a:lnTo>
                    <a:pt x="3074" y="24932"/>
                  </a:lnTo>
                  <a:lnTo>
                    <a:pt x="3440" y="24932"/>
                  </a:lnTo>
                  <a:lnTo>
                    <a:pt x="922" y="0"/>
                  </a:lnTo>
                  <a:close/>
                </a:path>
              </a:pathLst>
            </a:custGeom>
            <a:solidFill>
              <a:srgbClr val="7C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51"/>
            <p:cNvSpPr/>
            <p:nvPr/>
          </p:nvSpPr>
          <p:spPr>
            <a:xfrm flipH="1">
              <a:off x="-870001" y="3051558"/>
              <a:ext cx="557644" cy="1969154"/>
            </a:xfrm>
            <a:custGeom>
              <a:avLst/>
              <a:gdLst/>
              <a:ahLst/>
              <a:cxnLst/>
              <a:rect l="l" t="t" r="r" b="b"/>
              <a:pathLst>
                <a:path w="7131" h="25181" extrusionOk="0">
                  <a:moveTo>
                    <a:pt x="6237" y="1"/>
                  </a:moveTo>
                  <a:lnTo>
                    <a:pt x="1" y="25181"/>
                  </a:lnTo>
                  <a:lnTo>
                    <a:pt x="411" y="25181"/>
                  </a:lnTo>
                  <a:lnTo>
                    <a:pt x="7130" y="249"/>
                  </a:lnTo>
                  <a:lnTo>
                    <a:pt x="62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1"/>
            <p:cNvSpPr/>
            <p:nvPr/>
          </p:nvSpPr>
          <p:spPr>
            <a:xfrm flipH="1">
              <a:off x="-1142449" y="3832304"/>
              <a:ext cx="488906" cy="36754"/>
            </a:xfrm>
            <a:custGeom>
              <a:avLst/>
              <a:gdLst/>
              <a:ahLst/>
              <a:cxnLst/>
              <a:rect l="l" t="t" r="r" b="b"/>
              <a:pathLst>
                <a:path w="6252" h="470" extrusionOk="0">
                  <a:moveTo>
                    <a:pt x="6193" y="1"/>
                  </a:moveTo>
                  <a:lnTo>
                    <a:pt x="0" y="147"/>
                  </a:lnTo>
                  <a:lnTo>
                    <a:pt x="0" y="469"/>
                  </a:lnTo>
                  <a:lnTo>
                    <a:pt x="6252" y="337"/>
                  </a:lnTo>
                  <a:lnTo>
                    <a:pt x="6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1"/>
            <p:cNvSpPr/>
            <p:nvPr/>
          </p:nvSpPr>
          <p:spPr>
            <a:xfrm flipH="1">
              <a:off x="-1269525" y="4829430"/>
              <a:ext cx="880454" cy="67643"/>
            </a:xfrm>
            <a:custGeom>
              <a:avLst/>
              <a:gdLst/>
              <a:ahLst/>
              <a:cxnLst/>
              <a:rect l="l" t="t" r="r" b="b"/>
              <a:pathLst>
                <a:path w="11259" h="865" extrusionOk="0">
                  <a:moveTo>
                    <a:pt x="89" y="1"/>
                  </a:moveTo>
                  <a:lnTo>
                    <a:pt x="1" y="308"/>
                  </a:lnTo>
                  <a:lnTo>
                    <a:pt x="11259" y="864"/>
                  </a:lnTo>
                  <a:lnTo>
                    <a:pt x="11259" y="425"/>
                  </a:lnTo>
                  <a:lnTo>
                    <a:pt x="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51"/>
          <p:cNvGrpSpPr/>
          <p:nvPr/>
        </p:nvGrpSpPr>
        <p:grpSpPr>
          <a:xfrm>
            <a:off x="90522" y="3760873"/>
            <a:ext cx="522234" cy="1263154"/>
            <a:chOff x="-2729124" y="1996017"/>
            <a:chExt cx="1194114" cy="3033846"/>
          </a:xfrm>
        </p:grpSpPr>
        <p:sp>
          <p:nvSpPr>
            <p:cNvPr id="1543" name="Google Shape;1543;p51"/>
            <p:cNvSpPr/>
            <p:nvPr/>
          </p:nvSpPr>
          <p:spPr>
            <a:xfrm flipH="1">
              <a:off x="-2729124" y="2498607"/>
              <a:ext cx="1159706" cy="95091"/>
            </a:xfrm>
            <a:custGeom>
              <a:avLst/>
              <a:gdLst/>
              <a:ahLst/>
              <a:cxnLst/>
              <a:rect l="l" t="t" r="r" b="b"/>
              <a:pathLst>
                <a:path w="14830" h="1216" extrusionOk="0">
                  <a:moveTo>
                    <a:pt x="0" y="1"/>
                  </a:moveTo>
                  <a:lnTo>
                    <a:pt x="0" y="1216"/>
                  </a:lnTo>
                  <a:lnTo>
                    <a:pt x="14830" y="1216"/>
                  </a:lnTo>
                  <a:lnTo>
                    <a:pt x="148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1"/>
            <p:cNvSpPr/>
            <p:nvPr/>
          </p:nvSpPr>
          <p:spPr>
            <a:xfrm flipH="1">
              <a:off x="-2558566" y="2586738"/>
              <a:ext cx="90477" cy="2433975"/>
            </a:xfrm>
            <a:custGeom>
              <a:avLst/>
              <a:gdLst/>
              <a:ahLst/>
              <a:cxnLst/>
              <a:rect l="l" t="t" r="r" b="b"/>
              <a:pathLst>
                <a:path w="1157" h="31125" extrusionOk="0">
                  <a:moveTo>
                    <a:pt x="0" y="1"/>
                  </a:moveTo>
                  <a:lnTo>
                    <a:pt x="0" y="31125"/>
                  </a:lnTo>
                  <a:lnTo>
                    <a:pt x="556" y="31125"/>
                  </a:lnTo>
                  <a:lnTo>
                    <a:pt x="1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1"/>
            <p:cNvSpPr/>
            <p:nvPr/>
          </p:nvSpPr>
          <p:spPr>
            <a:xfrm flipH="1">
              <a:off x="-1847653" y="2578762"/>
              <a:ext cx="90556" cy="2451101"/>
            </a:xfrm>
            <a:custGeom>
              <a:avLst/>
              <a:gdLst/>
              <a:ahLst/>
              <a:cxnLst/>
              <a:rect l="l" t="t" r="r" b="b"/>
              <a:pathLst>
                <a:path w="1158" h="31344" extrusionOk="0">
                  <a:moveTo>
                    <a:pt x="1" y="0"/>
                  </a:moveTo>
                  <a:lnTo>
                    <a:pt x="1" y="31344"/>
                  </a:lnTo>
                  <a:lnTo>
                    <a:pt x="557" y="31344"/>
                  </a:lnTo>
                  <a:lnTo>
                    <a:pt x="1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1"/>
            <p:cNvSpPr/>
            <p:nvPr/>
          </p:nvSpPr>
          <p:spPr>
            <a:xfrm flipH="1">
              <a:off x="-2468169" y="3503787"/>
              <a:ext cx="640067" cy="51534"/>
            </a:xfrm>
            <a:custGeom>
              <a:avLst/>
              <a:gdLst/>
              <a:ahLst/>
              <a:cxnLst/>
              <a:rect l="l" t="t" r="r" b="b"/>
              <a:pathLst>
                <a:path w="8185" h="659" extrusionOk="0">
                  <a:moveTo>
                    <a:pt x="1" y="0"/>
                  </a:moveTo>
                  <a:lnTo>
                    <a:pt x="1" y="659"/>
                  </a:lnTo>
                  <a:lnTo>
                    <a:pt x="8184" y="659"/>
                  </a:lnTo>
                  <a:lnTo>
                    <a:pt x="81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1"/>
            <p:cNvSpPr/>
            <p:nvPr/>
          </p:nvSpPr>
          <p:spPr>
            <a:xfrm flipH="1">
              <a:off x="-2647873" y="1996017"/>
              <a:ext cx="720144" cy="496961"/>
            </a:xfrm>
            <a:custGeom>
              <a:avLst/>
              <a:gdLst/>
              <a:ahLst/>
              <a:cxnLst/>
              <a:rect l="l" t="t" r="r" b="b"/>
              <a:pathLst>
                <a:path w="9209" h="6355" extrusionOk="0">
                  <a:moveTo>
                    <a:pt x="1025" y="1"/>
                  </a:moveTo>
                  <a:lnTo>
                    <a:pt x="0" y="6355"/>
                  </a:lnTo>
                  <a:lnTo>
                    <a:pt x="7993" y="6355"/>
                  </a:lnTo>
                  <a:lnTo>
                    <a:pt x="9208" y="1026"/>
                  </a:lnTo>
                  <a:lnTo>
                    <a:pt x="10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1"/>
            <p:cNvSpPr/>
            <p:nvPr/>
          </p:nvSpPr>
          <p:spPr>
            <a:xfrm flipH="1">
              <a:off x="-2564278" y="2481481"/>
              <a:ext cx="1029268" cy="34408"/>
            </a:xfrm>
            <a:custGeom>
              <a:avLst/>
              <a:gdLst/>
              <a:ahLst/>
              <a:cxnLst/>
              <a:rect l="l" t="t" r="r" b="b"/>
              <a:pathLst>
                <a:path w="13162" h="440" extrusionOk="0">
                  <a:moveTo>
                    <a:pt x="5008" y="0"/>
                  </a:moveTo>
                  <a:lnTo>
                    <a:pt x="30" y="117"/>
                  </a:lnTo>
                  <a:lnTo>
                    <a:pt x="1" y="308"/>
                  </a:lnTo>
                  <a:lnTo>
                    <a:pt x="13103" y="439"/>
                  </a:lnTo>
                  <a:lnTo>
                    <a:pt x="13162" y="147"/>
                  </a:lnTo>
                  <a:lnTo>
                    <a:pt x="50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1"/>
            <p:cNvSpPr/>
            <p:nvPr/>
          </p:nvSpPr>
          <p:spPr>
            <a:xfrm flipH="1">
              <a:off x="-2355951" y="2208799"/>
              <a:ext cx="74525" cy="102364"/>
            </a:xfrm>
            <a:custGeom>
              <a:avLst/>
              <a:gdLst/>
              <a:ahLst/>
              <a:cxnLst/>
              <a:rect l="l" t="t" r="r" b="b"/>
              <a:pathLst>
                <a:path w="953" h="1309" extrusionOk="0">
                  <a:moveTo>
                    <a:pt x="561" y="0"/>
                  </a:moveTo>
                  <a:cubicBezTo>
                    <a:pt x="339" y="0"/>
                    <a:pt x="115" y="228"/>
                    <a:pt x="74" y="574"/>
                  </a:cubicBezTo>
                  <a:cubicBezTo>
                    <a:pt x="1" y="940"/>
                    <a:pt x="118" y="1247"/>
                    <a:pt x="338" y="1306"/>
                  </a:cubicBezTo>
                  <a:cubicBezTo>
                    <a:pt x="349" y="1307"/>
                    <a:pt x="361" y="1308"/>
                    <a:pt x="373" y="1308"/>
                  </a:cubicBezTo>
                  <a:cubicBezTo>
                    <a:pt x="583" y="1308"/>
                    <a:pt x="810" y="1067"/>
                    <a:pt x="879" y="735"/>
                  </a:cubicBezTo>
                  <a:cubicBezTo>
                    <a:pt x="952" y="369"/>
                    <a:pt x="821" y="61"/>
                    <a:pt x="601" y="3"/>
                  </a:cubicBezTo>
                  <a:cubicBezTo>
                    <a:pt x="588" y="1"/>
                    <a:pt x="575" y="0"/>
                    <a:pt x="56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1"/>
            <p:cNvSpPr/>
            <p:nvPr/>
          </p:nvSpPr>
          <p:spPr>
            <a:xfrm flipH="1">
              <a:off x="-2374250" y="2183071"/>
              <a:ext cx="113390" cy="153741"/>
            </a:xfrm>
            <a:custGeom>
              <a:avLst/>
              <a:gdLst/>
              <a:ahLst/>
              <a:cxnLst/>
              <a:rect l="l" t="t" r="r" b="b"/>
              <a:pathLst>
                <a:path w="1450" h="1966" extrusionOk="0">
                  <a:moveTo>
                    <a:pt x="838" y="1"/>
                  </a:moveTo>
                  <a:cubicBezTo>
                    <a:pt x="527" y="1"/>
                    <a:pt x="211" y="362"/>
                    <a:pt x="117" y="859"/>
                  </a:cubicBezTo>
                  <a:cubicBezTo>
                    <a:pt x="0" y="1415"/>
                    <a:pt x="205" y="1913"/>
                    <a:pt x="527" y="1957"/>
                  </a:cubicBezTo>
                  <a:cubicBezTo>
                    <a:pt x="554" y="1963"/>
                    <a:pt x="582" y="1966"/>
                    <a:pt x="609" y="1966"/>
                  </a:cubicBezTo>
                  <a:cubicBezTo>
                    <a:pt x="921" y="1966"/>
                    <a:pt x="1238" y="1592"/>
                    <a:pt x="1332" y="1108"/>
                  </a:cubicBezTo>
                  <a:cubicBezTo>
                    <a:pt x="1450" y="551"/>
                    <a:pt x="1245" y="54"/>
                    <a:pt x="923" y="10"/>
                  </a:cubicBezTo>
                  <a:cubicBezTo>
                    <a:pt x="895" y="4"/>
                    <a:pt x="867" y="1"/>
                    <a:pt x="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1" name="Google Shape;1551;p51"/>
          <p:cNvGrpSpPr/>
          <p:nvPr/>
        </p:nvGrpSpPr>
        <p:grpSpPr>
          <a:xfrm>
            <a:off x="7854185" y="1249460"/>
            <a:ext cx="1134464" cy="2621299"/>
            <a:chOff x="6906614" y="1341699"/>
            <a:chExt cx="1867161" cy="3801801"/>
          </a:xfrm>
        </p:grpSpPr>
        <p:sp>
          <p:nvSpPr>
            <p:cNvPr id="1552" name="Google Shape;1552;p51"/>
            <p:cNvSpPr/>
            <p:nvPr/>
          </p:nvSpPr>
          <p:spPr>
            <a:xfrm>
              <a:off x="7681597" y="2894092"/>
              <a:ext cx="1023398" cy="2163835"/>
            </a:xfrm>
            <a:custGeom>
              <a:avLst/>
              <a:gdLst/>
              <a:ahLst/>
              <a:cxnLst/>
              <a:rect l="l" t="t" r="r" b="b"/>
              <a:pathLst>
                <a:path w="13938" h="29470" extrusionOk="0">
                  <a:moveTo>
                    <a:pt x="1" y="0"/>
                  </a:moveTo>
                  <a:lnTo>
                    <a:pt x="1" y="0"/>
                  </a:lnTo>
                  <a:cubicBezTo>
                    <a:pt x="1" y="0"/>
                    <a:pt x="1172" y="11844"/>
                    <a:pt x="10102" y="29470"/>
                  </a:cubicBezTo>
                  <a:lnTo>
                    <a:pt x="13938" y="27127"/>
                  </a:lnTo>
                  <a:cubicBezTo>
                    <a:pt x="13938" y="27127"/>
                    <a:pt x="7013" y="12385"/>
                    <a:pt x="4481" y="849"/>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1"/>
            <p:cNvSpPr/>
            <p:nvPr/>
          </p:nvSpPr>
          <p:spPr>
            <a:xfrm>
              <a:off x="7681597" y="2894092"/>
              <a:ext cx="1023398" cy="2163835"/>
            </a:xfrm>
            <a:custGeom>
              <a:avLst/>
              <a:gdLst/>
              <a:ahLst/>
              <a:cxnLst/>
              <a:rect l="l" t="t" r="r" b="b"/>
              <a:pathLst>
                <a:path w="13938" h="29470" extrusionOk="0">
                  <a:moveTo>
                    <a:pt x="1" y="0"/>
                  </a:moveTo>
                  <a:lnTo>
                    <a:pt x="1" y="0"/>
                  </a:lnTo>
                  <a:cubicBezTo>
                    <a:pt x="1" y="0"/>
                    <a:pt x="1172" y="11844"/>
                    <a:pt x="10102" y="29470"/>
                  </a:cubicBezTo>
                  <a:lnTo>
                    <a:pt x="13938" y="27127"/>
                  </a:lnTo>
                  <a:cubicBezTo>
                    <a:pt x="13938" y="27127"/>
                    <a:pt x="7013" y="12385"/>
                    <a:pt x="4481" y="849"/>
                  </a:cubicBezTo>
                  <a:lnTo>
                    <a:pt x="1" y="0"/>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1"/>
            <p:cNvSpPr/>
            <p:nvPr/>
          </p:nvSpPr>
          <p:spPr>
            <a:xfrm>
              <a:off x="6906614" y="1920203"/>
              <a:ext cx="192520" cy="369842"/>
            </a:xfrm>
            <a:custGeom>
              <a:avLst/>
              <a:gdLst/>
              <a:ahLst/>
              <a:cxnLst/>
              <a:rect l="l" t="t" r="r" b="b"/>
              <a:pathLst>
                <a:path w="2622" h="5037" extrusionOk="0">
                  <a:moveTo>
                    <a:pt x="2138" y="1"/>
                  </a:moveTo>
                  <a:lnTo>
                    <a:pt x="2138" y="1"/>
                  </a:lnTo>
                  <a:cubicBezTo>
                    <a:pt x="1435" y="74"/>
                    <a:pt x="908" y="367"/>
                    <a:pt x="645" y="674"/>
                  </a:cubicBezTo>
                  <a:cubicBezTo>
                    <a:pt x="411" y="982"/>
                    <a:pt x="162" y="1377"/>
                    <a:pt x="279" y="1758"/>
                  </a:cubicBezTo>
                  <a:cubicBezTo>
                    <a:pt x="411" y="2138"/>
                    <a:pt x="879" y="2343"/>
                    <a:pt x="908" y="2738"/>
                  </a:cubicBezTo>
                  <a:cubicBezTo>
                    <a:pt x="952" y="3163"/>
                    <a:pt x="469" y="3426"/>
                    <a:pt x="235" y="3792"/>
                  </a:cubicBezTo>
                  <a:cubicBezTo>
                    <a:pt x="1" y="4173"/>
                    <a:pt x="45" y="4715"/>
                    <a:pt x="367" y="5037"/>
                  </a:cubicBezTo>
                  <a:lnTo>
                    <a:pt x="2621" y="5037"/>
                  </a:lnTo>
                  <a:cubicBezTo>
                    <a:pt x="2431" y="4920"/>
                    <a:pt x="1889" y="4568"/>
                    <a:pt x="1743" y="4393"/>
                  </a:cubicBezTo>
                  <a:cubicBezTo>
                    <a:pt x="1597" y="4202"/>
                    <a:pt x="1523" y="3968"/>
                    <a:pt x="1597" y="3748"/>
                  </a:cubicBezTo>
                  <a:cubicBezTo>
                    <a:pt x="1699" y="3529"/>
                    <a:pt x="1919" y="3397"/>
                    <a:pt x="2094" y="3236"/>
                  </a:cubicBezTo>
                  <a:cubicBezTo>
                    <a:pt x="2533" y="2841"/>
                    <a:pt x="2592" y="2036"/>
                    <a:pt x="2109" y="1640"/>
                  </a:cubicBezTo>
                  <a:cubicBezTo>
                    <a:pt x="1933" y="1494"/>
                    <a:pt x="1699" y="1421"/>
                    <a:pt x="1509" y="1274"/>
                  </a:cubicBezTo>
                  <a:cubicBezTo>
                    <a:pt x="1055" y="908"/>
                    <a:pt x="1450" y="235"/>
                    <a:pt x="21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1"/>
            <p:cNvSpPr/>
            <p:nvPr/>
          </p:nvSpPr>
          <p:spPr>
            <a:xfrm>
              <a:off x="7735343" y="1341699"/>
              <a:ext cx="408537" cy="267928"/>
            </a:xfrm>
            <a:custGeom>
              <a:avLst/>
              <a:gdLst/>
              <a:ahLst/>
              <a:cxnLst/>
              <a:rect l="l" t="t" r="r" b="b"/>
              <a:pathLst>
                <a:path w="5564" h="3649" extrusionOk="0">
                  <a:moveTo>
                    <a:pt x="1949" y="1"/>
                  </a:moveTo>
                  <a:cubicBezTo>
                    <a:pt x="1934" y="1"/>
                    <a:pt x="1919" y="2"/>
                    <a:pt x="1904" y="4"/>
                  </a:cubicBezTo>
                  <a:cubicBezTo>
                    <a:pt x="1597" y="48"/>
                    <a:pt x="1275" y="121"/>
                    <a:pt x="982" y="267"/>
                  </a:cubicBezTo>
                  <a:cubicBezTo>
                    <a:pt x="572" y="487"/>
                    <a:pt x="206" y="853"/>
                    <a:pt x="89" y="1307"/>
                  </a:cubicBezTo>
                  <a:cubicBezTo>
                    <a:pt x="1" y="1790"/>
                    <a:pt x="235" y="2317"/>
                    <a:pt x="674" y="2478"/>
                  </a:cubicBezTo>
                  <a:lnTo>
                    <a:pt x="4671" y="3649"/>
                  </a:lnTo>
                  <a:cubicBezTo>
                    <a:pt x="4890" y="3122"/>
                    <a:pt x="5081" y="2595"/>
                    <a:pt x="5300" y="2053"/>
                  </a:cubicBezTo>
                  <a:cubicBezTo>
                    <a:pt x="5432" y="1760"/>
                    <a:pt x="5564" y="1424"/>
                    <a:pt x="5271" y="1087"/>
                  </a:cubicBezTo>
                  <a:cubicBezTo>
                    <a:pt x="5139" y="941"/>
                    <a:pt x="4934" y="853"/>
                    <a:pt x="4744" y="809"/>
                  </a:cubicBezTo>
                  <a:cubicBezTo>
                    <a:pt x="4683" y="800"/>
                    <a:pt x="4624" y="796"/>
                    <a:pt x="4565" y="796"/>
                  </a:cubicBezTo>
                  <a:cubicBezTo>
                    <a:pt x="4143" y="796"/>
                    <a:pt x="3770" y="1011"/>
                    <a:pt x="3397" y="1204"/>
                  </a:cubicBezTo>
                  <a:cubicBezTo>
                    <a:pt x="3588" y="1102"/>
                    <a:pt x="3763" y="1014"/>
                    <a:pt x="3880" y="853"/>
                  </a:cubicBezTo>
                  <a:cubicBezTo>
                    <a:pt x="3983" y="692"/>
                    <a:pt x="3983" y="428"/>
                    <a:pt x="3822" y="326"/>
                  </a:cubicBezTo>
                  <a:cubicBezTo>
                    <a:pt x="3764" y="268"/>
                    <a:pt x="3682" y="252"/>
                    <a:pt x="3595" y="252"/>
                  </a:cubicBezTo>
                  <a:cubicBezTo>
                    <a:pt x="3529" y="252"/>
                    <a:pt x="3460" y="261"/>
                    <a:pt x="3397" y="267"/>
                  </a:cubicBezTo>
                  <a:cubicBezTo>
                    <a:pt x="2987" y="340"/>
                    <a:pt x="2563" y="443"/>
                    <a:pt x="2138" y="575"/>
                  </a:cubicBezTo>
                  <a:cubicBezTo>
                    <a:pt x="2403" y="407"/>
                    <a:pt x="2243" y="1"/>
                    <a:pt x="19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1"/>
            <p:cNvSpPr/>
            <p:nvPr/>
          </p:nvSpPr>
          <p:spPr>
            <a:xfrm>
              <a:off x="8370602" y="4874030"/>
              <a:ext cx="334377" cy="269470"/>
            </a:xfrm>
            <a:custGeom>
              <a:avLst/>
              <a:gdLst/>
              <a:ahLst/>
              <a:cxnLst/>
              <a:rect l="l" t="t" r="r" b="b"/>
              <a:pathLst>
                <a:path w="4554" h="3670" extrusionOk="0">
                  <a:moveTo>
                    <a:pt x="4554" y="0"/>
                  </a:moveTo>
                  <a:lnTo>
                    <a:pt x="718" y="2518"/>
                  </a:lnTo>
                  <a:cubicBezTo>
                    <a:pt x="718" y="2518"/>
                    <a:pt x="1" y="3279"/>
                    <a:pt x="89" y="3645"/>
                  </a:cubicBezTo>
                  <a:cubicBezTo>
                    <a:pt x="93" y="3662"/>
                    <a:pt x="107" y="3670"/>
                    <a:pt x="128" y="3670"/>
                  </a:cubicBezTo>
                  <a:cubicBezTo>
                    <a:pt x="577" y="3670"/>
                    <a:pt x="4554" y="147"/>
                    <a:pt x="4554" y="147"/>
                  </a:cubicBezTo>
                  <a:lnTo>
                    <a:pt x="455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1"/>
            <p:cNvSpPr/>
            <p:nvPr/>
          </p:nvSpPr>
          <p:spPr>
            <a:xfrm>
              <a:off x="8511428" y="3383166"/>
              <a:ext cx="262348" cy="302952"/>
            </a:xfrm>
            <a:custGeom>
              <a:avLst/>
              <a:gdLst/>
              <a:ahLst/>
              <a:cxnLst/>
              <a:rect l="l" t="t" r="r" b="b"/>
              <a:pathLst>
                <a:path w="3573" h="4126" extrusionOk="0">
                  <a:moveTo>
                    <a:pt x="2652" y="1"/>
                  </a:moveTo>
                  <a:cubicBezTo>
                    <a:pt x="2053" y="1"/>
                    <a:pt x="191" y="1435"/>
                    <a:pt x="191" y="1435"/>
                  </a:cubicBezTo>
                  <a:cubicBezTo>
                    <a:pt x="191" y="1435"/>
                    <a:pt x="1" y="3455"/>
                    <a:pt x="147" y="3528"/>
                  </a:cubicBezTo>
                  <a:cubicBezTo>
                    <a:pt x="161" y="3534"/>
                    <a:pt x="177" y="3537"/>
                    <a:pt x="195" y="3537"/>
                  </a:cubicBezTo>
                  <a:cubicBezTo>
                    <a:pt x="387" y="3537"/>
                    <a:pt x="735" y="3167"/>
                    <a:pt x="762" y="2562"/>
                  </a:cubicBezTo>
                  <a:cubicBezTo>
                    <a:pt x="762" y="2562"/>
                    <a:pt x="1931" y="4126"/>
                    <a:pt x="2268" y="4126"/>
                  </a:cubicBezTo>
                  <a:cubicBezTo>
                    <a:pt x="2293" y="4126"/>
                    <a:pt x="2313" y="4117"/>
                    <a:pt x="2328" y="4099"/>
                  </a:cubicBezTo>
                  <a:cubicBezTo>
                    <a:pt x="2562" y="3850"/>
                    <a:pt x="1538" y="2489"/>
                    <a:pt x="1538" y="2489"/>
                  </a:cubicBezTo>
                  <a:lnTo>
                    <a:pt x="1538" y="2489"/>
                  </a:lnTo>
                  <a:cubicBezTo>
                    <a:pt x="1538" y="2489"/>
                    <a:pt x="2459" y="3522"/>
                    <a:pt x="2798" y="3522"/>
                  </a:cubicBezTo>
                  <a:cubicBezTo>
                    <a:pt x="2826" y="3522"/>
                    <a:pt x="2851" y="3515"/>
                    <a:pt x="2870" y="3499"/>
                  </a:cubicBezTo>
                  <a:cubicBezTo>
                    <a:pt x="3133" y="3294"/>
                    <a:pt x="2226" y="2138"/>
                    <a:pt x="2226" y="2138"/>
                  </a:cubicBezTo>
                  <a:lnTo>
                    <a:pt x="2226" y="2138"/>
                  </a:lnTo>
                  <a:cubicBezTo>
                    <a:pt x="2226" y="2138"/>
                    <a:pt x="3012" y="3041"/>
                    <a:pt x="3219" y="3041"/>
                  </a:cubicBezTo>
                  <a:cubicBezTo>
                    <a:pt x="3243" y="3041"/>
                    <a:pt x="3259" y="3029"/>
                    <a:pt x="3265" y="3001"/>
                  </a:cubicBezTo>
                  <a:cubicBezTo>
                    <a:pt x="3338" y="2752"/>
                    <a:pt x="2812" y="1845"/>
                    <a:pt x="2811" y="1845"/>
                  </a:cubicBezTo>
                  <a:lnTo>
                    <a:pt x="2811" y="1845"/>
                  </a:lnTo>
                  <a:cubicBezTo>
                    <a:pt x="2812" y="1845"/>
                    <a:pt x="3281" y="2467"/>
                    <a:pt x="3447" y="2467"/>
                  </a:cubicBezTo>
                  <a:cubicBezTo>
                    <a:pt x="3473" y="2467"/>
                    <a:pt x="3491" y="2452"/>
                    <a:pt x="3499" y="2416"/>
                  </a:cubicBezTo>
                  <a:cubicBezTo>
                    <a:pt x="3573" y="2167"/>
                    <a:pt x="2811" y="73"/>
                    <a:pt x="2811" y="73"/>
                  </a:cubicBezTo>
                  <a:cubicBezTo>
                    <a:pt x="2782" y="23"/>
                    <a:pt x="2727" y="1"/>
                    <a:pt x="2652" y="1"/>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1"/>
            <p:cNvSpPr/>
            <p:nvPr/>
          </p:nvSpPr>
          <p:spPr>
            <a:xfrm>
              <a:off x="7289296" y="2868247"/>
              <a:ext cx="1087865" cy="2243427"/>
            </a:xfrm>
            <a:custGeom>
              <a:avLst/>
              <a:gdLst/>
              <a:ahLst/>
              <a:cxnLst/>
              <a:rect l="l" t="t" r="r" b="b"/>
              <a:pathLst>
                <a:path w="14816" h="30554" extrusionOk="0">
                  <a:moveTo>
                    <a:pt x="8843" y="1"/>
                  </a:moveTo>
                  <a:lnTo>
                    <a:pt x="8843" y="1"/>
                  </a:lnTo>
                  <a:cubicBezTo>
                    <a:pt x="9136" y="9531"/>
                    <a:pt x="0" y="28680"/>
                    <a:pt x="0" y="28680"/>
                  </a:cubicBezTo>
                  <a:lnTo>
                    <a:pt x="3455" y="30553"/>
                  </a:lnTo>
                  <a:cubicBezTo>
                    <a:pt x="11507" y="17407"/>
                    <a:pt x="14816" y="2021"/>
                    <a:pt x="14816" y="2021"/>
                  </a:cubicBezTo>
                  <a:lnTo>
                    <a:pt x="88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1"/>
            <p:cNvSpPr/>
            <p:nvPr/>
          </p:nvSpPr>
          <p:spPr>
            <a:xfrm>
              <a:off x="8122357" y="2681237"/>
              <a:ext cx="163444" cy="177028"/>
            </a:xfrm>
            <a:custGeom>
              <a:avLst/>
              <a:gdLst/>
              <a:ahLst/>
              <a:cxnLst/>
              <a:rect l="l" t="t" r="r" b="b"/>
              <a:pathLst>
                <a:path w="2226" h="2411" extrusionOk="0">
                  <a:moveTo>
                    <a:pt x="1786" y="1"/>
                  </a:moveTo>
                  <a:cubicBezTo>
                    <a:pt x="1596" y="1"/>
                    <a:pt x="1303" y="30"/>
                    <a:pt x="966" y="44"/>
                  </a:cubicBezTo>
                  <a:cubicBezTo>
                    <a:pt x="805" y="59"/>
                    <a:pt x="600" y="59"/>
                    <a:pt x="395" y="74"/>
                  </a:cubicBezTo>
                  <a:cubicBezTo>
                    <a:pt x="351" y="74"/>
                    <a:pt x="293" y="74"/>
                    <a:pt x="234" y="103"/>
                  </a:cubicBezTo>
                  <a:cubicBezTo>
                    <a:pt x="176" y="103"/>
                    <a:pt x="103" y="132"/>
                    <a:pt x="73" y="191"/>
                  </a:cubicBezTo>
                  <a:cubicBezTo>
                    <a:pt x="0" y="293"/>
                    <a:pt x="0" y="425"/>
                    <a:pt x="0" y="542"/>
                  </a:cubicBezTo>
                  <a:cubicBezTo>
                    <a:pt x="0" y="776"/>
                    <a:pt x="0" y="1011"/>
                    <a:pt x="59" y="1274"/>
                  </a:cubicBezTo>
                  <a:cubicBezTo>
                    <a:pt x="103" y="1523"/>
                    <a:pt x="220" y="1787"/>
                    <a:pt x="425" y="1977"/>
                  </a:cubicBezTo>
                  <a:cubicBezTo>
                    <a:pt x="600" y="2182"/>
                    <a:pt x="864" y="2314"/>
                    <a:pt x="1113" y="2372"/>
                  </a:cubicBezTo>
                  <a:cubicBezTo>
                    <a:pt x="1238" y="2393"/>
                    <a:pt x="1364" y="2411"/>
                    <a:pt x="1485" y="2411"/>
                  </a:cubicBezTo>
                  <a:cubicBezTo>
                    <a:pt x="1618" y="2411"/>
                    <a:pt x="1744" y="2390"/>
                    <a:pt x="1859" y="2328"/>
                  </a:cubicBezTo>
                  <a:cubicBezTo>
                    <a:pt x="1976" y="2284"/>
                    <a:pt x="2064" y="2182"/>
                    <a:pt x="2123" y="2079"/>
                  </a:cubicBezTo>
                  <a:cubicBezTo>
                    <a:pt x="2181" y="1992"/>
                    <a:pt x="2196" y="1874"/>
                    <a:pt x="2211" y="1772"/>
                  </a:cubicBezTo>
                  <a:cubicBezTo>
                    <a:pt x="2225" y="1552"/>
                    <a:pt x="2225" y="1362"/>
                    <a:pt x="2211" y="1186"/>
                  </a:cubicBezTo>
                  <a:cubicBezTo>
                    <a:pt x="2181" y="835"/>
                    <a:pt x="2123" y="542"/>
                    <a:pt x="2064" y="352"/>
                  </a:cubicBezTo>
                  <a:cubicBezTo>
                    <a:pt x="2035" y="264"/>
                    <a:pt x="2006" y="191"/>
                    <a:pt x="1991" y="132"/>
                  </a:cubicBezTo>
                  <a:cubicBezTo>
                    <a:pt x="1976" y="88"/>
                    <a:pt x="1962" y="59"/>
                    <a:pt x="1962" y="59"/>
                  </a:cubicBezTo>
                  <a:lnTo>
                    <a:pt x="1962" y="59"/>
                  </a:lnTo>
                  <a:cubicBezTo>
                    <a:pt x="1932" y="88"/>
                    <a:pt x="1976" y="176"/>
                    <a:pt x="2035" y="352"/>
                  </a:cubicBezTo>
                  <a:cubicBezTo>
                    <a:pt x="2064" y="557"/>
                    <a:pt x="2123" y="835"/>
                    <a:pt x="2137" y="1172"/>
                  </a:cubicBezTo>
                  <a:cubicBezTo>
                    <a:pt x="2137" y="1362"/>
                    <a:pt x="2152" y="1538"/>
                    <a:pt x="2123" y="1743"/>
                  </a:cubicBezTo>
                  <a:cubicBezTo>
                    <a:pt x="2108" y="1933"/>
                    <a:pt x="2006" y="2153"/>
                    <a:pt x="1815" y="2240"/>
                  </a:cubicBezTo>
                  <a:cubicBezTo>
                    <a:pt x="1720" y="2284"/>
                    <a:pt x="1610" y="2303"/>
                    <a:pt x="1493" y="2303"/>
                  </a:cubicBezTo>
                  <a:cubicBezTo>
                    <a:pt x="1376" y="2303"/>
                    <a:pt x="1252" y="2284"/>
                    <a:pt x="1127" y="2255"/>
                  </a:cubicBezTo>
                  <a:cubicBezTo>
                    <a:pt x="893" y="2196"/>
                    <a:pt x="659" y="2094"/>
                    <a:pt x="469" y="1904"/>
                  </a:cubicBezTo>
                  <a:cubicBezTo>
                    <a:pt x="293" y="1728"/>
                    <a:pt x="205" y="1494"/>
                    <a:pt x="146" y="1245"/>
                  </a:cubicBezTo>
                  <a:cubicBezTo>
                    <a:pt x="88" y="1011"/>
                    <a:pt x="88" y="776"/>
                    <a:pt x="88" y="542"/>
                  </a:cubicBezTo>
                  <a:cubicBezTo>
                    <a:pt x="88" y="410"/>
                    <a:pt x="88" y="293"/>
                    <a:pt x="146" y="220"/>
                  </a:cubicBezTo>
                  <a:cubicBezTo>
                    <a:pt x="176" y="147"/>
                    <a:pt x="293" y="147"/>
                    <a:pt x="395" y="147"/>
                  </a:cubicBezTo>
                  <a:cubicBezTo>
                    <a:pt x="600" y="147"/>
                    <a:pt x="791" y="132"/>
                    <a:pt x="966" y="118"/>
                  </a:cubicBezTo>
                  <a:cubicBezTo>
                    <a:pt x="1303" y="74"/>
                    <a:pt x="1567" y="59"/>
                    <a:pt x="1786" y="44"/>
                  </a:cubicBezTo>
                  <a:cubicBezTo>
                    <a:pt x="1991" y="30"/>
                    <a:pt x="2108" y="1"/>
                    <a:pt x="2108" y="1"/>
                  </a:cubicBezTo>
                  <a:close/>
                </a:path>
              </a:pathLst>
            </a:custGeom>
            <a:solidFill>
              <a:srgbClr val="00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1"/>
            <p:cNvSpPr/>
            <p:nvPr/>
          </p:nvSpPr>
          <p:spPr>
            <a:xfrm>
              <a:off x="7156033" y="4966323"/>
              <a:ext cx="387023" cy="145308"/>
            </a:xfrm>
            <a:custGeom>
              <a:avLst/>
              <a:gdLst/>
              <a:ahLst/>
              <a:cxnLst/>
              <a:rect l="l" t="t" r="r" b="b"/>
              <a:pathLst>
                <a:path w="5271" h="1979" extrusionOk="0">
                  <a:moveTo>
                    <a:pt x="558" y="1"/>
                  </a:moveTo>
                  <a:cubicBezTo>
                    <a:pt x="299" y="1"/>
                    <a:pt x="98" y="27"/>
                    <a:pt x="73" y="105"/>
                  </a:cubicBezTo>
                  <a:cubicBezTo>
                    <a:pt x="0" y="339"/>
                    <a:pt x="5270" y="1978"/>
                    <a:pt x="5270" y="1978"/>
                  </a:cubicBezTo>
                  <a:lnTo>
                    <a:pt x="1815" y="105"/>
                  </a:lnTo>
                  <a:cubicBezTo>
                    <a:pt x="1815" y="105"/>
                    <a:pt x="1074" y="1"/>
                    <a:pt x="5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1"/>
            <p:cNvSpPr/>
            <p:nvPr/>
          </p:nvSpPr>
          <p:spPr>
            <a:xfrm>
              <a:off x="6931358" y="2221166"/>
              <a:ext cx="276298" cy="346272"/>
            </a:xfrm>
            <a:custGeom>
              <a:avLst/>
              <a:gdLst/>
              <a:ahLst/>
              <a:cxnLst/>
              <a:rect l="l" t="t" r="r" b="b"/>
              <a:pathLst>
                <a:path w="3763" h="4716" extrusionOk="0">
                  <a:moveTo>
                    <a:pt x="2335" y="0"/>
                  </a:moveTo>
                  <a:cubicBezTo>
                    <a:pt x="2333" y="0"/>
                    <a:pt x="2330" y="0"/>
                    <a:pt x="2328" y="1"/>
                  </a:cubicBezTo>
                  <a:cubicBezTo>
                    <a:pt x="2153" y="59"/>
                    <a:pt x="2050" y="660"/>
                    <a:pt x="2489" y="1231"/>
                  </a:cubicBezTo>
                  <a:cubicBezTo>
                    <a:pt x="2489" y="1231"/>
                    <a:pt x="1138" y="903"/>
                    <a:pt x="475" y="903"/>
                  </a:cubicBezTo>
                  <a:cubicBezTo>
                    <a:pt x="263" y="903"/>
                    <a:pt x="121" y="937"/>
                    <a:pt x="118" y="1026"/>
                  </a:cubicBezTo>
                  <a:cubicBezTo>
                    <a:pt x="103" y="1406"/>
                    <a:pt x="1889" y="1831"/>
                    <a:pt x="1889" y="1831"/>
                  </a:cubicBezTo>
                  <a:cubicBezTo>
                    <a:pt x="1889" y="1831"/>
                    <a:pt x="1229" y="1726"/>
                    <a:pt x="705" y="1726"/>
                  </a:cubicBezTo>
                  <a:cubicBezTo>
                    <a:pt x="374" y="1726"/>
                    <a:pt x="96" y="1768"/>
                    <a:pt x="74" y="1904"/>
                  </a:cubicBezTo>
                  <a:cubicBezTo>
                    <a:pt x="1" y="2241"/>
                    <a:pt x="1582" y="2577"/>
                    <a:pt x="1582" y="2577"/>
                  </a:cubicBezTo>
                  <a:cubicBezTo>
                    <a:pt x="1582" y="2577"/>
                    <a:pt x="872" y="2460"/>
                    <a:pt x="434" y="2460"/>
                  </a:cubicBezTo>
                  <a:cubicBezTo>
                    <a:pt x="215" y="2460"/>
                    <a:pt x="64" y="2490"/>
                    <a:pt x="103" y="2577"/>
                  </a:cubicBezTo>
                  <a:cubicBezTo>
                    <a:pt x="205" y="2826"/>
                    <a:pt x="1274" y="3222"/>
                    <a:pt x="1274" y="3222"/>
                  </a:cubicBezTo>
                  <a:cubicBezTo>
                    <a:pt x="1274" y="3222"/>
                    <a:pt x="786" y="3104"/>
                    <a:pt x="496" y="3104"/>
                  </a:cubicBezTo>
                  <a:cubicBezTo>
                    <a:pt x="350" y="3104"/>
                    <a:pt x="254" y="3134"/>
                    <a:pt x="293" y="3222"/>
                  </a:cubicBezTo>
                  <a:cubicBezTo>
                    <a:pt x="410" y="3470"/>
                    <a:pt x="2489" y="4700"/>
                    <a:pt x="2489" y="4700"/>
                  </a:cubicBezTo>
                  <a:cubicBezTo>
                    <a:pt x="2511" y="4711"/>
                    <a:pt x="2534" y="4716"/>
                    <a:pt x="2556" y="4716"/>
                  </a:cubicBezTo>
                  <a:cubicBezTo>
                    <a:pt x="3102" y="4716"/>
                    <a:pt x="3763" y="1787"/>
                    <a:pt x="3763" y="1787"/>
                  </a:cubicBezTo>
                  <a:cubicBezTo>
                    <a:pt x="3763" y="1787"/>
                    <a:pt x="2548" y="0"/>
                    <a:pt x="2335" y="0"/>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1"/>
            <p:cNvSpPr/>
            <p:nvPr/>
          </p:nvSpPr>
          <p:spPr>
            <a:xfrm>
              <a:off x="7111906" y="1936943"/>
              <a:ext cx="905183" cy="810245"/>
            </a:xfrm>
            <a:custGeom>
              <a:avLst/>
              <a:gdLst/>
              <a:ahLst/>
              <a:cxnLst/>
              <a:rect l="l" t="t" r="r" b="b"/>
              <a:pathLst>
                <a:path w="12328" h="11035" extrusionOk="0">
                  <a:moveTo>
                    <a:pt x="11405" y="1"/>
                  </a:moveTo>
                  <a:cubicBezTo>
                    <a:pt x="10217" y="1"/>
                    <a:pt x="9169" y="841"/>
                    <a:pt x="8946" y="2027"/>
                  </a:cubicBezTo>
                  <a:cubicBezTo>
                    <a:pt x="8533" y="4207"/>
                    <a:pt x="7801" y="7246"/>
                    <a:pt x="6952" y="7246"/>
                  </a:cubicBezTo>
                  <a:cubicBezTo>
                    <a:pt x="6929" y="7246"/>
                    <a:pt x="6905" y="7244"/>
                    <a:pt x="6882" y="7239"/>
                  </a:cubicBezTo>
                  <a:cubicBezTo>
                    <a:pt x="3895" y="6609"/>
                    <a:pt x="1275" y="5658"/>
                    <a:pt x="1275" y="5658"/>
                  </a:cubicBezTo>
                  <a:lnTo>
                    <a:pt x="1" y="8630"/>
                  </a:lnTo>
                  <a:cubicBezTo>
                    <a:pt x="1" y="8630"/>
                    <a:pt x="4305" y="10196"/>
                    <a:pt x="5374" y="10562"/>
                  </a:cubicBezTo>
                  <a:cubicBezTo>
                    <a:pt x="5817" y="10724"/>
                    <a:pt x="6766" y="11035"/>
                    <a:pt x="7793" y="11035"/>
                  </a:cubicBezTo>
                  <a:cubicBezTo>
                    <a:pt x="9280" y="11035"/>
                    <a:pt x="10930" y="10384"/>
                    <a:pt x="11449" y="7693"/>
                  </a:cubicBezTo>
                  <a:cubicBezTo>
                    <a:pt x="12327" y="3096"/>
                    <a:pt x="11918" y="51"/>
                    <a:pt x="11918" y="51"/>
                  </a:cubicBezTo>
                  <a:lnTo>
                    <a:pt x="11581" y="7"/>
                  </a:lnTo>
                  <a:cubicBezTo>
                    <a:pt x="11522" y="3"/>
                    <a:pt x="11463" y="1"/>
                    <a:pt x="114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1"/>
            <p:cNvSpPr/>
            <p:nvPr/>
          </p:nvSpPr>
          <p:spPr>
            <a:xfrm>
              <a:off x="7111906" y="1938056"/>
              <a:ext cx="905183" cy="810245"/>
            </a:xfrm>
            <a:custGeom>
              <a:avLst/>
              <a:gdLst/>
              <a:ahLst/>
              <a:cxnLst/>
              <a:rect l="l" t="t" r="r" b="b"/>
              <a:pathLst>
                <a:path w="12328" h="11035" extrusionOk="0">
                  <a:moveTo>
                    <a:pt x="11405" y="1"/>
                  </a:moveTo>
                  <a:cubicBezTo>
                    <a:pt x="10217" y="1"/>
                    <a:pt x="9169" y="841"/>
                    <a:pt x="8946" y="2027"/>
                  </a:cubicBezTo>
                  <a:cubicBezTo>
                    <a:pt x="8533" y="4207"/>
                    <a:pt x="7801" y="7246"/>
                    <a:pt x="6952" y="7246"/>
                  </a:cubicBezTo>
                  <a:cubicBezTo>
                    <a:pt x="6929" y="7246"/>
                    <a:pt x="6905" y="7244"/>
                    <a:pt x="6882" y="7239"/>
                  </a:cubicBezTo>
                  <a:cubicBezTo>
                    <a:pt x="3895" y="6609"/>
                    <a:pt x="1275" y="5658"/>
                    <a:pt x="1275" y="5658"/>
                  </a:cubicBezTo>
                  <a:lnTo>
                    <a:pt x="1" y="8630"/>
                  </a:lnTo>
                  <a:cubicBezTo>
                    <a:pt x="1" y="8630"/>
                    <a:pt x="4305" y="10196"/>
                    <a:pt x="5374" y="10562"/>
                  </a:cubicBezTo>
                  <a:cubicBezTo>
                    <a:pt x="5817" y="10724"/>
                    <a:pt x="6766" y="11035"/>
                    <a:pt x="7793" y="11035"/>
                  </a:cubicBezTo>
                  <a:cubicBezTo>
                    <a:pt x="9280" y="11035"/>
                    <a:pt x="10930" y="10384"/>
                    <a:pt x="11449" y="7693"/>
                  </a:cubicBezTo>
                  <a:cubicBezTo>
                    <a:pt x="12327" y="3096"/>
                    <a:pt x="11918" y="51"/>
                    <a:pt x="11918" y="51"/>
                  </a:cubicBezTo>
                  <a:lnTo>
                    <a:pt x="11581" y="7"/>
                  </a:lnTo>
                  <a:cubicBezTo>
                    <a:pt x="11522" y="3"/>
                    <a:pt x="11463" y="1"/>
                    <a:pt x="11405" y="1"/>
                  </a:cubicBez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1"/>
            <p:cNvSpPr/>
            <p:nvPr/>
          </p:nvSpPr>
          <p:spPr>
            <a:xfrm>
              <a:off x="7633285" y="1907941"/>
              <a:ext cx="823388" cy="1153654"/>
            </a:xfrm>
            <a:custGeom>
              <a:avLst/>
              <a:gdLst/>
              <a:ahLst/>
              <a:cxnLst/>
              <a:rect l="l" t="t" r="r" b="b"/>
              <a:pathLst>
                <a:path w="11214" h="15712" extrusionOk="0">
                  <a:moveTo>
                    <a:pt x="4913" y="0"/>
                  </a:moveTo>
                  <a:cubicBezTo>
                    <a:pt x="4066" y="0"/>
                    <a:pt x="3390" y="49"/>
                    <a:pt x="3162" y="65"/>
                  </a:cubicBezTo>
                  <a:cubicBezTo>
                    <a:pt x="2899" y="109"/>
                    <a:pt x="2137" y="241"/>
                    <a:pt x="1976" y="1207"/>
                  </a:cubicBezTo>
                  <a:cubicBezTo>
                    <a:pt x="1728" y="2539"/>
                    <a:pt x="1391" y="7048"/>
                    <a:pt x="1069" y="8981"/>
                  </a:cubicBezTo>
                  <a:lnTo>
                    <a:pt x="0" y="15071"/>
                  </a:lnTo>
                  <a:cubicBezTo>
                    <a:pt x="150" y="15171"/>
                    <a:pt x="385" y="15210"/>
                    <a:pt x="661" y="15210"/>
                  </a:cubicBezTo>
                  <a:cubicBezTo>
                    <a:pt x="1679" y="15210"/>
                    <a:pt x="3265" y="14676"/>
                    <a:pt x="3265" y="14676"/>
                  </a:cubicBezTo>
                  <a:cubicBezTo>
                    <a:pt x="4499" y="15468"/>
                    <a:pt x="5849" y="15711"/>
                    <a:pt x="7041" y="15711"/>
                  </a:cubicBezTo>
                  <a:cubicBezTo>
                    <a:pt x="8931" y="15711"/>
                    <a:pt x="10423" y="15100"/>
                    <a:pt x="10423" y="15100"/>
                  </a:cubicBezTo>
                  <a:lnTo>
                    <a:pt x="10131" y="10210"/>
                  </a:lnTo>
                  <a:lnTo>
                    <a:pt x="11214" y="2452"/>
                  </a:lnTo>
                  <a:cubicBezTo>
                    <a:pt x="10907" y="1471"/>
                    <a:pt x="9238" y="739"/>
                    <a:pt x="9238" y="739"/>
                  </a:cubicBezTo>
                  <a:cubicBezTo>
                    <a:pt x="8147" y="130"/>
                    <a:pt x="6300" y="0"/>
                    <a:pt x="49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1"/>
            <p:cNvSpPr/>
            <p:nvPr/>
          </p:nvSpPr>
          <p:spPr>
            <a:xfrm>
              <a:off x="7933146" y="1909410"/>
              <a:ext cx="268809" cy="532184"/>
            </a:xfrm>
            <a:custGeom>
              <a:avLst/>
              <a:gdLst/>
              <a:ahLst/>
              <a:cxnLst/>
              <a:rect l="l" t="t" r="r" b="b"/>
              <a:pathLst>
                <a:path w="3661" h="7248" extrusionOk="0">
                  <a:moveTo>
                    <a:pt x="991" y="1"/>
                  </a:moveTo>
                  <a:cubicBezTo>
                    <a:pt x="423" y="1"/>
                    <a:pt x="1" y="16"/>
                    <a:pt x="1" y="16"/>
                  </a:cubicBezTo>
                  <a:lnTo>
                    <a:pt x="1" y="7248"/>
                  </a:lnTo>
                  <a:lnTo>
                    <a:pt x="3660" y="236"/>
                  </a:lnTo>
                  <a:cubicBezTo>
                    <a:pt x="3133" y="39"/>
                    <a:pt x="1883" y="1"/>
                    <a:pt x="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1"/>
            <p:cNvSpPr/>
            <p:nvPr/>
          </p:nvSpPr>
          <p:spPr>
            <a:xfrm>
              <a:off x="7757957" y="1452495"/>
              <a:ext cx="427847" cy="542464"/>
            </a:xfrm>
            <a:custGeom>
              <a:avLst/>
              <a:gdLst/>
              <a:ahLst/>
              <a:cxnLst/>
              <a:rect l="l" t="t" r="r" b="b"/>
              <a:pathLst>
                <a:path w="5827" h="7388" extrusionOk="0">
                  <a:moveTo>
                    <a:pt x="2826" y="1"/>
                  </a:moveTo>
                  <a:cubicBezTo>
                    <a:pt x="2783" y="1"/>
                    <a:pt x="2739" y="1"/>
                    <a:pt x="2694" y="3"/>
                  </a:cubicBezTo>
                  <a:lnTo>
                    <a:pt x="1171" y="32"/>
                  </a:lnTo>
                  <a:cubicBezTo>
                    <a:pt x="1171" y="32"/>
                    <a:pt x="278" y="32"/>
                    <a:pt x="278" y="456"/>
                  </a:cubicBezTo>
                  <a:cubicBezTo>
                    <a:pt x="278" y="456"/>
                    <a:pt x="0" y="5624"/>
                    <a:pt x="1625" y="5697"/>
                  </a:cubicBezTo>
                  <a:lnTo>
                    <a:pt x="2621" y="5697"/>
                  </a:lnTo>
                  <a:lnTo>
                    <a:pt x="2621" y="6429"/>
                  </a:lnTo>
                  <a:cubicBezTo>
                    <a:pt x="2621" y="6664"/>
                    <a:pt x="2753" y="6898"/>
                    <a:pt x="2943" y="7030"/>
                  </a:cubicBezTo>
                  <a:cubicBezTo>
                    <a:pt x="3209" y="7198"/>
                    <a:pt x="3609" y="7388"/>
                    <a:pt x="4014" y="7388"/>
                  </a:cubicBezTo>
                  <a:cubicBezTo>
                    <a:pt x="4277" y="7388"/>
                    <a:pt x="4542" y="7307"/>
                    <a:pt x="4773" y="7088"/>
                  </a:cubicBezTo>
                  <a:cubicBezTo>
                    <a:pt x="5036" y="6825"/>
                    <a:pt x="5139" y="6459"/>
                    <a:pt x="5124" y="6107"/>
                  </a:cubicBezTo>
                  <a:lnTo>
                    <a:pt x="4905" y="3370"/>
                  </a:lnTo>
                  <a:cubicBezTo>
                    <a:pt x="4905" y="3370"/>
                    <a:pt x="5827" y="3179"/>
                    <a:pt x="5651" y="2228"/>
                  </a:cubicBezTo>
                  <a:cubicBezTo>
                    <a:pt x="5558" y="1720"/>
                    <a:pt x="5301" y="1574"/>
                    <a:pt x="5034" y="1574"/>
                  </a:cubicBezTo>
                  <a:cubicBezTo>
                    <a:pt x="4670" y="1574"/>
                    <a:pt x="4290" y="1847"/>
                    <a:pt x="4290" y="1847"/>
                  </a:cubicBezTo>
                  <a:lnTo>
                    <a:pt x="4290" y="676"/>
                  </a:lnTo>
                  <a:cubicBezTo>
                    <a:pt x="4290" y="676"/>
                    <a:pt x="4221" y="1"/>
                    <a:pt x="2826" y="1"/>
                  </a:cubicBezTo>
                  <a:close/>
                </a:path>
              </a:pathLst>
            </a:custGeom>
            <a:solidFill>
              <a:srgbClr val="AC6E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1"/>
            <p:cNvSpPr/>
            <p:nvPr/>
          </p:nvSpPr>
          <p:spPr>
            <a:xfrm>
              <a:off x="7843936" y="1630033"/>
              <a:ext cx="22615" cy="113956"/>
            </a:xfrm>
            <a:custGeom>
              <a:avLst/>
              <a:gdLst/>
              <a:ahLst/>
              <a:cxnLst/>
              <a:rect l="l" t="t" r="r" b="b"/>
              <a:pathLst>
                <a:path w="308" h="1552" extrusionOk="0">
                  <a:moveTo>
                    <a:pt x="88" y="0"/>
                  </a:moveTo>
                  <a:cubicBezTo>
                    <a:pt x="59" y="0"/>
                    <a:pt x="44" y="366"/>
                    <a:pt x="0" y="864"/>
                  </a:cubicBezTo>
                  <a:lnTo>
                    <a:pt x="0" y="1186"/>
                  </a:lnTo>
                  <a:cubicBezTo>
                    <a:pt x="0" y="1274"/>
                    <a:pt x="15" y="1391"/>
                    <a:pt x="74" y="1464"/>
                  </a:cubicBezTo>
                  <a:cubicBezTo>
                    <a:pt x="103" y="1537"/>
                    <a:pt x="176" y="1552"/>
                    <a:pt x="235" y="1552"/>
                  </a:cubicBezTo>
                  <a:cubicBezTo>
                    <a:pt x="293" y="1537"/>
                    <a:pt x="308" y="1523"/>
                    <a:pt x="308" y="1523"/>
                  </a:cubicBezTo>
                  <a:cubicBezTo>
                    <a:pt x="308" y="1508"/>
                    <a:pt x="304" y="1508"/>
                    <a:pt x="295" y="1508"/>
                  </a:cubicBezTo>
                  <a:cubicBezTo>
                    <a:pt x="286" y="1508"/>
                    <a:pt x="271" y="1508"/>
                    <a:pt x="249" y="1493"/>
                  </a:cubicBezTo>
                  <a:cubicBezTo>
                    <a:pt x="220" y="1493"/>
                    <a:pt x="191" y="1464"/>
                    <a:pt x="147" y="1406"/>
                  </a:cubicBezTo>
                  <a:cubicBezTo>
                    <a:pt x="88" y="1303"/>
                    <a:pt x="132" y="1083"/>
                    <a:pt x="132" y="835"/>
                  </a:cubicBezTo>
                  <a:cubicBezTo>
                    <a:pt x="132" y="381"/>
                    <a:pt x="132" y="0"/>
                    <a:pt x="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1"/>
            <p:cNvSpPr/>
            <p:nvPr/>
          </p:nvSpPr>
          <p:spPr>
            <a:xfrm>
              <a:off x="7927786" y="1632163"/>
              <a:ext cx="6535" cy="26947"/>
            </a:xfrm>
            <a:custGeom>
              <a:avLst/>
              <a:gdLst/>
              <a:ahLst/>
              <a:cxnLst/>
              <a:rect l="l" t="t" r="r" b="b"/>
              <a:pathLst>
                <a:path w="89" h="367" extrusionOk="0">
                  <a:moveTo>
                    <a:pt x="44" y="0"/>
                  </a:moveTo>
                  <a:cubicBezTo>
                    <a:pt x="15" y="0"/>
                    <a:pt x="0" y="103"/>
                    <a:pt x="0" y="191"/>
                  </a:cubicBezTo>
                  <a:cubicBezTo>
                    <a:pt x="0" y="279"/>
                    <a:pt x="15" y="366"/>
                    <a:pt x="30" y="366"/>
                  </a:cubicBezTo>
                  <a:cubicBezTo>
                    <a:pt x="44" y="366"/>
                    <a:pt x="88" y="293"/>
                    <a:pt x="88" y="191"/>
                  </a:cubicBezTo>
                  <a:cubicBezTo>
                    <a:pt x="88" y="103"/>
                    <a:pt x="74" y="0"/>
                    <a:pt x="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1"/>
            <p:cNvSpPr/>
            <p:nvPr/>
          </p:nvSpPr>
          <p:spPr>
            <a:xfrm>
              <a:off x="7805242" y="1631061"/>
              <a:ext cx="6535" cy="26947"/>
            </a:xfrm>
            <a:custGeom>
              <a:avLst/>
              <a:gdLst/>
              <a:ahLst/>
              <a:cxnLst/>
              <a:rect l="l" t="t" r="r" b="b"/>
              <a:pathLst>
                <a:path w="89" h="367" extrusionOk="0">
                  <a:moveTo>
                    <a:pt x="59" y="1"/>
                  </a:moveTo>
                  <a:cubicBezTo>
                    <a:pt x="15" y="1"/>
                    <a:pt x="0" y="74"/>
                    <a:pt x="0" y="191"/>
                  </a:cubicBezTo>
                  <a:cubicBezTo>
                    <a:pt x="0" y="279"/>
                    <a:pt x="15" y="367"/>
                    <a:pt x="30" y="367"/>
                  </a:cubicBezTo>
                  <a:cubicBezTo>
                    <a:pt x="59" y="367"/>
                    <a:pt x="88" y="294"/>
                    <a:pt x="88" y="191"/>
                  </a:cubicBezTo>
                  <a:cubicBezTo>
                    <a:pt x="88" y="89"/>
                    <a:pt x="88"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1"/>
            <p:cNvSpPr/>
            <p:nvPr/>
          </p:nvSpPr>
          <p:spPr>
            <a:xfrm>
              <a:off x="7944967" y="1827763"/>
              <a:ext cx="68873" cy="118361"/>
            </a:xfrm>
            <a:custGeom>
              <a:avLst/>
              <a:gdLst/>
              <a:ahLst/>
              <a:cxnLst/>
              <a:rect l="l" t="t" r="r" b="b"/>
              <a:pathLst>
                <a:path w="938" h="1612" extrusionOk="0">
                  <a:moveTo>
                    <a:pt x="908" y="1"/>
                  </a:moveTo>
                  <a:lnTo>
                    <a:pt x="908" y="1"/>
                  </a:lnTo>
                  <a:cubicBezTo>
                    <a:pt x="718" y="264"/>
                    <a:pt x="396" y="469"/>
                    <a:pt x="74" y="557"/>
                  </a:cubicBezTo>
                  <a:lnTo>
                    <a:pt x="30" y="542"/>
                  </a:lnTo>
                  <a:lnTo>
                    <a:pt x="30" y="542"/>
                  </a:lnTo>
                  <a:cubicBezTo>
                    <a:pt x="15" y="879"/>
                    <a:pt x="1" y="1099"/>
                    <a:pt x="59" y="1392"/>
                  </a:cubicBezTo>
                  <a:cubicBezTo>
                    <a:pt x="59" y="1406"/>
                    <a:pt x="103" y="1582"/>
                    <a:pt x="103" y="1611"/>
                  </a:cubicBezTo>
                  <a:cubicBezTo>
                    <a:pt x="103" y="1611"/>
                    <a:pt x="249" y="1553"/>
                    <a:pt x="337" y="1494"/>
                  </a:cubicBezTo>
                  <a:cubicBezTo>
                    <a:pt x="586" y="1348"/>
                    <a:pt x="762" y="1113"/>
                    <a:pt x="835" y="835"/>
                  </a:cubicBezTo>
                  <a:cubicBezTo>
                    <a:pt x="938" y="557"/>
                    <a:pt x="938" y="294"/>
                    <a:pt x="908" y="1"/>
                  </a:cubicBez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1"/>
            <p:cNvSpPr/>
            <p:nvPr/>
          </p:nvSpPr>
          <p:spPr>
            <a:xfrm>
              <a:off x="8081461" y="1602059"/>
              <a:ext cx="52793" cy="75334"/>
            </a:xfrm>
            <a:custGeom>
              <a:avLst/>
              <a:gdLst/>
              <a:ahLst/>
              <a:cxnLst/>
              <a:rect l="l" t="t" r="r" b="b"/>
              <a:pathLst>
                <a:path w="719" h="1026" extrusionOk="0">
                  <a:moveTo>
                    <a:pt x="660" y="0"/>
                  </a:moveTo>
                  <a:lnTo>
                    <a:pt x="660" y="0"/>
                  </a:lnTo>
                  <a:cubicBezTo>
                    <a:pt x="660" y="0"/>
                    <a:pt x="586" y="1"/>
                    <a:pt x="469" y="44"/>
                  </a:cubicBezTo>
                  <a:cubicBezTo>
                    <a:pt x="347" y="99"/>
                    <a:pt x="200" y="216"/>
                    <a:pt x="97" y="396"/>
                  </a:cubicBezTo>
                  <a:lnTo>
                    <a:pt x="97" y="396"/>
                  </a:lnTo>
                  <a:cubicBezTo>
                    <a:pt x="90" y="401"/>
                    <a:pt x="82" y="406"/>
                    <a:pt x="74" y="410"/>
                  </a:cubicBezTo>
                  <a:lnTo>
                    <a:pt x="85" y="419"/>
                  </a:lnTo>
                  <a:lnTo>
                    <a:pt x="85" y="419"/>
                  </a:lnTo>
                  <a:cubicBezTo>
                    <a:pt x="81" y="426"/>
                    <a:pt x="77" y="433"/>
                    <a:pt x="74" y="440"/>
                  </a:cubicBezTo>
                  <a:lnTo>
                    <a:pt x="1" y="601"/>
                  </a:lnTo>
                  <a:lnTo>
                    <a:pt x="147" y="484"/>
                  </a:lnTo>
                  <a:cubicBezTo>
                    <a:pt x="220" y="454"/>
                    <a:pt x="294" y="396"/>
                    <a:pt x="367" y="381"/>
                  </a:cubicBezTo>
                  <a:cubicBezTo>
                    <a:pt x="386" y="374"/>
                    <a:pt x="405" y="371"/>
                    <a:pt x="422" y="371"/>
                  </a:cubicBezTo>
                  <a:cubicBezTo>
                    <a:pt x="512" y="371"/>
                    <a:pt x="579" y="454"/>
                    <a:pt x="616" y="528"/>
                  </a:cubicBezTo>
                  <a:cubicBezTo>
                    <a:pt x="660" y="630"/>
                    <a:pt x="630" y="732"/>
                    <a:pt x="586" y="806"/>
                  </a:cubicBezTo>
                  <a:cubicBezTo>
                    <a:pt x="513" y="952"/>
                    <a:pt x="411" y="996"/>
                    <a:pt x="425" y="1025"/>
                  </a:cubicBezTo>
                  <a:cubicBezTo>
                    <a:pt x="425" y="1025"/>
                    <a:pt x="542" y="981"/>
                    <a:pt x="630" y="820"/>
                  </a:cubicBezTo>
                  <a:cubicBezTo>
                    <a:pt x="674" y="747"/>
                    <a:pt x="718" y="615"/>
                    <a:pt x="674" y="484"/>
                  </a:cubicBezTo>
                  <a:cubicBezTo>
                    <a:pt x="660" y="440"/>
                    <a:pt x="630" y="366"/>
                    <a:pt x="557" y="323"/>
                  </a:cubicBezTo>
                  <a:cubicBezTo>
                    <a:pt x="505" y="302"/>
                    <a:pt x="446" y="281"/>
                    <a:pt x="385" y="281"/>
                  </a:cubicBezTo>
                  <a:cubicBezTo>
                    <a:pt x="360" y="281"/>
                    <a:pt x="334" y="285"/>
                    <a:pt x="308" y="293"/>
                  </a:cubicBezTo>
                  <a:cubicBezTo>
                    <a:pt x="291" y="296"/>
                    <a:pt x="275" y="301"/>
                    <a:pt x="259" y="306"/>
                  </a:cubicBezTo>
                  <a:lnTo>
                    <a:pt x="259" y="306"/>
                  </a:lnTo>
                  <a:cubicBezTo>
                    <a:pt x="331" y="217"/>
                    <a:pt x="408" y="151"/>
                    <a:pt x="484" y="103"/>
                  </a:cubicBezTo>
                  <a:cubicBezTo>
                    <a:pt x="586" y="30"/>
                    <a:pt x="660" y="15"/>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1"/>
            <p:cNvSpPr/>
            <p:nvPr/>
          </p:nvSpPr>
          <p:spPr>
            <a:xfrm>
              <a:off x="7857887" y="1736424"/>
              <a:ext cx="66743" cy="52352"/>
            </a:xfrm>
            <a:custGeom>
              <a:avLst/>
              <a:gdLst/>
              <a:ahLst/>
              <a:cxnLst/>
              <a:rect l="l" t="t" r="r" b="b"/>
              <a:pathLst>
                <a:path w="909" h="713" extrusionOk="0">
                  <a:moveTo>
                    <a:pt x="879" y="0"/>
                  </a:moveTo>
                  <a:cubicBezTo>
                    <a:pt x="850" y="0"/>
                    <a:pt x="850" y="44"/>
                    <a:pt x="821" y="161"/>
                  </a:cubicBezTo>
                  <a:cubicBezTo>
                    <a:pt x="777" y="249"/>
                    <a:pt x="703" y="396"/>
                    <a:pt x="586" y="484"/>
                  </a:cubicBezTo>
                  <a:cubicBezTo>
                    <a:pt x="455" y="586"/>
                    <a:pt x="308" y="615"/>
                    <a:pt x="191" y="615"/>
                  </a:cubicBezTo>
                  <a:cubicBezTo>
                    <a:pt x="123" y="615"/>
                    <a:pt x="67" y="609"/>
                    <a:pt x="38" y="609"/>
                  </a:cubicBezTo>
                  <a:cubicBezTo>
                    <a:pt x="24" y="609"/>
                    <a:pt x="15" y="610"/>
                    <a:pt x="15" y="615"/>
                  </a:cubicBezTo>
                  <a:cubicBezTo>
                    <a:pt x="1" y="630"/>
                    <a:pt x="74" y="674"/>
                    <a:pt x="206" y="703"/>
                  </a:cubicBezTo>
                  <a:cubicBezTo>
                    <a:pt x="230" y="709"/>
                    <a:pt x="257" y="712"/>
                    <a:pt x="286" y="712"/>
                  </a:cubicBezTo>
                  <a:cubicBezTo>
                    <a:pt x="399" y="712"/>
                    <a:pt x="543" y="668"/>
                    <a:pt x="660" y="586"/>
                  </a:cubicBezTo>
                  <a:cubicBezTo>
                    <a:pt x="791" y="454"/>
                    <a:pt x="879" y="293"/>
                    <a:pt x="894" y="176"/>
                  </a:cubicBezTo>
                  <a:cubicBezTo>
                    <a:pt x="908" y="74"/>
                    <a:pt x="894" y="0"/>
                    <a:pt x="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1"/>
            <p:cNvSpPr/>
            <p:nvPr/>
          </p:nvSpPr>
          <p:spPr>
            <a:xfrm>
              <a:off x="7906273" y="1727393"/>
              <a:ext cx="33408" cy="22028"/>
            </a:xfrm>
            <a:custGeom>
              <a:avLst/>
              <a:gdLst/>
              <a:ahLst/>
              <a:cxnLst/>
              <a:rect l="l" t="t" r="r" b="b"/>
              <a:pathLst>
                <a:path w="455" h="300" extrusionOk="0">
                  <a:moveTo>
                    <a:pt x="116" y="1"/>
                  </a:moveTo>
                  <a:cubicBezTo>
                    <a:pt x="99" y="1"/>
                    <a:pt x="85" y="3"/>
                    <a:pt x="74" y="6"/>
                  </a:cubicBezTo>
                  <a:cubicBezTo>
                    <a:pt x="15" y="21"/>
                    <a:pt x="1" y="50"/>
                    <a:pt x="1" y="65"/>
                  </a:cubicBezTo>
                  <a:cubicBezTo>
                    <a:pt x="1" y="94"/>
                    <a:pt x="118" y="80"/>
                    <a:pt x="235" y="138"/>
                  </a:cubicBezTo>
                  <a:cubicBezTo>
                    <a:pt x="367" y="182"/>
                    <a:pt x="410" y="299"/>
                    <a:pt x="440" y="299"/>
                  </a:cubicBezTo>
                  <a:cubicBezTo>
                    <a:pt x="454" y="299"/>
                    <a:pt x="454" y="270"/>
                    <a:pt x="440" y="211"/>
                  </a:cubicBezTo>
                  <a:cubicBezTo>
                    <a:pt x="410" y="153"/>
                    <a:pt x="367" y="80"/>
                    <a:pt x="293" y="50"/>
                  </a:cubicBezTo>
                  <a:cubicBezTo>
                    <a:pt x="238" y="17"/>
                    <a:pt x="167"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1"/>
            <p:cNvSpPr/>
            <p:nvPr/>
          </p:nvSpPr>
          <p:spPr>
            <a:xfrm>
              <a:off x="7622491" y="2983302"/>
              <a:ext cx="771844" cy="83998"/>
            </a:xfrm>
            <a:custGeom>
              <a:avLst/>
              <a:gdLst/>
              <a:ahLst/>
              <a:cxnLst/>
              <a:rect l="l" t="t" r="r" b="b"/>
              <a:pathLst>
                <a:path w="10512" h="1144" extrusionOk="0">
                  <a:moveTo>
                    <a:pt x="30" y="366"/>
                  </a:moveTo>
                  <a:cubicBezTo>
                    <a:pt x="26" y="370"/>
                    <a:pt x="22" y="372"/>
                    <a:pt x="18" y="373"/>
                  </a:cubicBezTo>
                  <a:lnTo>
                    <a:pt x="18" y="373"/>
                  </a:lnTo>
                  <a:cubicBezTo>
                    <a:pt x="7" y="368"/>
                    <a:pt x="1" y="366"/>
                    <a:pt x="1" y="366"/>
                  </a:cubicBezTo>
                  <a:lnTo>
                    <a:pt x="1" y="366"/>
                  </a:lnTo>
                  <a:cubicBezTo>
                    <a:pt x="1" y="366"/>
                    <a:pt x="7" y="373"/>
                    <a:pt x="16" y="373"/>
                  </a:cubicBezTo>
                  <a:cubicBezTo>
                    <a:pt x="17" y="373"/>
                    <a:pt x="18" y="373"/>
                    <a:pt x="18" y="373"/>
                  </a:cubicBezTo>
                  <a:lnTo>
                    <a:pt x="18" y="373"/>
                  </a:lnTo>
                  <a:cubicBezTo>
                    <a:pt x="40" y="381"/>
                    <a:pt x="83" y="397"/>
                    <a:pt x="141" y="424"/>
                  </a:cubicBezTo>
                  <a:lnTo>
                    <a:pt x="141" y="424"/>
                  </a:lnTo>
                  <a:cubicBezTo>
                    <a:pt x="96" y="396"/>
                    <a:pt x="63" y="377"/>
                    <a:pt x="30" y="366"/>
                  </a:cubicBezTo>
                  <a:close/>
                  <a:moveTo>
                    <a:pt x="3397" y="0"/>
                  </a:moveTo>
                  <a:lnTo>
                    <a:pt x="3382" y="15"/>
                  </a:lnTo>
                  <a:cubicBezTo>
                    <a:pt x="2461" y="440"/>
                    <a:pt x="1608" y="660"/>
                    <a:pt x="996" y="660"/>
                  </a:cubicBezTo>
                  <a:cubicBezTo>
                    <a:pt x="976" y="660"/>
                    <a:pt x="957" y="659"/>
                    <a:pt x="938" y="659"/>
                  </a:cubicBezTo>
                  <a:cubicBezTo>
                    <a:pt x="616" y="630"/>
                    <a:pt x="396" y="542"/>
                    <a:pt x="235" y="469"/>
                  </a:cubicBezTo>
                  <a:cubicBezTo>
                    <a:pt x="200" y="451"/>
                    <a:pt x="169" y="437"/>
                    <a:pt x="141" y="424"/>
                  </a:cubicBezTo>
                  <a:lnTo>
                    <a:pt x="141" y="424"/>
                  </a:lnTo>
                  <a:cubicBezTo>
                    <a:pt x="156" y="433"/>
                    <a:pt x="173" y="443"/>
                    <a:pt x="191" y="454"/>
                  </a:cubicBezTo>
                  <a:cubicBezTo>
                    <a:pt x="367" y="527"/>
                    <a:pt x="586" y="659"/>
                    <a:pt x="908" y="674"/>
                  </a:cubicBezTo>
                  <a:cubicBezTo>
                    <a:pt x="947" y="675"/>
                    <a:pt x="986" y="676"/>
                    <a:pt x="1025" y="676"/>
                  </a:cubicBezTo>
                  <a:cubicBezTo>
                    <a:pt x="1649" y="676"/>
                    <a:pt x="2476" y="466"/>
                    <a:pt x="3356" y="91"/>
                  </a:cubicBezTo>
                  <a:lnTo>
                    <a:pt x="3356" y="91"/>
                  </a:lnTo>
                  <a:cubicBezTo>
                    <a:pt x="3795" y="520"/>
                    <a:pt x="4416" y="779"/>
                    <a:pt x="5081" y="952"/>
                  </a:cubicBezTo>
                  <a:cubicBezTo>
                    <a:pt x="5651" y="1086"/>
                    <a:pt x="6213" y="1143"/>
                    <a:pt x="6740" y="1143"/>
                  </a:cubicBezTo>
                  <a:cubicBezTo>
                    <a:pt x="6903" y="1143"/>
                    <a:pt x="7062" y="1138"/>
                    <a:pt x="7218" y="1128"/>
                  </a:cubicBezTo>
                  <a:cubicBezTo>
                    <a:pt x="7877" y="1098"/>
                    <a:pt x="8462" y="981"/>
                    <a:pt x="8960" y="849"/>
                  </a:cubicBezTo>
                  <a:cubicBezTo>
                    <a:pt x="9443" y="732"/>
                    <a:pt x="9824" y="615"/>
                    <a:pt x="10102" y="527"/>
                  </a:cubicBezTo>
                  <a:cubicBezTo>
                    <a:pt x="10219" y="469"/>
                    <a:pt x="10336" y="439"/>
                    <a:pt x="10409" y="410"/>
                  </a:cubicBezTo>
                  <a:cubicBezTo>
                    <a:pt x="10483" y="396"/>
                    <a:pt x="10512" y="381"/>
                    <a:pt x="10512" y="381"/>
                  </a:cubicBezTo>
                  <a:lnTo>
                    <a:pt x="10512" y="381"/>
                  </a:lnTo>
                  <a:cubicBezTo>
                    <a:pt x="10512" y="381"/>
                    <a:pt x="10483" y="381"/>
                    <a:pt x="10409" y="396"/>
                  </a:cubicBezTo>
                  <a:cubicBezTo>
                    <a:pt x="10336" y="439"/>
                    <a:pt x="10219" y="454"/>
                    <a:pt x="10102" y="483"/>
                  </a:cubicBezTo>
                  <a:cubicBezTo>
                    <a:pt x="9838" y="557"/>
                    <a:pt x="9458" y="674"/>
                    <a:pt x="8960" y="776"/>
                  </a:cubicBezTo>
                  <a:cubicBezTo>
                    <a:pt x="8492" y="893"/>
                    <a:pt x="7906" y="996"/>
                    <a:pt x="7247" y="1040"/>
                  </a:cubicBezTo>
                  <a:cubicBezTo>
                    <a:pt x="7125" y="1045"/>
                    <a:pt x="6999" y="1048"/>
                    <a:pt x="6872" y="1048"/>
                  </a:cubicBezTo>
                  <a:cubicBezTo>
                    <a:pt x="6316" y="1048"/>
                    <a:pt x="5720" y="992"/>
                    <a:pt x="5125" y="849"/>
                  </a:cubicBezTo>
                  <a:cubicBezTo>
                    <a:pt x="4466" y="688"/>
                    <a:pt x="3866" y="410"/>
                    <a:pt x="3412" y="15"/>
                  </a:cubicBezTo>
                  <a:lnTo>
                    <a:pt x="3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51"/>
            <p:cNvSpPr/>
            <p:nvPr/>
          </p:nvSpPr>
          <p:spPr>
            <a:xfrm>
              <a:off x="7874040" y="2426458"/>
              <a:ext cx="57051" cy="560159"/>
            </a:xfrm>
            <a:custGeom>
              <a:avLst/>
              <a:gdLst/>
              <a:ahLst/>
              <a:cxnLst/>
              <a:rect l="l" t="t" r="r" b="b"/>
              <a:pathLst>
                <a:path w="777" h="7629" extrusionOk="0">
                  <a:moveTo>
                    <a:pt x="776" y="1"/>
                  </a:moveTo>
                  <a:cubicBezTo>
                    <a:pt x="776" y="1"/>
                    <a:pt x="762" y="118"/>
                    <a:pt x="732" y="294"/>
                  </a:cubicBezTo>
                  <a:cubicBezTo>
                    <a:pt x="688" y="484"/>
                    <a:pt x="659" y="748"/>
                    <a:pt x="601" y="1099"/>
                  </a:cubicBezTo>
                  <a:cubicBezTo>
                    <a:pt x="513" y="1772"/>
                    <a:pt x="381" y="2724"/>
                    <a:pt x="264" y="3793"/>
                  </a:cubicBezTo>
                  <a:cubicBezTo>
                    <a:pt x="161" y="4847"/>
                    <a:pt x="74" y="5798"/>
                    <a:pt x="30" y="6501"/>
                  </a:cubicBezTo>
                  <a:cubicBezTo>
                    <a:pt x="15" y="6852"/>
                    <a:pt x="0" y="7116"/>
                    <a:pt x="0" y="7321"/>
                  </a:cubicBezTo>
                  <a:lnTo>
                    <a:pt x="0" y="7628"/>
                  </a:lnTo>
                  <a:cubicBezTo>
                    <a:pt x="0" y="7628"/>
                    <a:pt x="15" y="7526"/>
                    <a:pt x="30" y="7321"/>
                  </a:cubicBezTo>
                  <a:cubicBezTo>
                    <a:pt x="44" y="7101"/>
                    <a:pt x="74" y="6823"/>
                    <a:pt x="103" y="6501"/>
                  </a:cubicBezTo>
                  <a:cubicBezTo>
                    <a:pt x="161" y="5828"/>
                    <a:pt x="249" y="4876"/>
                    <a:pt x="366" y="3807"/>
                  </a:cubicBezTo>
                  <a:cubicBezTo>
                    <a:pt x="469" y="2768"/>
                    <a:pt x="586" y="1816"/>
                    <a:pt x="674" y="1114"/>
                  </a:cubicBezTo>
                  <a:cubicBezTo>
                    <a:pt x="703" y="792"/>
                    <a:pt x="747" y="499"/>
                    <a:pt x="762" y="294"/>
                  </a:cubicBezTo>
                  <a:cubicBezTo>
                    <a:pt x="776" y="118"/>
                    <a:pt x="776" y="1"/>
                    <a:pt x="7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51"/>
            <p:cNvSpPr/>
            <p:nvPr/>
          </p:nvSpPr>
          <p:spPr>
            <a:xfrm>
              <a:off x="7849296" y="1910584"/>
              <a:ext cx="83925" cy="428949"/>
            </a:xfrm>
            <a:custGeom>
              <a:avLst/>
              <a:gdLst/>
              <a:ahLst/>
              <a:cxnLst/>
              <a:rect l="l" t="t" r="r" b="b"/>
              <a:pathLst>
                <a:path w="1143" h="5842" extrusionOk="0">
                  <a:moveTo>
                    <a:pt x="1143" y="0"/>
                  </a:moveTo>
                  <a:cubicBezTo>
                    <a:pt x="1143" y="0"/>
                    <a:pt x="484" y="1186"/>
                    <a:pt x="235" y="1786"/>
                  </a:cubicBezTo>
                  <a:cubicBezTo>
                    <a:pt x="1" y="2416"/>
                    <a:pt x="1143" y="5841"/>
                    <a:pt x="1143" y="5841"/>
                  </a:cubicBezTo>
                  <a:lnTo>
                    <a:pt x="1143" y="0"/>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1"/>
            <p:cNvSpPr/>
            <p:nvPr/>
          </p:nvSpPr>
          <p:spPr>
            <a:xfrm>
              <a:off x="7978301" y="1926664"/>
              <a:ext cx="269837" cy="427921"/>
            </a:xfrm>
            <a:custGeom>
              <a:avLst/>
              <a:gdLst/>
              <a:ahLst/>
              <a:cxnLst/>
              <a:rect l="l" t="t" r="r" b="b"/>
              <a:pathLst>
                <a:path w="3675" h="5828" extrusionOk="0">
                  <a:moveTo>
                    <a:pt x="3045" y="1"/>
                  </a:moveTo>
                  <a:lnTo>
                    <a:pt x="0" y="5827"/>
                  </a:lnTo>
                  <a:cubicBezTo>
                    <a:pt x="0" y="5827"/>
                    <a:pt x="2548" y="3382"/>
                    <a:pt x="3148" y="2694"/>
                  </a:cubicBezTo>
                  <a:cubicBezTo>
                    <a:pt x="3675" y="2094"/>
                    <a:pt x="3163" y="15"/>
                    <a:pt x="3045" y="1"/>
                  </a:cubicBez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1"/>
            <p:cNvSpPr/>
            <p:nvPr/>
          </p:nvSpPr>
          <p:spPr>
            <a:xfrm>
              <a:off x="8112666" y="3102541"/>
              <a:ext cx="173136" cy="125043"/>
            </a:xfrm>
            <a:custGeom>
              <a:avLst/>
              <a:gdLst/>
              <a:ahLst/>
              <a:cxnLst/>
              <a:rect l="l" t="t" r="r" b="b"/>
              <a:pathLst>
                <a:path w="2358" h="1703" extrusionOk="0">
                  <a:moveTo>
                    <a:pt x="2" y="0"/>
                  </a:moveTo>
                  <a:cubicBezTo>
                    <a:pt x="1" y="0"/>
                    <a:pt x="1" y="1"/>
                    <a:pt x="0" y="1"/>
                  </a:cubicBezTo>
                  <a:cubicBezTo>
                    <a:pt x="0" y="1"/>
                    <a:pt x="74" y="148"/>
                    <a:pt x="235" y="367"/>
                  </a:cubicBezTo>
                  <a:cubicBezTo>
                    <a:pt x="410" y="587"/>
                    <a:pt x="659" y="850"/>
                    <a:pt x="996" y="1099"/>
                  </a:cubicBezTo>
                  <a:cubicBezTo>
                    <a:pt x="1318" y="1333"/>
                    <a:pt x="1669" y="1494"/>
                    <a:pt x="1918" y="1582"/>
                  </a:cubicBezTo>
                  <a:cubicBezTo>
                    <a:pt x="2140" y="1669"/>
                    <a:pt x="2289" y="1703"/>
                    <a:pt x="2331" y="1703"/>
                  </a:cubicBezTo>
                  <a:cubicBezTo>
                    <a:pt x="2339" y="1703"/>
                    <a:pt x="2343" y="1702"/>
                    <a:pt x="2343" y="1699"/>
                  </a:cubicBezTo>
                  <a:cubicBezTo>
                    <a:pt x="2357" y="1670"/>
                    <a:pt x="1699" y="1494"/>
                    <a:pt x="1040" y="1026"/>
                  </a:cubicBezTo>
                  <a:cubicBezTo>
                    <a:pt x="397" y="555"/>
                    <a:pt x="33" y="0"/>
                    <a:pt x="2" y="0"/>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1"/>
            <p:cNvSpPr/>
            <p:nvPr/>
          </p:nvSpPr>
          <p:spPr>
            <a:xfrm>
              <a:off x="7452663" y="3189695"/>
              <a:ext cx="750404" cy="1883278"/>
            </a:xfrm>
            <a:custGeom>
              <a:avLst/>
              <a:gdLst/>
              <a:ahLst/>
              <a:cxnLst/>
              <a:rect l="l" t="t" r="r" b="b"/>
              <a:pathLst>
                <a:path w="10220" h="25649" extrusionOk="0">
                  <a:moveTo>
                    <a:pt x="10219" y="0"/>
                  </a:moveTo>
                  <a:cubicBezTo>
                    <a:pt x="10219" y="0"/>
                    <a:pt x="10219" y="15"/>
                    <a:pt x="10190" y="73"/>
                  </a:cubicBezTo>
                  <a:cubicBezTo>
                    <a:pt x="10190" y="132"/>
                    <a:pt x="10175" y="190"/>
                    <a:pt x="10160" y="278"/>
                  </a:cubicBezTo>
                  <a:cubicBezTo>
                    <a:pt x="10117" y="483"/>
                    <a:pt x="10073" y="732"/>
                    <a:pt x="10014" y="1083"/>
                  </a:cubicBezTo>
                  <a:cubicBezTo>
                    <a:pt x="9999" y="1244"/>
                    <a:pt x="9956" y="1449"/>
                    <a:pt x="9926" y="1654"/>
                  </a:cubicBezTo>
                  <a:cubicBezTo>
                    <a:pt x="9882" y="1845"/>
                    <a:pt x="9824" y="2093"/>
                    <a:pt x="9780" y="2328"/>
                  </a:cubicBezTo>
                  <a:cubicBezTo>
                    <a:pt x="9677" y="2796"/>
                    <a:pt x="9575" y="3367"/>
                    <a:pt x="9414" y="3967"/>
                  </a:cubicBezTo>
                  <a:cubicBezTo>
                    <a:pt x="9341" y="4260"/>
                    <a:pt x="9267" y="4597"/>
                    <a:pt x="9165" y="4919"/>
                  </a:cubicBezTo>
                  <a:cubicBezTo>
                    <a:pt x="9077" y="5256"/>
                    <a:pt x="8975" y="5607"/>
                    <a:pt x="8872" y="5944"/>
                  </a:cubicBezTo>
                  <a:cubicBezTo>
                    <a:pt x="8682" y="6661"/>
                    <a:pt x="8448" y="7408"/>
                    <a:pt x="8184" y="8198"/>
                  </a:cubicBezTo>
                  <a:cubicBezTo>
                    <a:pt x="7657" y="9779"/>
                    <a:pt x="7013" y="11492"/>
                    <a:pt x="6266" y="13249"/>
                  </a:cubicBezTo>
                  <a:cubicBezTo>
                    <a:pt x="5505" y="15020"/>
                    <a:pt x="4729" y="16674"/>
                    <a:pt x="3997" y="18153"/>
                  </a:cubicBezTo>
                  <a:cubicBezTo>
                    <a:pt x="3265" y="19632"/>
                    <a:pt x="2563" y="20978"/>
                    <a:pt x="1962" y="22076"/>
                  </a:cubicBezTo>
                  <a:cubicBezTo>
                    <a:pt x="1457" y="23012"/>
                    <a:pt x="1035" y="23783"/>
                    <a:pt x="714" y="24370"/>
                  </a:cubicBezTo>
                  <a:lnTo>
                    <a:pt x="714" y="24370"/>
                  </a:lnTo>
                  <a:cubicBezTo>
                    <a:pt x="1054" y="23783"/>
                    <a:pt x="1480" y="23015"/>
                    <a:pt x="1977" y="22106"/>
                  </a:cubicBezTo>
                  <a:cubicBezTo>
                    <a:pt x="2577" y="20993"/>
                    <a:pt x="3280" y="19676"/>
                    <a:pt x="4027" y="18197"/>
                  </a:cubicBezTo>
                  <a:cubicBezTo>
                    <a:pt x="4773" y="16704"/>
                    <a:pt x="5564" y="15049"/>
                    <a:pt x="6310" y="13293"/>
                  </a:cubicBezTo>
                  <a:cubicBezTo>
                    <a:pt x="7072" y="11536"/>
                    <a:pt x="7701" y="9809"/>
                    <a:pt x="8243" y="8242"/>
                  </a:cubicBezTo>
                  <a:cubicBezTo>
                    <a:pt x="8492" y="7452"/>
                    <a:pt x="8755" y="6705"/>
                    <a:pt x="8931" y="5988"/>
                  </a:cubicBezTo>
                  <a:cubicBezTo>
                    <a:pt x="9048" y="5636"/>
                    <a:pt x="9136" y="5285"/>
                    <a:pt x="9224" y="4963"/>
                  </a:cubicBezTo>
                  <a:cubicBezTo>
                    <a:pt x="9311" y="4626"/>
                    <a:pt x="9385" y="4319"/>
                    <a:pt x="9458" y="4011"/>
                  </a:cubicBezTo>
                  <a:cubicBezTo>
                    <a:pt x="9633" y="3382"/>
                    <a:pt x="9721" y="2840"/>
                    <a:pt x="9824" y="2342"/>
                  </a:cubicBezTo>
                  <a:cubicBezTo>
                    <a:pt x="9868" y="2108"/>
                    <a:pt x="9926" y="1889"/>
                    <a:pt x="9956" y="1669"/>
                  </a:cubicBezTo>
                  <a:cubicBezTo>
                    <a:pt x="9999" y="1449"/>
                    <a:pt x="10014" y="1259"/>
                    <a:pt x="10043" y="1083"/>
                  </a:cubicBezTo>
                  <a:cubicBezTo>
                    <a:pt x="10102" y="732"/>
                    <a:pt x="10146" y="454"/>
                    <a:pt x="10175" y="278"/>
                  </a:cubicBezTo>
                  <a:cubicBezTo>
                    <a:pt x="10190" y="205"/>
                    <a:pt x="10219" y="132"/>
                    <a:pt x="10219" y="73"/>
                  </a:cubicBezTo>
                  <a:lnTo>
                    <a:pt x="10219" y="0"/>
                  </a:lnTo>
                  <a:close/>
                  <a:moveTo>
                    <a:pt x="714" y="24370"/>
                  </a:moveTo>
                  <a:cubicBezTo>
                    <a:pt x="643" y="24492"/>
                    <a:pt x="576" y="24606"/>
                    <a:pt x="513" y="24712"/>
                  </a:cubicBezTo>
                  <a:cubicBezTo>
                    <a:pt x="337" y="25004"/>
                    <a:pt x="206" y="25239"/>
                    <a:pt x="118" y="25400"/>
                  </a:cubicBezTo>
                  <a:cubicBezTo>
                    <a:pt x="74" y="25473"/>
                    <a:pt x="45" y="25531"/>
                    <a:pt x="1" y="25590"/>
                  </a:cubicBezTo>
                  <a:cubicBezTo>
                    <a:pt x="30" y="25634"/>
                    <a:pt x="30" y="25648"/>
                    <a:pt x="30" y="25648"/>
                  </a:cubicBezTo>
                  <a:cubicBezTo>
                    <a:pt x="30" y="25648"/>
                    <a:pt x="30" y="25634"/>
                    <a:pt x="59" y="25590"/>
                  </a:cubicBezTo>
                  <a:cubicBezTo>
                    <a:pt x="74" y="25531"/>
                    <a:pt x="118" y="25473"/>
                    <a:pt x="147" y="25400"/>
                  </a:cubicBezTo>
                  <a:cubicBezTo>
                    <a:pt x="250" y="25239"/>
                    <a:pt x="367" y="24990"/>
                    <a:pt x="542" y="24682"/>
                  </a:cubicBezTo>
                  <a:cubicBezTo>
                    <a:pt x="596" y="24585"/>
                    <a:pt x="653" y="24480"/>
                    <a:pt x="714" y="24370"/>
                  </a:cubicBez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51"/>
            <p:cNvSpPr/>
            <p:nvPr/>
          </p:nvSpPr>
          <p:spPr>
            <a:xfrm>
              <a:off x="8238440" y="2085773"/>
              <a:ext cx="497748" cy="1430760"/>
            </a:xfrm>
            <a:custGeom>
              <a:avLst/>
              <a:gdLst/>
              <a:ahLst/>
              <a:cxnLst/>
              <a:rect l="l" t="t" r="r" b="b"/>
              <a:pathLst>
                <a:path w="6779" h="19486" extrusionOk="0">
                  <a:moveTo>
                    <a:pt x="3016" y="0"/>
                  </a:moveTo>
                  <a:cubicBezTo>
                    <a:pt x="1098" y="483"/>
                    <a:pt x="0" y="2460"/>
                    <a:pt x="571" y="4348"/>
                  </a:cubicBezTo>
                  <a:cubicBezTo>
                    <a:pt x="1230" y="6529"/>
                    <a:pt x="2006" y="9091"/>
                    <a:pt x="2255" y="10028"/>
                  </a:cubicBezTo>
                  <a:cubicBezTo>
                    <a:pt x="2577" y="11156"/>
                    <a:pt x="3850" y="19485"/>
                    <a:pt x="3850" y="19485"/>
                  </a:cubicBezTo>
                  <a:lnTo>
                    <a:pt x="6778" y="17787"/>
                  </a:lnTo>
                  <a:cubicBezTo>
                    <a:pt x="6778" y="17787"/>
                    <a:pt x="6500" y="12605"/>
                    <a:pt x="5666" y="8799"/>
                  </a:cubicBezTo>
                  <a:cubicBezTo>
                    <a:pt x="4934" y="5519"/>
                    <a:pt x="3016" y="0"/>
                    <a:pt x="30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1"/>
            <p:cNvSpPr/>
            <p:nvPr/>
          </p:nvSpPr>
          <p:spPr>
            <a:xfrm>
              <a:off x="8288955" y="2078798"/>
              <a:ext cx="167703" cy="700328"/>
            </a:xfrm>
            <a:custGeom>
              <a:avLst/>
              <a:gdLst/>
              <a:ahLst/>
              <a:cxnLst/>
              <a:rect l="l" t="t" r="r" b="b"/>
              <a:pathLst>
                <a:path w="2284" h="9538" extrusionOk="0">
                  <a:moveTo>
                    <a:pt x="1731" y="1"/>
                  </a:moveTo>
                  <a:cubicBezTo>
                    <a:pt x="1460" y="1"/>
                    <a:pt x="1069" y="82"/>
                    <a:pt x="732" y="344"/>
                  </a:cubicBezTo>
                  <a:cubicBezTo>
                    <a:pt x="527" y="505"/>
                    <a:pt x="322" y="725"/>
                    <a:pt x="191" y="1003"/>
                  </a:cubicBezTo>
                  <a:cubicBezTo>
                    <a:pt x="73" y="1281"/>
                    <a:pt x="0" y="1588"/>
                    <a:pt x="15" y="1940"/>
                  </a:cubicBezTo>
                  <a:cubicBezTo>
                    <a:pt x="29" y="2291"/>
                    <a:pt x="88" y="2628"/>
                    <a:pt x="161" y="2979"/>
                  </a:cubicBezTo>
                  <a:cubicBezTo>
                    <a:pt x="234" y="3331"/>
                    <a:pt x="308" y="3697"/>
                    <a:pt x="381" y="4077"/>
                  </a:cubicBezTo>
                  <a:cubicBezTo>
                    <a:pt x="674" y="5585"/>
                    <a:pt x="952" y="6932"/>
                    <a:pt x="1142" y="7942"/>
                  </a:cubicBezTo>
                  <a:cubicBezTo>
                    <a:pt x="1245" y="8440"/>
                    <a:pt x="1332" y="8820"/>
                    <a:pt x="1391" y="9113"/>
                  </a:cubicBezTo>
                  <a:cubicBezTo>
                    <a:pt x="1420" y="9245"/>
                    <a:pt x="1450" y="9333"/>
                    <a:pt x="1464" y="9421"/>
                  </a:cubicBezTo>
                  <a:cubicBezTo>
                    <a:pt x="1479" y="9494"/>
                    <a:pt x="1493" y="9538"/>
                    <a:pt x="1493" y="9538"/>
                  </a:cubicBezTo>
                  <a:cubicBezTo>
                    <a:pt x="1493" y="9538"/>
                    <a:pt x="1493" y="9494"/>
                    <a:pt x="1479" y="9435"/>
                  </a:cubicBezTo>
                  <a:cubicBezTo>
                    <a:pt x="1464" y="9347"/>
                    <a:pt x="1450" y="9230"/>
                    <a:pt x="1420" y="9113"/>
                  </a:cubicBezTo>
                  <a:cubicBezTo>
                    <a:pt x="1376" y="8820"/>
                    <a:pt x="1303" y="8425"/>
                    <a:pt x="1201" y="7942"/>
                  </a:cubicBezTo>
                  <a:cubicBezTo>
                    <a:pt x="1025" y="6932"/>
                    <a:pt x="761" y="5556"/>
                    <a:pt x="469" y="4063"/>
                  </a:cubicBezTo>
                  <a:cubicBezTo>
                    <a:pt x="395" y="3697"/>
                    <a:pt x="322" y="3301"/>
                    <a:pt x="249" y="2965"/>
                  </a:cubicBezTo>
                  <a:cubicBezTo>
                    <a:pt x="176" y="2613"/>
                    <a:pt x="103" y="2262"/>
                    <a:pt x="103" y="1940"/>
                  </a:cubicBezTo>
                  <a:cubicBezTo>
                    <a:pt x="73" y="1281"/>
                    <a:pt x="381" y="695"/>
                    <a:pt x="761" y="403"/>
                  </a:cubicBezTo>
                  <a:cubicBezTo>
                    <a:pt x="1101" y="136"/>
                    <a:pt x="1451" y="40"/>
                    <a:pt x="1711" y="40"/>
                  </a:cubicBezTo>
                  <a:cubicBezTo>
                    <a:pt x="1765" y="40"/>
                    <a:pt x="1814" y="44"/>
                    <a:pt x="1859" y="51"/>
                  </a:cubicBezTo>
                  <a:cubicBezTo>
                    <a:pt x="2113" y="78"/>
                    <a:pt x="2257" y="141"/>
                    <a:pt x="2280" y="141"/>
                  </a:cubicBezTo>
                  <a:cubicBezTo>
                    <a:pt x="2283" y="141"/>
                    <a:pt x="2284" y="140"/>
                    <a:pt x="2284" y="139"/>
                  </a:cubicBezTo>
                  <a:cubicBezTo>
                    <a:pt x="2284" y="125"/>
                    <a:pt x="2255" y="125"/>
                    <a:pt x="2181" y="81"/>
                  </a:cubicBezTo>
                  <a:cubicBezTo>
                    <a:pt x="2138" y="81"/>
                    <a:pt x="2108" y="66"/>
                    <a:pt x="2050" y="51"/>
                  </a:cubicBezTo>
                  <a:cubicBezTo>
                    <a:pt x="1991" y="37"/>
                    <a:pt x="1933" y="7"/>
                    <a:pt x="1859" y="7"/>
                  </a:cubicBezTo>
                  <a:cubicBezTo>
                    <a:pt x="1821" y="3"/>
                    <a:pt x="1778" y="1"/>
                    <a:pt x="1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1"/>
            <p:cNvSpPr/>
            <p:nvPr/>
          </p:nvSpPr>
          <p:spPr>
            <a:xfrm>
              <a:off x="8111564" y="2824634"/>
              <a:ext cx="200010" cy="8884"/>
            </a:xfrm>
            <a:custGeom>
              <a:avLst/>
              <a:gdLst/>
              <a:ahLst/>
              <a:cxnLst/>
              <a:rect l="l" t="t" r="r" b="b"/>
              <a:pathLst>
                <a:path w="2724" h="121" extrusionOk="0">
                  <a:moveTo>
                    <a:pt x="616" y="0"/>
                  </a:moveTo>
                  <a:cubicBezTo>
                    <a:pt x="242" y="0"/>
                    <a:pt x="1" y="11"/>
                    <a:pt x="1" y="39"/>
                  </a:cubicBezTo>
                  <a:cubicBezTo>
                    <a:pt x="1" y="53"/>
                    <a:pt x="601" y="82"/>
                    <a:pt x="1348" y="112"/>
                  </a:cubicBezTo>
                  <a:cubicBezTo>
                    <a:pt x="1632" y="117"/>
                    <a:pt x="1892" y="120"/>
                    <a:pt x="2108" y="120"/>
                  </a:cubicBezTo>
                  <a:cubicBezTo>
                    <a:pt x="2482" y="120"/>
                    <a:pt x="2724" y="110"/>
                    <a:pt x="2724" y="82"/>
                  </a:cubicBezTo>
                  <a:cubicBezTo>
                    <a:pt x="2724" y="68"/>
                    <a:pt x="2123" y="39"/>
                    <a:pt x="1377" y="9"/>
                  </a:cubicBezTo>
                  <a:cubicBezTo>
                    <a:pt x="1093" y="4"/>
                    <a:pt x="832" y="0"/>
                    <a:pt x="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1"/>
            <p:cNvSpPr/>
            <p:nvPr/>
          </p:nvSpPr>
          <p:spPr>
            <a:xfrm>
              <a:off x="7628953" y="2459792"/>
              <a:ext cx="47359" cy="172108"/>
            </a:xfrm>
            <a:custGeom>
              <a:avLst/>
              <a:gdLst/>
              <a:ahLst/>
              <a:cxnLst/>
              <a:rect l="l" t="t" r="r" b="b"/>
              <a:pathLst>
                <a:path w="645" h="2344" extrusionOk="0">
                  <a:moveTo>
                    <a:pt x="15" y="1"/>
                  </a:moveTo>
                  <a:lnTo>
                    <a:pt x="15" y="1"/>
                  </a:lnTo>
                  <a:cubicBezTo>
                    <a:pt x="1" y="30"/>
                    <a:pt x="279" y="484"/>
                    <a:pt x="440" y="1143"/>
                  </a:cubicBezTo>
                  <a:cubicBezTo>
                    <a:pt x="601" y="1801"/>
                    <a:pt x="571" y="2343"/>
                    <a:pt x="601" y="2343"/>
                  </a:cubicBezTo>
                  <a:cubicBezTo>
                    <a:pt x="601" y="2343"/>
                    <a:pt x="645" y="2226"/>
                    <a:pt x="645" y="1977"/>
                  </a:cubicBezTo>
                  <a:cubicBezTo>
                    <a:pt x="645" y="1758"/>
                    <a:pt x="615" y="1450"/>
                    <a:pt x="528" y="1128"/>
                  </a:cubicBezTo>
                  <a:cubicBezTo>
                    <a:pt x="454" y="777"/>
                    <a:pt x="323" y="499"/>
                    <a:pt x="220" y="294"/>
                  </a:cubicBezTo>
                  <a:cubicBezTo>
                    <a:pt x="118" y="118"/>
                    <a:pt x="30" y="1"/>
                    <a:pt x="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1"/>
            <p:cNvSpPr/>
            <p:nvPr/>
          </p:nvSpPr>
          <p:spPr>
            <a:xfrm>
              <a:off x="7764639" y="1428119"/>
              <a:ext cx="330926" cy="159039"/>
            </a:xfrm>
            <a:custGeom>
              <a:avLst/>
              <a:gdLst/>
              <a:ahLst/>
              <a:cxnLst/>
              <a:rect l="l" t="t" r="r" b="b"/>
              <a:pathLst>
                <a:path w="4507" h="2166" extrusionOk="0">
                  <a:moveTo>
                    <a:pt x="100" y="1125"/>
                  </a:moveTo>
                  <a:lnTo>
                    <a:pt x="122" y="1142"/>
                  </a:lnTo>
                  <a:lnTo>
                    <a:pt x="122" y="1142"/>
                  </a:lnTo>
                  <a:cubicBezTo>
                    <a:pt x="121" y="1141"/>
                    <a:pt x="119" y="1139"/>
                    <a:pt x="118" y="1137"/>
                  </a:cubicBezTo>
                  <a:lnTo>
                    <a:pt x="118" y="1137"/>
                  </a:lnTo>
                  <a:cubicBezTo>
                    <a:pt x="112" y="1133"/>
                    <a:pt x="106" y="1129"/>
                    <a:pt x="100" y="1125"/>
                  </a:cubicBezTo>
                  <a:close/>
                  <a:moveTo>
                    <a:pt x="122" y="1142"/>
                  </a:moveTo>
                  <a:cubicBezTo>
                    <a:pt x="148" y="1172"/>
                    <a:pt x="180" y="1196"/>
                    <a:pt x="217" y="1213"/>
                  </a:cubicBezTo>
                  <a:lnTo>
                    <a:pt x="122" y="1142"/>
                  </a:lnTo>
                  <a:close/>
                  <a:moveTo>
                    <a:pt x="1846" y="1"/>
                  </a:moveTo>
                  <a:cubicBezTo>
                    <a:pt x="1409" y="1"/>
                    <a:pt x="979" y="63"/>
                    <a:pt x="568" y="232"/>
                  </a:cubicBezTo>
                  <a:cubicBezTo>
                    <a:pt x="363" y="335"/>
                    <a:pt x="173" y="437"/>
                    <a:pt x="70" y="642"/>
                  </a:cubicBezTo>
                  <a:cubicBezTo>
                    <a:pt x="0" y="805"/>
                    <a:pt x="14" y="1014"/>
                    <a:pt x="118" y="1137"/>
                  </a:cubicBezTo>
                  <a:lnTo>
                    <a:pt x="118" y="1137"/>
                  </a:lnTo>
                  <a:cubicBezTo>
                    <a:pt x="283" y="1243"/>
                    <a:pt x="480" y="1283"/>
                    <a:pt x="686" y="1283"/>
                  </a:cubicBezTo>
                  <a:cubicBezTo>
                    <a:pt x="880" y="1283"/>
                    <a:pt x="1082" y="1247"/>
                    <a:pt x="1271" y="1198"/>
                  </a:cubicBezTo>
                  <a:cubicBezTo>
                    <a:pt x="1651" y="1081"/>
                    <a:pt x="2017" y="876"/>
                    <a:pt x="2398" y="803"/>
                  </a:cubicBezTo>
                  <a:cubicBezTo>
                    <a:pt x="2553" y="890"/>
                    <a:pt x="2731" y="932"/>
                    <a:pt x="2909" y="932"/>
                  </a:cubicBezTo>
                  <a:cubicBezTo>
                    <a:pt x="3153" y="932"/>
                    <a:pt x="3398" y="853"/>
                    <a:pt x="3584" y="701"/>
                  </a:cubicBezTo>
                  <a:cubicBezTo>
                    <a:pt x="3628" y="1081"/>
                    <a:pt x="3730" y="1462"/>
                    <a:pt x="3906" y="1813"/>
                  </a:cubicBezTo>
                  <a:cubicBezTo>
                    <a:pt x="3935" y="1886"/>
                    <a:pt x="4082" y="2150"/>
                    <a:pt x="4155" y="2165"/>
                  </a:cubicBezTo>
                  <a:cubicBezTo>
                    <a:pt x="4158" y="2165"/>
                    <a:pt x="4162" y="2165"/>
                    <a:pt x="4165" y="2165"/>
                  </a:cubicBezTo>
                  <a:cubicBezTo>
                    <a:pt x="4290" y="2165"/>
                    <a:pt x="4360" y="1913"/>
                    <a:pt x="4389" y="1813"/>
                  </a:cubicBezTo>
                  <a:cubicBezTo>
                    <a:pt x="4506" y="1418"/>
                    <a:pt x="4491" y="832"/>
                    <a:pt x="4213" y="510"/>
                  </a:cubicBezTo>
                  <a:cubicBezTo>
                    <a:pt x="4023" y="305"/>
                    <a:pt x="3759" y="261"/>
                    <a:pt x="3481" y="203"/>
                  </a:cubicBezTo>
                  <a:cubicBezTo>
                    <a:pt x="2945" y="97"/>
                    <a:pt x="2391" y="1"/>
                    <a:pt x="1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1"/>
            <p:cNvSpPr/>
            <p:nvPr/>
          </p:nvSpPr>
          <p:spPr>
            <a:xfrm>
              <a:off x="6915204" y="2281373"/>
              <a:ext cx="197880" cy="230114"/>
            </a:xfrm>
            <a:custGeom>
              <a:avLst/>
              <a:gdLst/>
              <a:ahLst/>
              <a:cxnLst/>
              <a:rect l="l" t="t" r="r" b="b"/>
              <a:pathLst>
                <a:path w="2695" h="3134" extrusionOk="0">
                  <a:moveTo>
                    <a:pt x="1" y="1"/>
                  </a:moveTo>
                  <a:lnTo>
                    <a:pt x="469" y="3134"/>
                  </a:lnTo>
                  <a:lnTo>
                    <a:pt x="2255" y="3134"/>
                  </a:lnTo>
                  <a:cubicBezTo>
                    <a:pt x="2124" y="3134"/>
                    <a:pt x="2695" y="1"/>
                    <a:pt x="2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0A704F4F-B10C-6626-F99B-44838368364E}"/>
              </a:ext>
            </a:extLst>
          </p:cNvPr>
          <p:cNvGraphicFramePr>
            <a:graphicFrameLocks noGrp="1"/>
          </p:cNvGraphicFramePr>
          <p:nvPr>
            <p:extLst>
              <p:ext uri="{D42A27DB-BD31-4B8C-83A1-F6EECF244321}">
                <p14:modId xmlns:p14="http://schemas.microsoft.com/office/powerpoint/2010/main" val="3254751213"/>
              </p:ext>
            </p:extLst>
          </p:nvPr>
        </p:nvGraphicFramePr>
        <p:xfrm>
          <a:off x="574408" y="448489"/>
          <a:ext cx="7195174" cy="4043511"/>
        </p:xfrm>
        <a:graphic>
          <a:graphicData uri="http://schemas.openxmlformats.org/drawingml/2006/table">
            <a:tbl>
              <a:tblPr firstRow="1" firstCol="1" bandRow="1">
                <a:tableStyleId>{17292A2E-F333-43FB-9621-5CBBE7FDCDCB}</a:tableStyleId>
              </a:tblPr>
              <a:tblGrid>
                <a:gridCol w="5176786">
                  <a:extLst>
                    <a:ext uri="{9D8B030D-6E8A-4147-A177-3AD203B41FA5}">
                      <a16:colId xmlns:a16="http://schemas.microsoft.com/office/drawing/2014/main" val="2449400448"/>
                    </a:ext>
                  </a:extLst>
                </a:gridCol>
                <a:gridCol w="1631904">
                  <a:extLst>
                    <a:ext uri="{9D8B030D-6E8A-4147-A177-3AD203B41FA5}">
                      <a16:colId xmlns:a16="http://schemas.microsoft.com/office/drawing/2014/main" val="2211554048"/>
                    </a:ext>
                  </a:extLst>
                </a:gridCol>
                <a:gridCol w="386484">
                  <a:extLst>
                    <a:ext uri="{9D8B030D-6E8A-4147-A177-3AD203B41FA5}">
                      <a16:colId xmlns:a16="http://schemas.microsoft.com/office/drawing/2014/main" val="2962172446"/>
                    </a:ext>
                  </a:extLst>
                </a:gridCol>
              </a:tblGrid>
              <a:tr h="259799">
                <a:tc>
                  <a:txBody>
                    <a:bodyPr/>
                    <a:lstStyle/>
                    <a:p>
                      <a:pPr marL="0" marR="0" algn="justLow" rtl="1">
                        <a:lnSpc>
                          <a:spcPct val="115000"/>
                        </a:lnSpc>
                        <a:spcBef>
                          <a:spcPts val="0"/>
                        </a:spcBef>
                        <a:spcAft>
                          <a:spcPts val="0"/>
                        </a:spcAft>
                      </a:pPr>
                      <a:r>
                        <a:rPr lang="ar-SA" sz="1400" b="1" kern="100" dirty="0">
                          <a:solidFill>
                            <a:schemeClr val="bg1"/>
                          </a:solidFill>
                          <a:effectLst/>
                        </a:rPr>
                        <a:t>الوصف </a:t>
                      </a:r>
                      <a:endParaRPr lang="en-US" sz="1400" b="1" kern="100" dirty="0">
                        <a:solidFill>
                          <a:schemeClr val="bg1"/>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Low" rtl="1">
                        <a:lnSpc>
                          <a:spcPct val="115000"/>
                        </a:lnSpc>
                        <a:spcBef>
                          <a:spcPts val="0"/>
                        </a:spcBef>
                        <a:spcAft>
                          <a:spcPts val="0"/>
                        </a:spcAft>
                      </a:pPr>
                      <a:r>
                        <a:rPr lang="ar-SA" sz="1400" b="1" kern="100" dirty="0">
                          <a:solidFill>
                            <a:schemeClr val="bg1"/>
                          </a:solidFill>
                          <a:effectLst/>
                        </a:rPr>
                        <a:t>السمة القيادية </a:t>
                      </a:r>
                      <a:endParaRPr lang="en-US" sz="1400" b="1" kern="100" dirty="0">
                        <a:solidFill>
                          <a:schemeClr val="bg1"/>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Low" rtl="1">
                        <a:lnSpc>
                          <a:spcPct val="115000"/>
                        </a:lnSpc>
                        <a:spcBef>
                          <a:spcPts val="0"/>
                        </a:spcBef>
                        <a:spcAft>
                          <a:spcPts val="0"/>
                        </a:spcAft>
                      </a:pPr>
                      <a:r>
                        <a:rPr lang="ar-SA" sz="1400" b="1" kern="100" dirty="0">
                          <a:solidFill>
                            <a:schemeClr val="bg1"/>
                          </a:solidFill>
                          <a:effectLst/>
                        </a:rPr>
                        <a:t>ت</a:t>
                      </a:r>
                      <a:endParaRPr lang="en-US" sz="1400" b="1" kern="100" dirty="0">
                        <a:solidFill>
                          <a:schemeClr val="bg1"/>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6386709"/>
                  </a:ext>
                </a:extLst>
              </a:tr>
              <a:tr h="544019">
                <a:tc>
                  <a:txBody>
                    <a:bodyPr/>
                    <a:lstStyle/>
                    <a:p>
                      <a:pPr marL="0" marR="0" algn="justLow" rtl="1">
                        <a:lnSpc>
                          <a:spcPct val="115000"/>
                        </a:lnSpc>
                        <a:spcBef>
                          <a:spcPts val="0"/>
                        </a:spcBef>
                        <a:spcAft>
                          <a:spcPts val="0"/>
                        </a:spcAft>
                      </a:pPr>
                      <a:r>
                        <a:rPr lang="ar-SA" sz="1400" b="1" kern="100">
                          <a:solidFill>
                            <a:schemeClr val="tx2"/>
                          </a:solidFill>
                          <a:effectLst/>
                        </a:rPr>
                        <a:t>للقيادة مستوى جهد عال ، رغبة جامحة للإنجاز ،طموح مع حيوية ، عدم الإحساس بالتعب في أداء الواجبات ، ومبادرين في أداء المهمات الصعبة </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Low" rtl="1">
                        <a:lnSpc>
                          <a:spcPct val="115000"/>
                        </a:lnSpc>
                        <a:spcBef>
                          <a:spcPts val="0"/>
                        </a:spcBef>
                        <a:spcAft>
                          <a:spcPts val="0"/>
                        </a:spcAft>
                      </a:pPr>
                      <a:r>
                        <a:rPr lang="ar-SA" sz="1400" b="1" kern="100">
                          <a:solidFill>
                            <a:schemeClr val="tx2"/>
                          </a:solidFill>
                          <a:effectLst/>
                        </a:rPr>
                        <a:t>الاندفاع نحو المهمة </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Low" rtl="1">
                        <a:lnSpc>
                          <a:spcPct val="115000"/>
                        </a:lnSpc>
                        <a:spcBef>
                          <a:spcPts val="0"/>
                        </a:spcBef>
                        <a:spcAft>
                          <a:spcPts val="0"/>
                        </a:spcAft>
                      </a:pPr>
                      <a:r>
                        <a:rPr lang="ar-SA" sz="1400" b="1" kern="100">
                          <a:solidFill>
                            <a:schemeClr val="tx2"/>
                          </a:solidFill>
                          <a:effectLst/>
                        </a:rPr>
                        <a:t>1</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7714387"/>
                  </a:ext>
                </a:extLst>
              </a:tr>
              <a:tr h="259799">
                <a:tc>
                  <a:txBody>
                    <a:bodyPr/>
                    <a:lstStyle/>
                    <a:p>
                      <a:pPr marL="0" marR="0" algn="justLow" rtl="1">
                        <a:lnSpc>
                          <a:spcPct val="115000"/>
                        </a:lnSpc>
                        <a:spcBef>
                          <a:spcPts val="0"/>
                        </a:spcBef>
                        <a:spcAft>
                          <a:spcPts val="0"/>
                        </a:spcAft>
                      </a:pPr>
                      <a:r>
                        <a:rPr lang="ar-SA" sz="1400" b="1" kern="100">
                          <a:solidFill>
                            <a:schemeClr val="tx2"/>
                          </a:solidFill>
                          <a:effectLst/>
                        </a:rPr>
                        <a:t>للقيادة رغبة قوية في التأثير بالأخرين، وإظهار الاستعداد لتحمل المسؤولية </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Low" rtl="1">
                        <a:lnSpc>
                          <a:spcPct val="115000"/>
                        </a:lnSpc>
                        <a:spcBef>
                          <a:spcPts val="0"/>
                        </a:spcBef>
                        <a:spcAft>
                          <a:spcPts val="0"/>
                        </a:spcAft>
                      </a:pPr>
                      <a:r>
                        <a:rPr lang="ar-SA" sz="1400" b="1" kern="100">
                          <a:solidFill>
                            <a:schemeClr val="tx2"/>
                          </a:solidFill>
                          <a:effectLst/>
                        </a:rPr>
                        <a:t>الرغبة في التوجيه</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Low" rtl="1">
                        <a:lnSpc>
                          <a:spcPct val="115000"/>
                        </a:lnSpc>
                        <a:spcBef>
                          <a:spcPts val="0"/>
                        </a:spcBef>
                        <a:spcAft>
                          <a:spcPts val="0"/>
                        </a:spcAft>
                      </a:pPr>
                      <a:r>
                        <a:rPr lang="ar-SA" sz="1400" b="1" kern="100">
                          <a:solidFill>
                            <a:schemeClr val="tx2"/>
                          </a:solidFill>
                          <a:effectLst/>
                        </a:rPr>
                        <a:t>2</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93044177"/>
                  </a:ext>
                </a:extLst>
              </a:tr>
              <a:tr h="544019">
                <a:tc>
                  <a:txBody>
                    <a:bodyPr/>
                    <a:lstStyle/>
                    <a:p>
                      <a:pPr marL="0" marR="0" algn="justLow" rtl="1">
                        <a:lnSpc>
                          <a:spcPct val="115000"/>
                        </a:lnSpc>
                        <a:spcBef>
                          <a:spcPts val="0"/>
                        </a:spcBef>
                        <a:spcAft>
                          <a:spcPts val="0"/>
                        </a:spcAft>
                      </a:pPr>
                      <a:r>
                        <a:rPr lang="ar-SA" sz="1400" b="1" kern="100">
                          <a:solidFill>
                            <a:schemeClr val="tx2"/>
                          </a:solidFill>
                          <a:effectLst/>
                        </a:rPr>
                        <a:t>يبني القادة علاقات الثقة بالمرؤوسين من خلال صدقهم مع الغير قولا وفعلا .</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Low" rtl="1">
                        <a:lnSpc>
                          <a:spcPct val="115000"/>
                        </a:lnSpc>
                        <a:spcBef>
                          <a:spcPts val="0"/>
                        </a:spcBef>
                        <a:spcAft>
                          <a:spcPts val="0"/>
                        </a:spcAft>
                      </a:pPr>
                      <a:r>
                        <a:rPr lang="ar-SA" sz="1400" b="1" kern="100">
                          <a:solidFill>
                            <a:schemeClr val="tx2"/>
                          </a:solidFill>
                          <a:effectLst/>
                        </a:rPr>
                        <a:t>الصدق والنزاهة </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Low" rtl="1">
                        <a:lnSpc>
                          <a:spcPct val="115000"/>
                        </a:lnSpc>
                        <a:spcBef>
                          <a:spcPts val="0"/>
                        </a:spcBef>
                        <a:spcAft>
                          <a:spcPts val="0"/>
                        </a:spcAft>
                      </a:pPr>
                      <a:r>
                        <a:rPr lang="ar-SA" sz="1400" b="1" kern="100">
                          <a:solidFill>
                            <a:schemeClr val="tx2"/>
                          </a:solidFill>
                          <a:effectLst/>
                        </a:rPr>
                        <a:t>3</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0996546"/>
                  </a:ext>
                </a:extLst>
              </a:tr>
              <a:tr h="259799">
                <a:tc>
                  <a:txBody>
                    <a:bodyPr/>
                    <a:lstStyle/>
                    <a:p>
                      <a:pPr marL="0" marR="0" algn="justLow" rtl="1">
                        <a:lnSpc>
                          <a:spcPct val="115000"/>
                        </a:lnSpc>
                        <a:spcBef>
                          <a:spcPts val="0"/>
                        </a:spcBef>
                        <a:spcAft>
                          <a:spcPts val="0"/>
                        </a:spcAft>
                      </a:pPr>
                      <a:r>
                        <a:rPr lang="ar-SA" sz="1400" b="1" kern="100">
                          <a:solidFill>
                            <a:schemeClr val="tx2"/>
                          </a:solidFill>
                          <a:effectLst/>
                        </a:rPr>
                        <a:t>يثق بالقادة بأنهم محققين للأهداف ومتخذو قرارات امينين وصائبين </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Low" rtl="1">
                        <a:lnSpc>
                          <a:spcPct val="115000"/>
                        </a:lnSpc>
                        <a:spcBef>
                          <a:spcPts val="0"/>
                        </a:spcBef>
                        <a:spcAft>
                          <a:spcPts val="0"/>
                        </a:spcAft>
                      </a:pPr>
                      <a:r>
                        <a:rPr lang="ar-SA" sz="1400" b="1" kern="100">
                          <a:solidFill>
                            <a:schemeClr val="tx2"/>
                          </a:solidFill>
                          <a:effectLst/>
                        </a:rPr>
                        <a:t>الثقة بالنفس</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Low" rtl="1">
                        <a:lnSpc>
                          <a:spcPct val="115000"/>
                        </a:lnSpc>
                        <a:spcBef>
                          <a:spcPts val="0"/>
                        </a:spcBef>
                        <a:spcAft>
                          <a:spcPts val="0"/>
                        </a:spcAft>
                      </a:pPr>
                      <a:r>
                        <a:rPr lang="ar-SA" sz="1400" b="1" kern="100">
                          <a:solidFill>
                            <a:schemeClr val="tx2"/>
                          </a:solidFill>
                          <a:effectLst/>
                        </a:rPr>
                        <a:t>4</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93068164"/>
                  </a:ext>
                </a:extLst>
              </a:tr>
              <a:tr h="544019">
                <a:tc>
                  <a:txBody>
                    <a:bodyPr/>
                    <a:lstStyle/>
                    <a:p>
                      <a:pPr marL="0" marR="0" algn="justLow" rtl="1">
                        <a:lnSpc>
                          <a:spcPct val="115000"/>
                        </a:lnSpc>
                        <a:spcBef>
                          <a:spcPts val="0"/>
                        </a:spcBef>
                        <a:spcAft>
                          <a:spcPts val="0"/>
                        </a:spcAft>
                      </a:pPr>
                      <a:r>
                        <a:rPr lang="ar-SA" sz="1400" b="1" kern="100">
                          <a:solidFill>
                            <a:schemeClr val="tx2"/>
                          </a:solidFill>
                          <a:effectLst/>
                        </a:rPr>
                        <a:t>القائد ذكي في تجميع وتركيب وتفسير المعلومات ، وقادر على صياغة الرؤية ، حل المشكلات ، واتخاذ الإجراءات التصحيحية</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Low" rtl="1">
                        <a:lnSpc>
                          <a:spcPct val="115000"/>
                        </a:lnSpc>
                        <a:spcBef>
                          <a:spcPts val="0"/>
                        </a:spcBef>
                        <a:spcAft>
                          <a:spcPts val="0"/>
                        </a:spcAft>
                      </a:pPr>
                      <a:r>
                        <a:rPr lang="ar-SA" sz="1400" b="1" kern="100">
                          <a:solidFill>
                            <a:schemeClr val="tx2"/>
                          </a:solidFill>
                          <a:effectLst/>
                        </a:rPr>
                        <a:t>الذكاء والتبصر </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Low" rtl="1">
                        <a:lnSpc>
                          <a:spcPct val="115000"/>
                        </a:lnSpc>
                        <a:spcBef>
                          <a:spcPts val="0"/>
                        </a:spcBef>
                        <a:spcAft>
                          <a:spcPts val="0"/>
                        </a:spcAft>
                      </a:pPr>
                      <a:r>
                        <a:rPr lang="ar-SA" sz="1400" b="1" kern="100">
                          <a:solidFill>
                            <a:schemeClr val="tx2"/>
                          </a:solidFill>
                          <a:effectLst/>
                        </a:rPr>
                        <a:t>5</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0940806"/>
                  </a:ext>
                </a:extLst>
              </a:tr>
              <a:tr h="544019">
                <a:tc>
                  <a:txBody>
                    <a:bodyPr/>
                    <a:lstStyle/>
                    <a:p>
                      <a:pPr marL="0" marR="0" algn="justLow" rtl="1">
                        <a:lnSpc>
                          <a:spcPct val="115000"/>
                        </a:lnSpc>
                        <a:spcBef>
                          <a:spcPts val="0"/>
                        </a:spcBef>
                        <a:spcAft>
                          <a:spcPts val="0"/>
                        </a:spcAft>
                      </a:pPr>
                      <a:r>
                        <a:rPr lang="ar-SA" sz="1400" b="1" kern="100">
                          <a:solidFill>
                            <a:schemeClr val="tx2"/>
                          </a:solidFill>
                          <a:effectLst/>
                        </a:rPr>
                        <a:t>للقائد المعرفة العالية بالشركة ، الصناعة ، الجوانب الفنية ،والقرارات ، وفهم تأثيراتها التنظيمية </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Low" rtl="1">
                        <a:lnSpc>
                          <a:spcPct val="115000"/>
                        </a:lnSpc>
                        <a:spcBef>
                          <a:spcPts val="0"/>
                        </a:spcBef>
                        <a:spcAft>
                          <a:spcPts val="0"/>
                        </a:spcAft>
                      </a:pPr>
                      <a:r>
                        <a:rPr lang="ar-SA" sz="1400" b="1" kern="100">
                          <a:solidFill>
                            <a:schemeClr val="tx2"/>
                          </a:solidFill>
                          <a:effectLst/>
                        </a:rPr>
                        <a:t>المعرفة الوظيفية </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Low" rtl="1">
                        <a:lnSpc>
                          <a:spcPct val="115000"/>
                        </a:lnSpc>
                        <a:spcBef>
                          <a:spcPts val="0"/>
                        </a:spcBef>
                        <a:spcAft>
                          <a:spcPts val="0"/>
                        </a:spcAft>
                      </a:pPr>
                      <a:r>
                        <a:rPr lang="ar-SA" sz="1400" b="1" kern="100">
                          <a:solidFill>
                            <a:schemeClr val="tx2"/>
                          </a:solidFill>
                          <a:effectLst/>
                        </a:rPr>
                        <a:t>6</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13351485"/>
                  </a:ext>
                </a:extLst>
              </a:tr>
              <a:tr h="544019">
                <a:tc>
                  <a:txBody>
                    <a:bodyPr/>
                    <a:lstStyle/>
                    <a:p>
                      <a:pPr marL="0" marR="0" algn="justLow" rtl="1">
                        <a:lnSpc>
                          <a:spcPct val="115000"/>
                        </a:lnSpc>
                        <a:spcBef>
                          <a:spcPts val="0"/>
                        </a:spcBef>
                        <a:spcAft>
                          <a:spcPts val="0"/>
                        </a:spcAft>
                      </a:pPr>
                      <a:r>
                        <a:rPr lang="ar-SA" sz="1400" b="1" kern="100">
                          <a:solidFill>
                            <a:schemeClr val="tx2"/>
                          </a:solidFill>
                          <a:effectLst/>
                        </a:rPr>
                        <a:t>يكون القائد نشيطي ، محب للناس ،اجتماعي، وحازم في المواقف ،وغير متردد في التعامل مع الأخطاء </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Low" rtl="1">
                        <a:lnSpc>
                          <a:spcPct val="115000"/>
                        </a:lnSpc>
                        <a:spcBef>
                          <a:spcPts val="0"/>
                        </a:spcBef>
                        <a:spcAft>
                          <a:spcPts val="0"/>
                        </a:spcAft>
                      </a:pPr>
                      <a:r>
                        <a:rPr lang="ar-SA" sz="1400" b="1" kern="100">
                          <a:solidFill>
                            <a:schemeClr val="tx2"/>
                          </a:solidFill>
                          <a:effectLst/>
                        </a:rPr>
                        <a:t>الانبساط النفسي </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Low" rtl="1">
                        <a:lnSpc>
                          <a:spcPct val="115000"/>
                        </a:lnSpc>
                        <a:spcBef>
                          <a:spcPts val="0"/>
                        </a:spcBef>
                        <a:spcAft>
                          <a:spcPts val="0"/>
                        </a:spcAft>
                      </a:pPr>
                      <a:r>
                        <a:rPr lang="ar-SA" sz="1400" b="1" kern="100">
                          <a:solidFill>
                            <a:schemeClr val="tx2"/>
                          </a:solidFill>
                          <a:effectLst/>
                        </a:rPr>
                        <a:t>7</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56925921"/>
                  </a:ext>
                </a:extLst>
              </a:tr>
              <a:tr h="544019">
                <a:tc>
                  <a:txBody>
                    <a:bodyPr/>
                    <a:lstStyle/>
                    <a:p>
                      <a:pPr marL="0" marR="0" algn="justLow" rtl="1">
                        <a:lnSpc>
                          <a:spcPct val="115000"/>
                        </a:lnSpc>
                        <a:spcBef>
                          <a:spcPts val="0"/>
                        </a:spcBef>
                        <a:spcAft>
                          <a:spcPts val="0"/>
                        </a:spcAft>
                      </a:pPr>
                      <a:r>
                        <a:rPr lang="ar-SA" sz="1400" b="1" kern="100" dirty="0">
                          <a:solidFill>
                            <a:schemeClr val="tx2"/>
                          </a:solidFill>
                          <a:effectLst/>
                        </a:rPr>
                        <a:t>يرتبط الشعور بالذنب ايجابياً بفاعلية القيادة ، لأنه يؤدي الى الإحساس القوي بالمسؤولية اتجاه الاخرين </a:t>
                      </a:r>
                      <a:endParaRPr lang="en-US" sz="1400" b="1" kern="100" dirty="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Low" rtl="1">
                        <a:lnSpc>
                          <a:spcPct val="115000"/>
                        </a:lnSpc>
                        <a:spcBef>
                          <a:spcPts val="0"/>
                        </a:spcBef>
                        <a:spcAft>
                          <a:spcPts val="0"/>
                        </a:spcAft>
                      </a:pPr>
                      <a:r>
                        <a:rPr lang="ar-SA" sz="1400" b="1" kern="100">
                          <a:solidFill>
                            <a:schemeClr val="tx2"/>
                          </a:solidFill>
                          <a:effectLst/>
                        </a:rPr>
                        <a:t>الشعور بالذنب </a:t>
                      </a:r>
                      <a:endParaRPr lang="en-US" sz="1400" b="1" kern="10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Low" rtl="1">
                        <a:lnSpc>
                          <a:spcPct val="115000"/>
                        </a:lnSpc>
                        <a:spcBef>
                          <a:spcPts val="0"/>
                        </a:spcBef>
                        <a:spcAft>
                          <a:spcPts val="0"/>
                        </a:spcAft>
                      </a:pPr>
                      <a:r>
                        <a:rPr lang="ar-SA" sz="1400" b="1" kern="100" dirty="0">
                          <a:solidFill>
                            <a:schemeClr val="tx2"/>
                          </a:solidFill>
                          <a:effectLst/>
                        </a:rPr>
                        <a:t>8</a:t>
                      </a:r>
                      <a:endParaRPr lang="en-US" sz="1400" b="1" kern="100" dirty="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38281563"/>
                  </a:ext>
                </a:extLst>
              </a:tr>
            </a:tbl>
          </a:graphicData>
        </a:graphic>
      </p:graphicFrame>
      <p:sp>
        <p:nvSpPr>
          <p:cNvPr id="4" name="TextBox 3">
            <a:extLst>
              <a:ext uri="{FF2B5EF4-FFF2-40B4-BE49-F238E27FC236}">
                <a16:creationId xmlns:a16="http://schemas.microsoft.com/office/drawing/2014/main" id="{7B88A19C-FC6F-822E-DAF5-D13BF5AA75D9}"/>
              </a:ext>
            </a:extLst>
          </p:cNvPr>
          <p:cNvSpPr txBox="1"/>
          <p:nvPr/>
        </p:nvSpPr>
        <p:spPr>
          <a:xfrm>
            <a:off x="2039697" y="65449"/>
            <a:ext cx="3521131" cy="369332"/>
          </a:xfrm>
          <a:prstGeom prst="rect">
            <a:avLst/>
          </a:prstGeom>
          <a:noFill/>
        </p:spPr>
        <p:txBody>
          <a:bodyPr wrap="square">
            <a:spAutoFit/>
          </a:bodyPr>
          <a:lstStyle/>
          <a:p>
            <a:pPr algn="ctr" rtl="1"/>
            <a:r>
              <a:rPr lang="ar-SA" sz="1800" b="1" dirty="0">
                <a:solidFill>
                  <a:schemeClr val="tx2"/>
                </a:solidFill>
                <a:effectLst/>
                <a:ea typeface="Times New Roman" panose="02020603050405020304" pitchFamily="18" charset="0"/>
                <a:cs typeface="Times New Roman" panose="02020603050405020304" pitchFamily="18" charset="0"/>
              </a:rPr>
              <a:t>السمات الثمانية للقيادة الناجحة</a:t>
            </a:r>
            <a:endParaRPr lang="en-US" sz="1800" dirty="0">
              <a:solidFill>
                <a:schemeClr val="tx2"/>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grpSp>
        <p:nvGrpSpPr>
          <p:cNvPr id="1352" name="Google Shape;1352;p48"/>
          <p:cNvGrpSpPr/>
          <p:nvPr/>
        </p:nvGrpSpPr>
        <p:grpSpPr>
          <a:xfrm>
            <a:off x="8238576" y="3188545"/>
            <a:ext cx="727535" cy="1710819"/>
            <a:chOff x="8416475" y="3483007"/>
            <a:chExt cx="727535" cy="1710819"/>
          </a:xfrm>
        </p:grpSpPr>
        <p:sp>
          <p:nvSpPr>
            <p:cNvPr id="1353" name="Google Shape;1353;p48"/>
            <p:cNvSpPr/>
            <p:nvPr/>
          </p:nvSpPr>
          <p:spPr>
            <a:xfrm>
              <a:off x="8578364" y="4845112"/>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8"/>
            <p:cNvSpPr/>
            <p:nvPr/>
          </p:nvSpPr>
          <p:spPr>
            <a:xfrm>
              <a:off x="8416475" y="3483007"/>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5" name="Google Shape;1355;p48"/>
            <p:cNvSpPr/>
            <p:nvPr/>
          </p:nvSpPr>
          <p:spPr>
            <a:xfrm>
              <a:off x="8578364" y="4845112"/>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6" name="Google Shape;1356;p48"/>
          <p:cNvGrpSpPr/>
          <p:nvPr/>
        </p:nvGrpSpPr>
        <p:grpSpPr>
          <a:xfrm>
            <a:off x="4" y="916552"/>
            <a:ext cx="622800" cy="619500"/>
            <a:chOff x="-43146" y="1139477"/>
            <a:chExt cx="622800" cy="619500"/>
          </a:xfrm>
        </p:grpSpPr>
        <p:sp>
          <p:nvSpPr>
            <p:cNvPr id="1357" name="Google Shape;1357;p48"/>
            <p:cNvSpPr/>
            <p:nvPr/>
          </p:nvSpPr>
          <p:spPr>
            <a:xfrm rot="2517580">
              <a:off x="36280" y="1241357"/>
              <a:ext cx="463949" cy="415739"/>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8"/>
            <p:cNvSpPr/>
            <p:nvPr/>
          </p:nvSpPr>
          <p:spPr>
            <a:xfrm rot="1928195">
              <a:off x="205388" y="1337374"/>
              <a:ext cx="166963" cy="223526"/>
            </a:xfrm>
            <a:custGeom>
              <a:avLst/>
              <a:gdLst/>
              <a:ahLst/>
              <a:cxnLst/>
              <a:rect l="l" t="t" r="r" b="b"/>
              <a:pathLst>
                <a:path w="1172" h="1569" extrusionOk="0">
                  <a:moveTo>
                    <a:pt x="481" y="1"/>
                  </a:moveTo>
                  <a:cubicBezTo>
                    <a:pt x="473" y="1"/>
                    <a:pt x="469" y="2"/>
                    <a:pt x="469" y="2"/>
                  </a:cubicBezTo>
                  <a:lnTo>
                    <a:pt x="469" y="250"/>
                  </a:lnTo>
                  <a:lnTo>
                    <a:pt x="161" y="660"/>
                  </a:lnTo>
                  <a:lnTo>
                    <a:pt x="0" y="660"/>
                  </a:lnTo>
                  <a:lnTo>
                    <a:pt x="0" y="1480"/>
                  </a:lnTo>
                  <a:lnTo>
                    <a:pt x="249" y="1480"/>
                  </a:lnTo>
                  <a:cubicBezTo>
                    <a:pt x="249" y="1480"/>
                    <a:pt x="835" y="1568"/>
                    <a:pt x="937" y="1568"/>
                  </a:cubicBezTo>
                  <a:lnTo>
                    <a:pt x="996" y="1568"/>
                  </a:lnTo>
                  <a:cubicBezTo>
                    <a:pt x="1098" y="1539"/>
                    <a:pt x="1172" y="1422"/>
                    <a:pt x="1172" y="1319"/>
                  </a:cubicBezTo>
                  <a:cubicBezTo>
                    <a:pt x="1172" y="1070"/>
                    <a:pt x="1157" y="660"/>
                    <a:pt x="1142" y="616"/>
                  </a:cubicBezTo>
                  <a:cubicBezTo>
                    <a:pt x="1098" y="587"/>
                    <a:pt x="645" y="587"/>
                    <a:pt x="645" y="587"/>
                  </a:cubicBezTo>
                  <a:cubicBezTo>
                    <a:pt x="645" y="587"/>
                    <a:pt x="643" y="597"/>
                    <a:pt x="641" y="597"/>
                  </a:cubicBezTo>
                  <a:cubicBezTo>
                    <a:pt x="638" y="597"/>
                    <a:pt x="635" y="558"/>
                    <a:pt x="645" y="324"/>
                  </a:cubicBezTo>
                  <a:cubicBezTo>
                    <a:pt x="682" y="23"/>
                    <a:pt x="526" y="1"/>
                    <a:pt x="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itle 4">
            <a:extLst>
              <a:ext uri="{FF2B5EF4-FFF2-40B4-BE49-F238E27FC236}">
                <a16:creationId xmlns:a16="http://schemas.microsoft.com/office/drawing/2014/main" id="{3CF2A541-3C8F-4FE4-0B03-CCBB6E936753}"/>
              </a:ext>
            </a:extLst>
          </p:cNvPr>
          <p:cNvSpPr>
            <a:spLocks noGrp="1"/>
          </p:cNvSpPr>
          <p:nvPr>
            <p:ph type="title"/>
          </p:nvPr>
        </p:nvSpPr>
        <p:spPr>
          <a:xfrm>
            <a:off x="1942744" y="401526"/>
            <a:ext cx="4466400" cy="572700"/>
          </a:xfrm>
        </p:spPr>
        <p:txBody>
          <a:bodyPr/>
          <a:lstStyle/>
          <a:p>
            <a:pPr algn="r" rtl="1"/>
            <a:r>
              <a:rPr lang="ar-SA" sz="2000" b="1" dirty="0">
                <a:solidFill>
                  <a:srgbClr val="00B0F0"/>
                </a:solidFill>
                <a:effectLst/>
                <a:latin typeface="Times New Roman" panose="02020603050405020304" pitchFamily="18" charset="0"/>
                <a:ea typeface="Times New Roman" panose="02020603050405020304" pitchFamily="18" charset="0"/>
                <a:cs typeface="AM-ZAIN ORIGINAL" panose="00000400000000000000" pitchFamily="2" charset="-78"/>
              </a:rPr>
              <a:t>2) نظريات سلوك القيادة</a:t>
            </a:r>
            <a:br>
              <a:rPr lang="en-US" sz="20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rPr>
            </a:br>
            <a:endParaRPr lang="en-US" sz="3200" dirty="0"/>
          </a:p>
        </p:txBody>
      </p:sp>
      <p:sp>
        <p:nvSpPr>
          <p:cNvPr id="7" name="TextBox 6">
            <a:extLst>
              <a:ext uri="{FF2B5EF4-FFF2-40B4-BE49-F238E27FC236}">
                <a16:creationId xmlns:a16="http://schemas.microsoft.com/office/drawing/2014/main" id="{A5FE5A6A-696D-13BD-5DE7-2F3EC676A10C}"/>
              </a:ext>
            </a:extLst>
          </p:cNvPr>
          <p:cNvSpPr txBox="1"/>
          <p:nvPr/>
        </p:nvSpPr>
        <p:spPr>
          <a:xfrm>
            <a:off x="622888" y="1031825"/>
            <a:ext cx="7529883" cy="3788473"/>
          </a:xfrm>
          <a:prstGeom prst="rect">
            <a:avLst/>
          </a:prstGeom>
          <a:noFill/>
        </p:spPr>
        <p:txBody>
          <a:bodyPr wrap="square">
            <a:spAutoFit/>
          </a:bodyPr>
          <a:lstStyle/>
          <a:p>
            <a:pPr marL="0" marR="0" algn="just" rtl="1">
              <a:lnSpc>
                <a:spcPct val="115000"/>
              </a:lnSpc>
              <a:spcBef>
                <a:spcPts val="0"/>
              </a:spcBef>
              <a:spcAft>
                <a:spcPts val="0"/>
              </a:spcAft>
            </a:pPr>
            <a:r>
              <a:rPr lang="ar-SA" sz="2000" b="1" dirty="0">
                <a:solidFill>
                  <a:srgbClr val="00B0F0"/>
                </a:solidFill>
                <a:effectLst/>
                <a:latin typeface="Microsoft Sans Serif" panose="020B0604020202020204" pitchFamily="34" charset="0"/>
                <a:ea typeface="Times New Roman" panose="02020603050405020304" pitchFamily="18" charset="0"/>
                <a:cs typeface="Times New Roman" panose="02020603050405020304" pitchFamily="18" charset="0"/>
              </a:rPr>
              <a:t>النمط التسلطي : </a:t>
            </a:r>
            <a:r>
              <a:rPr lang="ar-SA" sz="1400" b="1"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يتصف القائد بإنه يملي طريقة العمل، ويتخذ القرارات بمفرده ، مع مشاركة محدودة جداً للمرؤوسين فيها، كما إنه يمارس الضغط عليهم لأجل الارتقاء بمستوى الإنتاجية. ومن نتائج هذا النمط انخفاض رضا العاملين وزيادة شكواهم، فضلاً عن اتخاذ قرارات ضعيفة بحكم تركز السلطة لدى المدراء، وعدم السماح لمشاركة الآخرين وإبداء الرأي في مشكلات العمل والمنظمة.</a:t>
            </a:r>
            <a:endParaRPr lang="ar-AE" sz="1400" b="1"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marL="0" marR="0" algn="just" rtl="1">
              <a:lnSpc>
                <a:spcPct val="115000"/>
              </a:lnSpc>
              <a:spcBef>
                <a:spcPts val="0"/>
              </a:spcBef>
              <a:spcAft>
                <a:spcPts val="0"/>
              </a:spcAft>
            </a:pPr>
            <a:endParaRPr lang="en-US" sz="1400"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marL="0" marR="0" algn="just" rtl="1">
              <a:lnSpc>
                <a:spcPct val="115000"/>
              </a:lnSpc>
              <a:spcBef>
                <a:spcPts val="0"/>
              </a:spcBef>
              <a:spcAft>
                <a:spcPts val="0"/>
              </a:spcAft>
            </a:pPr>
            <a:r>
              <a:rPr lang="ar-SA" sz="1800" b="1" dirty="0">
                <a:solidFill>
                  <a:srgbClr val="00B0F0"/>
                </a:solidFill>
                <a:effectLst/>
                <a:latin typeface="Microsoft Sans Serif" panose="020B0604020202020204" pitchFamily="34" charset="0"/>
                <a:ea typeface="Times New Roman" panose="02020603050405020304" pitchFamily="18" charset="0"/>
                <a:cs typeface="Times New Roman" panose="02020603050405020304" pitchFamily="18" charset="0"/>
              </a:rPr>
              <a:t>النمط الديموقراطي </a:t>
            </a:r>
            <a:r>
              <a:rPr lang="ar-SA" sz="1600" b="1"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 </a:t>
            </a:r>
            <a:r>
              <a:rPr lang="ar-SA" sz="1400" b="1"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يشارك القائد المرؤوسين في اتخاذ القرارات ، يفوض السلطة، ويستخدم التغذية العكسية لأرشداهم نحو الأداء الجيد . كما إنه يتحسس لمشاعرهم ويمنحهم الحرية في التعبير وتحقيق الرقابة الذاتية في العمل. ومن نتائج هذا النمط تحقيق علاقات إنسانية متينة مع العاملين ، وارتفاع مستوى أدائهم وزيادة رضاهم الوظيفي ، فضلاً عن الحصول على قرارات صائبة بحكم تطبيق مبدأ المشاركة وتفويض السلطة للآخرين. </a:t>
            </a:r>
            <a:endParaRPr lang="ar-AE" sz="1400" b="1"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marL="0" marR="0" algn="just" rtl="1">
              <a:lnSpc>
                <a:spcPct val="115000"/>
              </a:lnSpc>
              <a:spcBef>
                <a:spcPts val="0"/>
              </a:spcBef>
              <a:spcAft>
                <a:spcPts val="0"/>
              </a:spcAft>
            </a:pPr>
            <a:endParaRPr lang="en-US" sz="1400"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marL="0" marR="0" algn="just" rtl="1">
              <a:lnSpc>
                <a:spcPct val="115000"/>
              </a:lnSpc>
              <a:spcBef>
                <a:spcPts val="0"/>
              </a:spcBef>
              <a:spcAft>
                <a:spcPts val="0"/>
              </a:spcAft>
            </a:pPr>
            <a:r>
              <a:rPr lang="ar-SA" sz="1800" b="1" dirty="0">
                <a:solidFill>
                  <a:srgbClr val="00B0F0"/>
                </a:solidFill>
                <a:effectLst/>
                <a:latin typeface="Microsoft Sans Serif" panose="020B0604020202020204" pitchFamily="34" charset="0"/>
                <a:ea typeface="Times New Roman" panose="02020603050405020304" pitchFamily="18" charset="0"/>
                <a:cs typeface="Times New Roman" panose="02020603050405020304" pitchFamily="18" charset="0"/>
              </a:rPr>
              <a:t>النمط المتساهل : </a:t>
            </a:r>
            <a:r>
              <a:rPr lang="ar-SA" sz="1400" b="1"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يدع القائد الجماعة أن تتخذ القرارات وتأدية الأعمال المنوطة بأعضائها وفقاً للطريقة التي يرونها ملائمة إليهم . فقد يقوم هذا النمط على أساس عدم وجود قائد واحد ، بل يصبح كل عضو في المنظمة قائداً. ومن نتائج هذا النمط ارتفاع نسبة دوران العمل وعلاقات عمل ضعيفة ، فضلاً عن </a:t>
            </a:r>
            <a:r>
              <a:rPr lang="ar-SA" sz="1400" b="1" dirty="0" err="1">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التماهل</a:t>
            </a:r>
            <a:r>
              <a:rPr lang="ar-SA" sz="1400" b="1"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 والتقصير في إنجاز الواجبات ، وسوء جودة الأعمال والسرعة في تحقيقها ، وذلك بحكم سيادة جو الفوضوية </a:t>
            </a:r>
            <a:r>
              <a:rPr lang="ar-SA" sz="1400" b="1" dirty="0" err="1">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واللانظام</a:t>
            </a:r>
            <a:r>
              <a:rPr lang="ar-SA" sz="1400" b="1"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 في العمل .</a:t>
            </a:r>
            <a:endParaRPr lang="en-US" sz="1400"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22;p53">
            <a:extLst>
              <a:ext uri="{FF2B5EF4-FFF2-40B4-BE49-F238E27FC236}">
                <a16:creationId xmlns:a16="http://schemas.microsoft.com/office/drawing/2014/main" id="{5101EDD5-EE5C-85D9-953E-DE762E9431D2}"/>
              </a:ext>
            </a:extLst>
          </p:cNvPr>
          <p:cNvSpPr txBox="1">
            <a:spLocks/>
          </p:cNvSpPr>
          <p:nvPr/>
        </p:nvSpPr>
        <p:spPr>
          <a:xfrm flipH="1">
            <a:off x="2434856" y="958207"/>
            <a:ext cx="4485697" cy="49209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algn="just" rtl="1">
              <a:lnSpc>
                <a:spcPct val="115000"/>
              </a:lnSpc>
              <a:spcBef>
                <a:spcPts val="0"/>
              </a:spcBef>
              <a:spcAft>
                <a:spcPts val="0"/>
              </a:spcAft>
            </a:pPr>
            <a:r>
              <a:rPr lang="ar-SA" sz="2400" b="1" dirty="0">
                <a:solidFill>
                  <a:srgbClr val="A4063E"/>
                </a:solidFill>
                <a:effectLst/>
                <a:latin typeface="Times New Roman" panose="02020603050405020304" pitchFamily="18" charset="0"/>
                <a:ea typeface="Times New Roman" panose="02020603050405020304" pitchFamily="18" charset="0"/>
                <a:cs typeface="AM-ZAIN ORIGINAL" panose="00000400000000000000" pitchFamily="2" charset="-78"/>
              </a:rPr>
              <a:t>القيادة التبادلية مقابل القيادة التحولية </a:t>
            </a:r>
            <a:endParaRPr lang="en-US" sz="24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p:txBody>
      </p:sp>
      <p:sp>
        <p:nvSpPr>
          <p:cNvPr id="5" name="Google Shape;1724;p53">
            <a:extLst>
              <a:ext uri="{FF2B5EF4-FFF2-40B4-BE49-F238E27FC236}">
                <a16:creationId xmlns:a16="http://schemas.microsoft.com/office/drawing/2014/main" id="{D20B73CA-1ACD-B215-AFC3-888254D70A47}"/>
              </a:ext>
            </a:extLst>
          </p:cNvPr>
          <p:cNvSpPr/>
          <p:nvPr/>
        </p:nvSpPr>
        <p:spPr>
          <a:xfrm rot="-1481922">
            <a:off x="8457190" y="4445867"/>
            <a:ext cx="502577" cy="450362"/>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725;p53">
            <a:extLst>
              <a:ext uri="{FF2B5EF4-FFF2-40B4-BE49-F238E27FC236}">
                <a16:creationId xmlns:a16="http://schemas.microsoft.com/office/drawing/2014/main" id="{937B2D12-7D12-F1E9-6FA8-8C007C67A7FB}"/>
              </a:ext>
            </a:extLst>
          </p:cNvPr>
          <p:cNvGrpSpPr/>
          <p:nvPr/>
        </p:nvGrpSpPr>
        <p:grpSpPr>
          <a:xfrm>
            <a:off x="911746" y="154701"/>
            <a:ext cx="680400" cy="638700"/>
            <a:chOff x="160871" y="936851"/>
            <a:chExt cx="680400" cy="638700"/>
          </a:xfrm>
        </p:grpSpPr>
        <p:sp>
          <p:nvSpPr>
            <p:cNvPr id="7" name="Google Shape;1726;p53">
              <a:extLst>
                <a:ext uri="{FF2B5EF4-FFF2-40B4-BE49-F238E27FC236}">
                  <a16:creationId xmlns:a16="http://schemas.microsoft.com/office/drawing/2014/main" id="{81778B65-AA2A-048C-906C-95FA23541141}"/>
                </a:ext>
              </a:extLst>
            </p:cNvPr>
            <p:cNvSpPr/>
            <p:nvPr/>
          </p:nvSpPr>
          <p:spPr>
            <a:xfrm rot="908294">
              <a:off x="217324" y="1002147"/>
              <a:ext cx="567493" cy="508107"/>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727;p53">
              <a:extLst>
                <a:ext uri="{FF2B5EF4-FFF2-40B4-BE49-F238E27FC236}">
                  <a16:creationId xmlns:a16="http://schemas.microsoft.com/office/drawing/2014/main" id="{0076138A-9DC6-BE99-70E6-77359AB973B3}"/>
                </a:ext>
              </a:extLst>
            </p:cNvPr>
            <p:cNvGrpSpPr/>
            <p:nvPr/>
          </p:nvGrpSpPr>
          <p:grpSpPr>
            <a:xfrm>
              <a:off x="336500" y="1150250"/>
              <a:ext cx="317850" cy="209175"/>
              <a:chOff x="336500" y="1150250"/>
              <a:chExt cx="317850" cy="209175"/>
            </a:xfrm>
          </p:grpSpPr>
          <p:sp>
            <p:nvSpPr>
              <p:cNvPr id="9" name="Google Shape;1728;p53">
                <a:extLst>
                  <a:ext uri="{FF2B5EF4-FFF2-40B4-BE49-F238E27FC236}">
                    <a16:creationId xmlns:a16="http://schemas.microsoft.com/office/drawing/2014/main" id="{86E42B63-D429-AA26-FC28-603D725F4EAD}"/>
                  </a:ext>
                </a:extLst>
              </p:cNvPr>
              <p:cNvSpPr/>
              <p:nvPr/>
            </p:nvSpPr>
            <p:spPr>
              <a:xfrm>
                <a:off x="336500" y="1150250"/>
                <a:ext cx="81300" cy="813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29;p53">
                <a:extLst>
                  <a:ext uri="{FF2B5EF4-FFF2-40B4-BE49-F238E27FC236}">
                    <a16:creationId xmlns:a16="http://schemas.microsoft.com/office/drawing/2014/main" id="{864EAFDC-ACBB-146F-2250-E38D368C75FD}"/>
                  </a:ext>
                </a:extLst>
              </p:cNvPr>
              <p:cNvSpPr/>
              <p:nvPr/>
            </p:nvSpPr>
            <p:spPr>
              <a:xfrm>
                <a:off x="460425" y="1215550"/>
                <a:ext cx="81300" cy="813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30;p53">
                <a:extLst>
                  <a:ext uri="{FF2B5EF4-FFF2-40B4-BE49-F238E27FC236}">
                    <a16:creationId xmlns:a16="http://schemas.microsoft.com/office/drawing/2014/main" id="{E30F4FCC-5D61-11EE-429C-E30145F34175}"/>
                  </a:ext>
                </a:extLst>
              </p:cNvPr>
              <p:cNvSpPr/>
              <p:nvPr/>
            </p:nvSpPr>
            <p:spPr>
              <a:xfrm>
                <a:off x="573050" y="1278125"/>
                <a:ext cx="81300" cy="813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 name="Google Shape;1731;p53">
            <a:extLst>
              <a:ext uri="{FF2B5EF4-FFF2-40B4-BE49-F238E27FC236}">
                <a16:creationId xmlns:a16="http://schemas.microsoft.com/office/drawing/2014/main" id="{B0A88758-0A87-9E1A-F8CA-825D22910D45}"/>
              </a:ext>
            </a:extLst>
          </p:cNvPr>
          <p:cNvGrpSpPr/>
          <p:nvPr/>
        </p:nvGrpSpPr>
        <p:grpSpPr>
          <a:xfrm>
            <a:off x="184750" y="2797485"/>
            <a:ext cx="785377" cy="2421158"/>
            <a:chOff x="7825375" y="2447285"/>
            <a:chExt cx="785377" cy="2421158"/>
          </a:xfrm>
        </p:grpSpPr>
        <p:sp>
          <p:nvSpPr>
            <p:cNvPr id="13" name="Google Shape;1732;p53">
              <a:extLst>
                <a:ext uri="{FF2B5EF4-FFF2-40B4-BE49-F238E27FC236}">
                  <a16:creationId xmlns:a16="http://schemas.microsoft.com/office/drawing/2014/main" id="{6021D333-FA08-ECCD-8E18-7518E0985FEC}"/>
                </a:ext>
              </a:extLst>
            </p:cNvPr>
            <p:cNvSpPr/>
            <p:nvPr/>
          </p:nvSpPr>
          <p:spPr>
            <a:xfrm>
              <a:off x="7825375" y="2447285"/>
              <a:ext cx="785377" cy="159703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33;p53">
              <a:extLst>
                <a:ext uri="{FF2B5EF4-FFF2-40B4-BE49-F238E27FC236}">
                  <a16:creationId xmlns:a16="http://schemas.microsoft.com/office/drawing/2014/main" id="{8FDEA6BF-D6C2-6ECA-AE9D-29451E0FF4C9}"/>
                </a:ext>
              </a:extLst>
            </p:cNvPr>
            <p:cNvSpPr/>
            <p:nvPr/>
          </p:nvSpPr>
          <p:spPr>
            <a:xfrm>
              <a:off x="8200084" y="3039275"/>
              <a:ext cx="7052" cy="1260986"/>
            </a:xfrm>
            <a:custGeom>
              <a:avLst/>
              <a:gdLst/>
              <a:ahLst/>
              <a:cxnLst/>
              <a:rect l="l" t="t" r="r" b="b"/>
              <a:pathLst>
                <a:path w="89" h="15914" extrusionOk="0">
                  <a:moveTo>
                    <a:pt x="30" y="0"/>
                  </a:moveTo>
                  <a:cubicBezTo>
                    <a:pt x="15" y="0"/>
                    <a:pt x="0" y="3543"/>
                    <a:pt x="0" y="7950"/>
                  </a:cubicBezTo>
                  <a:cubicBezTo>
                    <a:pt x="0" y="12342"/>
                    <a:pt x="15" y="15914"/>
                    <a:pt x="30" y="15914"/>
                  </a:cubicBezTo>
                  <a:cubicBezTo>
                    <a:pt x="74" y="15914"/>
                    <a:pt x="88" y="12342"/>
                    <a:pt x="74" y="7950"/>
                  </a:cubicBezTo>
                  <a:cubicBezTo>
                    <a:pt x="74" y="3558"/>
                    <a:pt x="59" y="0"/>
                    <a:pt x="3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34;p53">
              <a:extLst>
                <a:ext uri="{FF2B5EF4-FFF2-40B4-BE49-F238E27FC236}">
                  <a16:creationId xmlns:a16="http://schemas.microsoft.com/office/drawing/2014/main" id="{426D2477-AEF9-0D9A-C05A-5DEA4F1E4387}"/>
                </a:ext>
              </a:extLst>
            </p:cNvPr>
            <p:cNvSpPr/>
            <p:nvPr/>
          </p:nvSpPr>
          <p:spPr>
            <a:xfrm>
              <a:off x="8196598" y="3199337"/>
              <a:ext cx="213538" cy="270358"/>
            </a:xfrm>
            <a:custGeom>
              <a:avLst/>
              <a:gdLst/>
              <a:ahLst/>
              <a:cxnLst/>
              <a:rect l="l" t="t" r="r" b="b"/>
              <a:pathLst>
                <a:path w="2695" h="3412" extrusionOk="0">
                  <a:moveTo>
                    <a:pt x="2694" y="1"/>
                  </a:moveTo>
                  <a:cubicBezTo>
                    <a:pt x="2694" y="1"/>
                    <a:pt x="2636" y="45"/>
                    <a:pt x="2548" y="103"/>
                  </a:cubicBezTo>
                  <a:cubicBezTo>
                    <a:pt x="2475" y="176"/>
                    <a:pt x="2372" y="293"/>
                    <a:pt x="2240" y="440"/>
                  </a:cubicBezTo>
                  <a:cubicBezTo>
                    <a:pt x="1977" y="733"/>
                    <a:pt x="1655" y="1172"/>
                    <a:pt x="1289" y="1655"/>
                  </a:cubicBezTo>
                  <a:cubicBezTo>
                    <a:pt x="981" y="2094"/>
                    <a:pt x="659" y="2475"/>
                    <a:pt x="366" y="2885"/>
                  </a:cubicBezTo>
                  <a:lnTo>
                    <a:pt x="103" y="3265"/>
                  </a:lnTo>
                  <a:cubicBezTo>
                    <a:pt x="44" y="3353"/>
                    <a:pt x="0" y="3412"/>
                    <a:pt x="0" y="3412"/>
                  </a:cubicBezTo>
                  <a:cubicBezTo>
                    <a:pt x="0" y="3412"/>
                    <a:pt x="44" y="3368"/>
                    <a:pt x="118" y="3280"/>
                  </a:cubicBezTo>
                  <a:cubicBezTo>
                    <a:pt x="205" y="3148"/>
                    <a:pt x="323" y="3046"/>
                    <a:pt x="410" y="2914"/>
                  </a:cubicBezTo>
                  <a:cubicBezTo>
                    <a:pt x="718" y="2533"/>
                    <a:pt x="1025" y="2123"/>
                    <a:pt x="1362" y="1714"/>
                  </a:cubicBezTo>
                  <a:cubicBezTo>
                    <a:pt x="1684" y="1274"/>
                    <a:pt x="2006" y="879"/>
                    <a:pt x="2299" y="484"/>
                  </a:cubicBezTo>
                  <a:cubicBezTo>
                    <a:pt x="2401" y="337"/>
                    <a:pt x="2518" y="206"/>
                    <a:pt x="2592" y="132"/>
                  </a:cubicBezTo>
                  <a:cubicBezTo>
                    <a:pt x="2665" y="59"/>
                    <a:pt x="2694" y="1"/>
                    <a:pt x="26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35;p53">
              <a:extLst>
                <a:ext uri="{FF2B5EF4-FFF2-40B4-BE49-F238E27FC236}">
                  <a16:creationId xmlns:a16="http://schemas.microsoft.com/office/drawing/2014/main" id="{671E4DFF-2A34-1EAD-CF71-281134D35BAD}"/>
                </a:ext>
              </a:extLst>
            </p:cNvPr>
            <p:cNvSpPr/>
            <p:nvPr/>
          </p:nvSpPr>
          <p:spPr>
            <a:xfrm>
              <a:off x="8042324" y="3706304"/>
              <a:ext cx="160134" cy="187951"/>
            </a:xfrm>
            <a:custGeom>
              <a:avLst/>
              <a:gdLst/>
              <a:ahLst/>
              <a:cxnLst/>
              <a:rect l="l" t="t" r="r" b="b"/>
              <a:pathLst>
                <a:path w="2021" h="2372" extrusionOk="0">
                  <a:moveTo>
                    <a:pt x="0" y="0"/>
                  </a:moveTo>
                  <a:cubicBezTo>
                    <a:pt x="0" y="15"/>
                    <a:pt x="103" y="132"/>
                    <a:pt x="308" y="337"/>
                  </a:cubicBezTo>
                  <a:cubicBezTo>
                    <a:pt x="498" y="542"/>
                    <a:pt x="762" y="820"/>
                    <a:pt x="1054" y="1142"/>
                  </a:cubicBezTo>
                  <a:cubicBezTo>
                    <a:pt x="1347" y="1479"/>
                    <a:pt x="1596" y="1772"/>
                    <a:pt x="1786" y="1991"/>
                  </a:cubicBezTo>
                  <a:cubicBezTo>
                    <a:pt x="1874" y="2094"/>
                    <a:pt x="1933" y="2196"/>
                    <a:pt x="1962" y="2269"/>
                  </a:cubicBezTo>
                  <a:cubicBezTo>
                    <a:pt x="1991" y="2328"/>
                    <a:pt x="2006" y="2372"/>
                    <a:pt x="2006" y="2372"/>
                  </a:cubicBezTo>
                  <a:cubicBezTo>
                    <a:pt x="2021" y="2372"/>
                    <a:pt x="2021" y="2167"/>
                    <a:pt x="1830" y="1933"/>
                  </a:cubicBezTo>
                  <a:cubicBezTo>
                    <a:pt x="1640" y="1698"/>
                    <a:pt x="1406" y="1406"/>
                    <a:pt x="1113" y="1069"/>
                  </a:cubicBezTo>
                  <a:cubicBezTo>
                    <a:pt x="820" y="761"/>
                    <a:pt x="542" y="483"/>
                    <a:pt x="337" y="293"/>
                  </a:cubicBezTo>
                  <a:cubicBezTo>
                    <a:pt x="132" y="103"/>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36;p53">
              <a:extLst>
                <a:ext uri="{FF2B5EF4-FFF2-40B4-BE49-F238E27FC236}">
                  <a16:creationId xmlns:a16="http://schemas.microsoft.com/office/drawing/2014/main" id="{FADC7D3F-6286-72BF-FC3A-E8C8ACE12B00}"/>
                </a:ext>
              </a:extLst>
            </p:cNvPr>
            <p:cNvSpPr/>
            <p:nvPr/>
          </p:nvSpPr>
          <p:spPr>
            <a:xfrm>
              <a:off x="7993008" y="4381211"/>
              <a:ext cx="464000" cy="487231"/>
            </a:xfrm>
            <a:custGeom>
              <a:avLst/>
              <a:gdLst/>
              <a:ahLst/>
              <a:cxnLst/>
              <a:rect l="l" t="t" r="r" b="b"/>
              <a:pathLst>
                <a:path w="5856" h="6149" extrusionOk="0">
                  <a:moveTo>
                    <a:pt x="5856" y="0"/>
                  </a:moveTo>
                  <a:lnTo>
                    <a:pt x="0" y="908"/>
                  </a:lnTo>
                  <a:cubicBezTo>
                    <a:pt x="44" y="908"/>
                    <a:pt x="732" y="6149"/>
                    <a:pt x="732" y="6149"/>
                  </a:cubicBezTo>
                  <a:lnTo>
                    <a:pt x="4670" y="6149"/>
                  </a:lnTo>
                  <a:lnTo>
                    <a:pt x="5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37;p53">
              <a:extLst>
                <a:ext uri="{FF2B5EF4-FFF2-40B4-BE49-F238E27FC236}">
                  <a16:creationId xmlns:a16="http://schemas.microsoft.com/office/drawing/2014/main" id="{C441C46B-FE23-1E84-9D38-B0276BF5528A}"/>
                </a:ext>
              </a:extLst>
            </p:cNvPr>
            <p:cNvSpPr/>
            <p:nvPr/>
          </p:nvSpPr>
          <p:spPr>
            <a:xfrm>
              <a:off x="7938493" y="4310451"/>
              <a:ext cx="581189" cy="142707"/>
            </a:xfrm>
            <a:custGeom>
              <a:avLst/>
              <a:gdLst/>
              <a:ahLst/>
              <a:cxnLst/>
              <a:rect l="l" t="t" r="r" b="b"/>
              <a:pathLst>
                <a:path w="7335" h="1801" extrusionOk="0">
                  <a:moveTo>
                    <a:pt x="7334" y="0"/>
                  </a:moveTo>
                  <a:lnTo>
                    <a:pt x="0" y="600"/>
                  </a:lnTo>
                  <a:lnTo>
                    <a:pt x="0" y="1801"/>
                  </a:lnTo>
                  <a:lnTo>
                    <a:pt x="7334" y="1801"/>
                  </a:lnTo>
                  <a:lnTo>
                    <a:pt x="7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38;p53">
              <a:extLst>
                <a:ext uri="{FF2B5EF4-FFF2-40B4-BE49-F238E27FC236}">
                  <a16:creationId xmlns:a16="http://schemas.microsoft.com/office/drawing/2014/main" id="{7D3FD8D0-8C0D-009D-2D53-35FF2B1E2AA3}"/>
                </a:ext>
              </a:extLst>
            </p:cNvPr>
            <p:cNvSpPr/>
            <p:nvPr/>
          </p:nvSpPr>
          <p:spPr>
            <a:xfrm>
              <a:off x="7993008" y="4453080"/>
              <a:ext cx="450134" cy="72027"/>
            </a:xfrm>
            <a:custGeom>
              <a:avLst/>
              <a:gdLst/>
              <a:ahLst/>
              <a:cxnLst/>
              <a:rect l="l" t="t" r="r" b="b"/>
              <a:pathLst>
                <a:path w="5681" h="909" extrusionOk="0">
                  <a:moveTo>
                    <a:pt x="0" y="1"/>
                  </a:moveTo>
                  <a:lnTo>
                    <a:pt x="88" y="543"/>
                  </a:lnTo>
                  <a:lnTo>
                    <a:pt x="5490" y="909"/>
                  </a:lnTo>
                  <a:lnTo>
                    <a:pt x="5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 name="Picture 22">
            <a:extLst>
              <a:ext uri="{FF2B5EF4-FFF2-40B4-BE49-F238E27FC236}">
                <a16:creationId xmlns:a16="http://schemas.microsoft.com/office/drawing/2014/main" id="{16D95046-2650-7388-8DA8-F6823103C11F}"/>
              </a:ext>
            </a:extLst>
          </p:cNvPr>
          <p:cNvPicPr>
            <a:picLocks noChangeAspect="1"/>
          </p:cNvPicPr>
          <p:nvPr/>
        </p:nvPicPr>
        <p:blipFill>
          <a:blip r:embed="rId2"/>
          <a:stretch>
            <a:fillRect/>
          </a:stretch>
        </p:blipFill>
        <p:spPr>
          <a:xfrm>
            <a:off x="2282420" y="1730550"/>
            <a:ext cx="5115815" cy="2663967"/>
          </a:xfrm>
          <a:prstGeom prst="ellipse">
            <a:avLst/>
          </a:prstGeom>
          <a:ln>
            <a:noFill/>
          </a:ln>
          <a:effectLst>
            <a:softEdge rad="112500"/>
          </a:effectLst>
        </p:spPr>
      </p:pic>
    </p:spTree>
    <p:extLst>
      <p:ext uri="{BB962C8B-B14F-4D97-AF65-F5344CB8AC3E}">
        <p14:creationId xmlns:p14="http://schemas.microsoft.com/office/powerpoint/2010/main" val="2212128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9"/>
        <p:cNvGrpSpPr/>
        <p:nvPr/>
      </p:nvGrpSpPr>
      <p:grpSpPr>
        <a:xfrm>
          <a:off x="0" y="0"/>
          <a:ext cx="0" cy="0"/>
          <a:chOff x="0" y="0"/>
          <a:chExt cx="0" cy="0"/>
        </a:xfrm>
      </p:grpSpPr>
      <p:sp>
        <p:nvSpPr>
          <p:cNvPr id="5" name="TextBox 4">
            <a:extLst>
              <a:ext uri="{FF2B5EF4-FFF2-40B4-BE49-F238E27FC236}">
                <a16:creationId xmlns:a16="http://schemas.microsoft.com/office/drawing/2014/main" id="{B15DAF5F-DF23-845C-0286-CFC3007E9D61}"/>
              </a:ext>
            </a:extLst>
          </p:cNvPr>
          <p:cNvSpPr txBox="1"/>
          <p:nvPr/>
        </p:nvSpPr>
        <p:spPr>
          <a:xfrm>
            <a:off x="393405" y="398847"/>
            <a:ext cx="7973089" cy="4721292"/>
          </a:xfrm>
          <a:prstGeom prst="rect">
            <a:avLst/>
          </a:prstGeom>
          <a:noFill/>
        </p:spPr>
        <p:txBody>
          <a:bodyPr wrap="square">
            <a:spAutoFit/>
          </a:bodyPr>
          <a:lstStyle/>
          <a:p>
            <a:pPr marL="0" marR="0" algn="just" rtl="1">
              <a:lnSpc>
                <a:spcPct val="115000"/>
              </a:lnSpc>
              <a:spcBef>
                <a:spcPts val="0"/>
              </a:spcBef>
              <a:spcAft>
                <a:spcPts val="0"/>
              </a:spcAft>
            </a:pPr>
            <a:r>
              <a:rPr lang="ar-SA" sz="3600" b="1" dirty="0">
                <a:solidFill>
                  <a:srgbClr val="00B0F0"/>
                </a:solidFill>
                <a:effectLst>
                  <a:outerShdw blurRad="38100" dist="38100" dir="2700000" algn="tl">
                    <a:srgbClr val="000000">
                      <a:alpha val="43137"/>
                    </a:srgbClr>
                  </a:outerShdw>
                </a:effectLst>
                <a:latin typeface="Microsoft Sans Serif" panose="020B0604020202020204" pitchFamily="34" charset="0"/>
                <a:ea typeface="Times New Roman" panose="02020603050405020304" pitchFamily="18" charset="0"/>
                <a:cs typeface="Times New Roman" panose="02020603050405020304" pitchFamily="18" charset="0"/>
              </a:rPr>
              <a:t>القيادة التبادلية </a:t>
            </a:r>
            <a:endParaRPr lang="en-US" sz="2400" dirty="0">
              <a:solidFill>
                <a:srgbClr val="00B0F0"/>
              </a:solidFill>
              <a:effectLst>
                <a:outerShdw blurRad="38100" dist="38100" dir="2700000" algn="tl">
                  <a:srgbClr val="000000">
                    <a:alpha val="43137"/>
                  </a:srgbClr>
                </a:outerShdw>
              </a:effectLst>
              <a:latin typeface="Microsoft Sans Serif" panose="020B0604020202020204" pitchFamily="34" charset="0"/>
              <a:ea typeface="Times New Roman" panose="02020603050405020304" pitchFamily="18" charset="0"/>
              <a:cs typeface="Times New Roman" panose="02020603050405020304" pitchFamily="18" charset="0"/>
            </a:endParaRPr>
          </a:p>
          <a:p>
            <a:pPr marL="0" marR="0" algn="just" rtl="1">
              <a:lnSpc>
                <a:spcPct val="115000"/>
              </a:lnSpc>
              <a:spcBef>
                <a:spcPts val="0"/>
              </a:spcBef>
              <a:spcAft>
                <a:spcPts val="0"/>
              </a:spcAft>
            </a:pPr>
            <a:r>
              <a:rPr lang="ar-SA" sz="1600" b="1"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يعطي القائد التبادلي التوجيه والدعم اللازمين، ويطلب من المرؤوسين تقديم ما يحتاجونه لتنفيذ ذلك. وفي هذه الحالة، يساعد القائد المرؤوسين في تحديد ما ينبغي عمله لتحقيق النتائج المرغوبة ( جودة عالية، مبيعات أكثر ، تقليل كلفة الإنتاج ) مقابل مراعاته الأخذ بالاعتبار تحقيق حاجات التقدير وتحقيق الذات لديهم، فضلاً عن اعتقادهم بإن تحقيق الأهداف يؤدي إلى حصولهم على المكافآت المرغوبة. </a:t>
            </a:r>
            <a:endParaRPr lang="en-US" sz="1600"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marL="0" marR="0" algn="just" rtl="1">
              <a:lnSpc>
                <a:spcPct val="115000"/>
              </a:lnSpc>
              <a:spcBef>
                <a:spcPts val="0"/>
              </a:spcBef>
              <a:spcAft>
                <a:spcPts val="0"/>
              </a:spcAft>
            </a:pPr>
            <a:r>
              <a:rPr lang="ar-SA" sz="1600" b="1"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 يعكس منظور القيادة التبادلية تلك العلاقة التعاقدية التفاعلية بين القائد والمرؤوسين، اذ يحصل القائد على خضوع وامتثال المرؤوسين لأوامره وقراراته من خلال ممارسات لقبول صريح أو ضمني بمنح المكافآت إليهم مقابل النتائج المرغوبة المتحققة للمنظمة. ويمكن أن تأخذ العلاقة بين القائد والمرؤوسين ضمن منظور القيادة التبادلية، ممارسة أحد الصيغ الآتية : </a:t>
            </a:r>
            <a:endParaRPr lang="en-US" sz="1600"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marL="0" marR="0" algn="just" rtl="1">
              <a:lnSpc>
                <a:spcPct val="115000"/>
              </a:lnSpc>
              <a:spcBef>
                <a:spcPts val="0"/>
              </a:spcBef>
              <a:spcAft>
                <a:spcPts val="0"/>
              </a:spcAft>
            </a:pPr>
            <a:r>
              <a:rPr lang="ar-SA" sz="1800" b="1" dirty="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rPr>
              <a:t>الإدارة بالاستثناء: </a:t>
            </a:r>
            <a:r>
              <a:rPr lang="ar-SA" sz="1600" b="1"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توجيه القائد لجهوده نحو أماكن الخلل والثغرات ، واتخاذ إجراءات معالجة الانحرافات بطريقة الإرشاد والدعم للمرؤوسين كي يتم التقدم بالاتجاه المرغوب. </a:t>
            </a:r>
            <a:endParaRPr lang="en-US" sz="1600"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marL="0" marR="0" algn="just" rtl="1">
              <a:lnSpc>
                <a:spcPct val="115000"/>
              </a:lnSpc>
              <a:spcBef>
                <a:spcPts val="0"/>
              </a:spcBef>
              <a:spcAft>
                <a:spcPts val="0"/>
              </a:spcAft>
            </a:pPr>
            <a:r>
              <a:rPr lang="ar-SA" sz="1800" b="1" dirty="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rPr>
              <a:t>الإدارة بالنتائج : </a:t>
            </a:r>
            <a:r>
              <a:rPr lang="ar-SA" sz="1600" b="1"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استمرار القائد في متابعة بيئة الأعمال لمعرفة قضية تحقيق النتائج المحددة في الخطط ، والبحث عن الانحرافات الموجودة فيها ، واتخاذ الإجراءات التصحيحية اللازمة.</a:t>
            </a:r>
            <a:endParaRPr lang="en-US" sz="1600"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algn="just" rtl="1"/>
            <a:r>
              <a:rPr lang="ar-SA" sz="1600" b="1" dirty="0">
                <a:solidFill>
                  <a:schemeClr val="tx1"/>
                </a:solidFill>
                <a:effectLst/>
                <a:ea typeface="Times New Roman" panose="02020603050405020304" pitchFamily="18" charset="0"/>
                <a:cs typeface="Times New Roman" panose="02020603050405020304" pitchFamily="18" charset="0"/>
              </a:rPr>
              <a:t> </a:t>
            </a:r>
            <a:r>
              <a:rPr lang="ar-SA" sz="1800" b="1" dirty="0">
                <a:solidFill>
                  <a:schemeClr val="tx2"/>
                </a:solidFill>
                <a:effectLst/>
                <a:ea typeface="Times New Roman" panose="02020603050405020304" pitchFamily="18" charset="0"/>
                <a:cs typeface="Times New Roman" panose="02020603050405020304" pitchFamily="18" charset="0"/>
              </a:rPr>
              <a:t>الادارة بالمكافآت : </a:t>
            </a:r>
            <a:r>
              <a:rPr lang="ar-SA" sz="1600" b="1" dirty="0">
                <a:solidFill>
                  <a:schemeClr val="tx1"/>
                </a:solidFill>
                <a:effectLst/>
                <a:ea typeface="Times New Roman" panose="02020603050405020304" pitchFamily="18" charset="0"/>
                <a:cs typeface="Times New Roman" panose="02020603050405020304" pitchFamily="18" charset="0"/>
              </a:rPr>
              <a:t>يقوم القائد بإعداد وتصميم منظومة مكافآت رسمية موضحة فيها الأهداف المتوقعة والعوائد المتحققة للمرؤوسين في ضوء تحقيق النجاح في الأداء التنظيمي </a:t>
            </a:r>
            <a:endParaRPr lang="en-US" sz="1600" dirty="0">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1ABB4D-A5C7-459C-EA72-72B0CE44FEF6}"/>
              </a:ext>
            </a:extLst>
          </p:cNvPr>
          <p:cNvSpPr txBox="1"/>
          <p:nvPr/>
        </p:nvSpPr>
        <p:spPr>
          <a:xfrm>
            <a:off x="669851" y="1150851"/>
            <a:ext cx="7582343" cy="3006480"/>
          </a:xfrm>
          <a:prstGeom prst="rect">
            <a:avLst/>
          </a:prstGeom>
          <a:noFill/>
        </p:spPr>
        <p:txBody>
          <a:bodyPr wrap="square">
            <a:spAutoFit/>
          </a:bodyPr>
          <a:lstStyle/>
          <a:p>
            <a:pPr marL="0" marR="0" algn="just" rtl="1">
              <a:lnSpc>
                <a:spcPct val="115000"/>
              </a:lnSpc>
              <a:spcBef>
                <a:spcPts val="0"/>
              </a:spcBef>
              <a:spcAft>
                <a:spcPts val="0"/>
              </a:spcAft>
            </a:pPr>
            <a:r>
              <a:rPr lang="ar-SA" sz="4000" b="1" dirty="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rPr>
              <a:t>القيادة التحويلية</a:t>
            </a:r>
            <a:endParaRPr lang="en-US" sz="3600" dirty="0">
              <a:solidFill>
                <a:schemeClr val="tx2"/>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marL="0" marR="0" algn="just" rtl="1">
              <a:lnSpc>
                <a:spcPct val="115000"/>
              </a:lnSpc>
              <a:spcBef>
                <a:spcPts val="0"/>
              </a:spcBef>
              <a:spcAft>
                <a:spcPts val="0"/>
              </a:spcAft>
            </a:pPr>
            <a:r>
              <a:rPr lang="ar-SA" sz="1800" b="1"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 توحد القيادة التحويلية المرؤوسين ، وتُغير أهدافهم ومعتقداتهم من خلال تعميق وعيهم نحو تطبيق الأوضاع المثالية الفائقة للقيم الأخلاقية ( مثل الاستقلالية والعدالة ) ، وليس باستخدام الممارسات السلبية ( مثل الخوف ، الطمع ، البغض ). وتتحقق القيادة التحويلية عندما يرفع القادة مصالح </a:t>
            </a:r>
            <a:r>
              <a:rPr lang="ar-SA" sz="1800" b="1" dirty="0" err="1">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مروؤسيهم</a:t>
            </a:r>
            <a:r>
              <a:rPr lang="ar-SA" sz="1800" b="1"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 </a:t>
            </a:r>
            <a:r>
              <a:rPr lang="ar-SA" sz="1800" b="1" dirty="0" err="1">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بأتجاه</a:t>
            </a:r>
            <a:r>
              <a:rPr lang="ar-SA" sz="1800" b="1"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 رسالة المنظمة وأهدافهم ، ويثيروا فيهم الحماس للنظر إلى ما هو أبعد من </a:t>
            </a:r>
            <a:r>
              <a:rPr lang="ar-SA" sz="1800" b="1" dirty="0" err="1">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أهتماماتهم</a:t>
            </a:r>
            <a:r>
              <a:rPr lang="ar-SA" sz="1800" b="1"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 الشخصية لصالحها. فالقائد التحويلي يعد ذلك المدير الذي يمكن العاملين ، ويدفعهم للأداء إلى ما هو أكثر من المتوقع أصلاً ، والعمل بمستويات جهد فائقة ، وتطوير أهداف جماعية ، بدلاً من التركيز على المصالح المباشرة لهم أو الآنية لمنظمة الاعمال .</a:t>
            </a:r>
            <a:endParaRPr lang="en-US" sz="1800"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670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2D725F-9551-220E-8703-C09B8EEBE6CE}"/>
              </a:ext>
            </a:extLst>
          </p:cNvPr>
          <p:cNvSpPr txBox="1"/>
          <p:nvPr/>
        </p:nvSpPr>
        <p:spPr>
          <a:xfrm>
            <a:off x="606056" y="732833"/>
            <a:ext cx="8109984" cy="2597634"/>
          </a:xfrm>
          <a:prstGeom prst="rect">
            <a:avLst/>
          </a:prstGeom>
          <a:noFill/>
        </p:spPr>
        <p:txBody>
          <a:bodyPr wrap="square">
            <a:spAutoFit/>
          </a:bodyPr>
          <a:lstStyle/>
          <a:p>
            <a:pPr marL="0" marR="0" algn="just" rtl="1">
              <a:lnSpc>
                <a:spcPct val="115000"/>
              </a:lnSpc>
              <a:spcBef>
                <a:spcPts val="0"/>
              </a:spcBef>
              <a:spcAft>
                <a:spcPts val="0"/>
              </a:spcAft>
            </a:pPr>
            <a:r>
              <a:rPr lang="ar-IQ" sz="3200" b="1" dirty="0">
                <a:solidFill>
                  <a:srgbClr val="00B0F0"/>
                </a:solidFill>
                <a:effectLst/>
                <a:latin typeface="Microsoft Sans Serif" panose="020B0604020202020204" pitchFamily="34" charset="0"/>
                <a:ea typeface="Times New Roman" panose="02020603050405020304" pitchFamily="18" charset="0"/>
                <a:cs typeface="Times New Roman" panose="02020603050405020304" pitchFamily="18" charset="0"/>
              </a:rPr>
              <a:t>نظرية </a:t>
            </a:r>
            <a:r>
              <a:rPr lang="ar-IQ" sz="3200" b="1" dirty="0" err="1">
                <a:solidFill>
                  <a:srgbClr val="00B0F0"/>
                </a:solidFill>
                <a:effectLst/>
                <a:latin typeface="Microsoft Sans Serif" panose="020B0604020202020204" pitchFamily="34" charset="0"/>
                <a:ea typeface="Times New Roman" panose="02020603050405020304" pitchFamily="18" charset="0"/>
                <a:cs typeface="Times New Roman" panose="02020603050405020304" pitchFamily="18" charset="0"/>
              </a:rPr>
              <a:t>ليكرت</a:t>
            </a:r>
            <a:r>
              <a:rPr lang="ar-IQ" sz="3200" b="1" dirty="0">
                <a:solidFill>
                  <a:srgbClr val="00B0F0"/>
                </a:solidFill>
                <a:effectLst/>
                <a:latin typeface="Microsoft Sans Serif" panose="020B0604020202020204" pitchFamily="34" charset="0"/>
                <a:ea typeface="Times New Roman" panose="02020603050405020304" pitchFamily="18" charset="0"/>
                <a:cs typeface="Times New Roman" panose="02020603050405020304" pitchFamily="18" charset="0"/>
              </a:rPr>
              <a:t> في القيادة</a:t>
            </a:r>
            <a:r>
              <a:rPr lang="en-US" sz="3200" b="1" dirty="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algn="just" rtl="1"/>
            <a:r>
              <a:rPr lang="ar-IQ" sz="1800" b="1" dirty="0">
                <a:effectLst/>
                <a:ea typeface="Times New Roman" panose="02020603050405020304" pitchFamily="18" charset="0"/>
                <a:cs typeface="Times New Roman" panose="02020603050405020304" pitchFamily="18" charset="0"/>
              </a:rPr>
              <a:t>درس </a:t>
            </a:r>
            <a:r>
              <a:rPr lang="ar-IQ" sz="1800" b="1" dirty="0" err="1">
                <a:effectLst/>
                <a:ea typeface="Times New Roman" panose="02020603050405020304" pitchFamily="18" charset="0"/>
                <a:cs typeface="Times New Roman" panose="02020603050405020304" pitchFamily="18" charset="0"/>
              </a:rPr>
              <a:t>لیکرت</a:t>
            </a:r>
            <a:r>
              <a:rPr lang="ar-IQ" sz="1800" b="1" dirty="0">
                <a:effectLst/>
                <a:ea typeface="Times New Roman" panose="02020603050405020304" pitchFamily="18" charset="0"/>
                <a:cs typeface="Times New Roman" panose="02020603050405020304" pitchFamily="18" charset="0"/>
              </a:rPr>
              <a:t> وزملاؤه سلوك مجموعة كبيرة من المشرفين العماليين من ذوي الإنتاجية العالية ، مقارنة بسلوك مشرفين آخرين من ذوي الإنتاجية الواطئة. وقد وجد </a:t>
            </a:r>
            <a:r>
              <a:rPr lang="ar-IQ" sz="1800" b="1" dirty="0" err="1">
                <a:effectLst/>
                <a:ea typeface="Times New Roman" panose="02020603050405020304" pitchFamily="18" charset="0"/>
                <a:cs typeface="Times New Roman" panose="02020603050405020304" pitchFamily="18" charset="0"/>
              </a:rPr>
              <a:t>ليكرت</a:t>
            </a:r>
            <a:r>
              <a:rPr lang="ar-IQ" sz="1800" b="1" dirty="0">
                <a:effectLst/>
                <a:ea typeface="Times New Roman" panose="02020603050405020304" pitchFamily="18" charset="0"/>
                <a:cs typeface="Times New Roman" panose="02020603050405020304" pitchFamily="18" charset="0"/>
              </a:rPr>
              <a:t> أن مشاركة المشرفين العماليين من ذوي الإنتاجية العالية في العمل الفعلي كانت محدودة، إلا أن تعاملهم مع الأفراد من العمال كان تعاملاً يتسم بالمشاركة الإنسانية والمرونة العالية بعيداً عن التدخل الرسمي أو الأوامر الرسمية الصارمة. كما أن هؤلاء المشرفين تميزوا بإعطاء حرية أكبر لمرؤوسيهم في اتخاذ القرارات ووضع برامج العمل المناسبة دون أن يتدخلوا كثيراً في شؤون العمال. وتوصل </a:t>
            </a:r>
            <a:r>
              <a:rPr lang="ar-IQ" sz="1800" b="1" dirty="0" err="1">
                <a:effectLst/>
                <a:ea typeface="Times New Roman" panose="02020603050405020304" pitchFamily="18" charset="0"/>
                <a:cs typeface="Times New Roman" panose="02020603050405020304" pitchFamily="18" charset="0"/>
              </a:rPr>
              <a:t>ليكرت</a:t>
            </a:r>
            <a:r>
              <a:rPr lang="ar-IQ" sz="1800" b="1" dirty="0">
                <a:effectLst/>
                <a:ea typeface="Times New Roman" panose="02020603050405020304" pitchFamily="18" charset="0"/>
                <a:cs typeface="Times New Roman" panose="02020603050405020304" pitchFamily="18" charset="0"/>
              </a:rPr>
              <a:t> من خلال هذه المشاهدات إلى استنتاج مفاده أن القيادة الديمقراطية تعطي نتائج أفضل من القيادة الاوتوقراطية.</a:t>
            </a:r>
            <a:endParaRPr lang="en-US" sz="1800" dirty="0"/>
          </a:p>
        </p:txBody>
      </p:sp>
      <p:pic>
        <p:nvPicPr>
          <p:cNvPr id="6" name="Picture 5">
            <a:extLst>
              <a:ext uri="{FF2B5EF4-FFF2-40B4-BE49-F238E27FC236}">
                <a16:creationId xmlns:a16="http://schemas.microsoft.com/office/drawing/2014/main" id="{B824F49F-4A2D-5865-A3B7-CE4C7B99672F}"/>
              </a:ext>
            </a:extLst>
          </p:cNvPr>
          <p:cNvPicPr>
            <a:picLocks noChangeAspect="1"/>
          </p:cNvPicPr>
          <p:nvPr/>
        </p:nvPicPr>
        <p:blipFill>
          <a:blip r:embed="rId2"/>
          <a:stretch>
            <a:fillRect/>
          </a:stretch>
        </p:blipFill>
        <p:spPr>
          <a:xfrm>
            <a:off x="706621" y="3330467"/>
            <a:ext cx="1444257" cy="1083193"/>
          </a:xfrm>
          <a:prstGeom prst="rect">
            <a:avLst/>
          </a:prstGeom>
        </p:spPr>
      </p:pic>
    </p:spTree>
    <p:extLst>
      <p:ext uri="{BB962C8B-B14F-4D97-AF65-F5344CB8AC3E}">
        <p14:creationId xmlns:p14="http://schemas.microsoft.com/office/powerpoint/2010/main" val="3237269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36"/>
          <p:cNvSpPr txBox="1">
            <a:spLocks noGrp="1"/>
          </p:cNvSpPr>
          <p:nvPr>
            <p:ph type="title"/>
          </p:nvPr>
        </p:nvSpPr>
        <p:spPr>
          <a:xfrm>
            <a:off x="2124450" y="1089825"/>
            <a:ext cx="4895100" cy="97289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ar-AE" dirty="0">
                <a:solidFill>
                  <a:schemeClr val="accent6">
                    <a:lumMod val="75000"/>
                  </a:schemeClr>
                </a:solidFill>
                <a:latin typeface="Monadi" panose="020A0503020102020204" pitchFamily="18" charset="-78"/>
                <a:cs typeface="Monadi" panose="020A0503020102020204" pitchFamily="18" charset="-78"/>
              </a:rPr>
              <a:t>مقدمة</a:t>
            </a:r>
            <a:endParaRPr dirty="0">
              <a:solidFill>
                <a:schemeClr val="accent6">
                  <a:lumMod val="75000"/>
                </a:schemeClr>
              </a:solidFill>
              <a:latin typeface="Monadi" panose="020A0503020102020204" pitchFamily="18" charset="-78"/>
              <a:cs typeface="Monadi" panose="020A0503020102020204" pitchFamily="18" charset="-78"/>
            </a:endParaRPr>
          </a:p>
        </p:txBody>
      </p:sp>
      <p:grpSp>
        <p:nvGrpSpPr>
          <p:cNvPr id="771" name="Google Shape;771;p36"/>
          <p:cNvGrpSpPr/>
          <p:nvPr/>
        </p:nvGrpSpPr>
        <p:grpSpPr>
          <a:xfrm>
            <a:off x="8175050" y="2835685"/>
            <a:ext cx="785377" cy="2421158"/>
            <a:chOff x="8175050" y="2835685"/>
            <a:chExt cx="785377" cy="2421158"/>
          </a:xfrm>
        </p:grpSpPr>
        <p:sp>
          <p:nvSpPr>
            <p:cNvPr id="772" name="Google Shape;772;p36"/>
            <p:cNvSpPr/>
            <p:nvPr/>
          </p:nvSpPr>
          <p:spPr>
            <a:xfrm>
              <a:off x="8175050" y="2835685"/>
              <a:ext cx="785377" cy="159703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a:off x="8549759" y="3427675"/>
              <a:ext cx="7052" cy="1260986"/>
            </a:xfrm>
            <a:custGeom>
              <a:avLst/>
              <a:gdLst/>
              <a:ahLst/>
              <a:cxnLst/>
              <a:rect l="l" t="t" r="r" b="b"/>
              <a:pathLst>
                <a:path w="89" h="15914" extrusionOk="0">
                  <a:moveTo>
                    <a:pt x="30" y="0"/>
                  </a:moveTo>
                  <a:cubicBezTo>
                    <a:pt x="15" y="0"/>
                    <a:pt x="0" y="3543"/>
                    <a:pt x="0" y="7950"/>
                  </a:cubicBezTo>
                  <a:cubicBezTo>
                    <a:pt x="0" y="12342"/>
                    <a:pt x="15" y="15914"/>
                    <a:pt x="30" y="15914"/>
                  </a:cubicBezTo>
                  <a:cubicBezTo>
                    <a:pt x="74" y="15914"/>
                    <a:pt x="88" y="12342"/>
                    <a:pt x="74" y="7950"/>
                  </a:cubicBezTo>
                  <a:cubicBezTo>
                    <a:pt x="74" y="3558"/>
                    <a:pt x="59" y="0"/>
                    <a:pt x="3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8546273" y="3587737"/>
              <a:ext cx="213538" cy="270358"/>
            </a:xfrm>
            <a:custGeom>
              <a:avLst/>
              <a:gdLst/>
              <a:ahLst/>
              <a:cxnLst/>
              <a:rect l="l" t="t" r="r" b="b"/>
              <a:pathLst>
                <a:path w="2695" h="3412" extrusionOk="0">
                  <a:moveTo>
                    <a:pt x="2694" y="1"/>
                  </a:moveTo>
                  <a:cubicBezTo>
                    <a:pt x="2694" y="1"/>
                    <a:pt x="2636" y="45"/>
                    <a:pt x="2548" y="103"/>
                  </a:cubicBezTo>
                  <a:cubicBezTo>
                    <a:pt x="2475" y="176"/>
                    <a:pt x="2372" y="293"/>
                    <a:pt x="2240" y="440"/>
                  </a:cubicBezTo>
                  <a:cubicBezTo>
                    <a:pt x="1977" y="733"/>
                    <a:pt x="1655" y="1172"/>
                    <a:pt x="1289" y="1655"/>
                  </a:cubicBezTo>
                  <a:cubicBezTo>
                    <a:pt x="981" y="2094"/>
                    <a:pt x="659" y="2475"/>
                    <a:pt x="366" y="2885"/>
                  </a:cubicBezTo>
                  <a:lnTo>
                    <a:pt x="103" y="3265"/>
                  </a:lnTo>
                  <a:cubicBezTo>
                    <a:pt x="44" y="3353"/>
                    <a:pt x="0" y="3412"/>
                    <a:pt x="0" y="3412"/>
                  </a:cubicBezTo>
                  <a:cubicBezTo>
                    <a:pt x="0" y="3412"/>
                    <a:pt x="44" y="3368"/>
                    <a:pt x="118" y="3280"/>
                  </a:cubicBezTo>
                  <a:cubicBezTo>
                    <a:pt x="205" y="3148"/>
                    <a:pt x="323" y="3046"/>
                    <a:pt x="410" y="2914"/>
                  </a:cubicBezTo>
                  <a:cubicBezTo>
                    <a:pt x="718" y="2533"/>
                    <a:pt x="1025" y="2123"/>
                    <a:pt x="1362" y="1714"/>
                  </a:cubicBezTo>
                  <a:cubicBezTo>
                    <a:pt x="1684" y="1274"/>
                    <a:pt x="2006" y="879"/>
                    <a:pt x="2299" y="484"/>
                  </a:cubicBezTo>
                  <a:cubicBezTo>
                    <a:pt x="2401" y="337"/>
                    <a:pt x="2518" y="206"/>
                    <a:pt x="2592" y="132"/>
                  </a:cubicBezTo>
                  <a:cubicBezTo>
                    <a:pt x="2665" y="59"/>
                    <a:pt x="2694" y="1"/>
                    <a:pt x="26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8391999" y="4094704"/>
              <a:ext cx="160134" cy="187951"/>
            </a:xfrm>
            <a:custGeom>
              <a:avLst/>
              <a:gdLst/>
              <a:ahLst/>
              <a:cxnLst/>
              <a:rect l="l" t="t" r="r" b="b"/>
              <a:pathLst>
                <a:path w="2021" h="2372" extrusionOk="0">
                  <a:moveTo>
                    <a:pt x="0" y="0"/>
                  </a:moveTo>
                  <a:cubicBezTo>
                    <a:pt x="0" y="15"/>
                    <a:pt x="103" y="132"/>
                    <a:pt x="308" y="337"/>
                  </a:cubicBezTo>
                  <a:cubicBezTo>
                    <a:pt x="498" y="542"/>
                    <a:pt x="762" y="820"/>
                    <a:pt x="1054" y="1142"/>
                  </a:cubicBezTo>
                  <a:cubicBezTo>
                    <a:pt x="1347" y="1479"/>
                    <a:pt x="1596" y="1772"/>
                    <a:pt x="1786" y="1991"/>
                  </a:cubicBezTo>
                  <a:cubicBezTo>
                    <a:pt x="1874" y="2094"/>
                    <a:pt x="1933" y="2196"/>
                    <a:pt x="1962" y="2269"/>
                  </a:cubicBezTo>
                  <a:cubicBezTo>
                    <a:pt x="1991" y="2328"/>
                    <a:pt x="2006" y="2372"/>
                    <a:pt x="2006" y="2372"/>
                  </a:cubicBezTo>
                  <a:cubicBezTo>
                    <a:pt x="2021" y="2372"/>
                    <a:pt x="2021" y="2167"/>
                    <a:pt x="1830" y="1933"/>
                  </a:cubicBezTo>
                  <a:cubicBezTo>
                    <a:pt x="1640" y="1698"/>
                    <a:pt x="1406" y="1406"/>
                    <a:pt x="1113" y="1069"/>
                  </a:cubicBezTo>
                  <a:cubicBezTo>
                    <a:pt x="820" y="761"/>
                    <a:pt x="542" y="483"/>
                    <a:pt x="337" y="293"/>
                  </a:cubicBezTo>
                  <a:cubicBezTo>
                    <a:pt x="132" y="103"/>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8342683" y="4769611"/>
              <a:ext cx="464000" cy="487231"/>
            </a:xfrm>
            <a:custGeom>
              <a:avLst/>
              <a:gdLst/>
              <a:ahLst/>
              <a:cxnLst/>
              <a:rect l="l" t="t" r="r" b="b"/>
              <a:pathLst>
                <a:path w="5856" h="6149" extrusionOk="0">
                  <a:moveTo>
                    <a:pt x="5856" y="0"/>
                  </a:moveTo>
                  <a:lnTo>
                    <a:pt x="0" y="908"/>
                  </a:lnTo>
                  <a:cubicBezTo>
                    <a:pt x="44" y="908"/>
                    <a:pt x="732" y="6149"/>
                    <a:pt x="732" y="6149"/>
                  </a:cubicBezTo>
                  <a:lnTo>
                    <a:pt x="4670" y="6149"/>
                  </a:lnTo>
                  <a:lnTo>
                    <a:pt x="5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8288168" y="4698851"/>
              <a:ext cx="581189" cy="142707"/>
            </a:xfrm>
            <a:custGeom>
              <a:avLst/>
              <a:gdLst/>
              <a:ahLst/>
              <a:cxnLst/>
              <a:rect l="l" t="t" r="r" b="b"/>
              <a:pathLst>
                <a:path w="7335" h="1801" extrusionOk="0">
                  <a:moveTo>
                    <a:pt x="7334" y="0"/>
                  </a:moveTo>
                  <a:lnTo>
                    <a:pt x="0" y="600"/>
                  </a:lnTo>
                  <a:lnTo>
                    <a:pt x="0" y="1801"/>
                  </a:lnTo>
                  <a:lnTo>
                    <a:pt x="7334" y="1801"/>
                  </a:lnTo>
                  <a:lnTo>
                    <a:pt x="7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a:off x="8342683" y="4841480"/>
              <a:ext cx="450134" cy="72027"/>
            </a:xfrm>
            <a:custGeom>
              <a:avLst/>
              <a:gdLst/>
              <a:ahLst/>
              <a:cxnLst/>
              <a:rect l="l" t="t" r="r" b="b"/>
              <a:pathLst>
                <a:path w="5681" h="909" extrusionOk="0">
                  <a:moveTo>
                    <a:pt x="0" y="1"/>
                  </a:moveTo>
                  <a:lnTo>
                    <a:pt x="88" y="543"/>
                  </a:lnTo>
                  <a:lnTo>
                    <a:pt x="5490" y="909"/>
                  </a:lnTo>
                  <a:lnTo>
                    <a:pt x="5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36"/>
          <p:cNvGrpSpPr/>
          <p:nvPr/>
        </p:nvGrpSpPr>
        <p:grpSpPr>
          <a:xfrm>
            <a:off x="328320" y="61450"/>
            <a:ext cx="675000" cy="670800"/>
            <a:chOff x="328320" y="61450"/>
            <a:chExt cx="675000" cy="670800"/>
          </a:xfrm>
        </p:grpSpPr>
        <p:sp>
          <p:nvSpPr>
            <p:cNvPr id="780" name="Google Shape;780;p36"/>
            <p:cNvSpPr/>
            <p:nvPr/>
          </p:nvSpPr>
          <p:spPr>
            <a:xfrm rot="2514200">
              <a:off x="414501" y="171665"/>
              <a:ext cx="502638" cy="450370"/>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rot="1762018">
              <a:off x="571195" y="242741"/>
              <a:ext cx="189264" cy="308221"/>
            </a:xfrm>
            <a:custGeom>
              <a:avLst/>
              <a:gdLst/>
              <a:ahLst/>
              <a:cxnLst/>
              <a:rect l="l" t="t" r="r" b="b"/>
              <a:pathLst>
                <a:path w="1012" h="1648" extrusionOk="0">
                  <a:moveTo>
                    <a:pt x="520" y="0"/>
                  </a:moveTo>
                  <a:cubicBezTo>
                    <a:pt x="159" y="0"/>
                    <a:pt x="15" y="217"/>
                    <a:pt x="0" y="506"/>
                  </a:cubicBezTo>
                  <a:cubicBezTo>
                    <a:pt x="0" y="521"/>
                    <a:pt x="15" y="535"/>
                    <a:pt x="29" y="535"/>
                  </a:cubicBezTo>
                  <a:lnTo>
                    <a:pt x="304" y="535"/>
                  </a:lnTo>
                  <a:cubicBezTo>
                    <a:pt x="318" y="535"/>
                    <a:pt x="333" y="535"/>
                    <a:pt x="333" y="521"/>
                  </a:cubicBezTo>
                  <a:cubicBezTo>
                    <a:pt x="333" y="405"/>
                    <a:pt x="390" y="304"/>
                    <a:pt x="520" y="304"/>
                  </a:cubicBezTo>
                  <a:cubicBezTo>
                    <a:pt x="622" y="304"/>
                    <a:pt x="679" y="362"/>
                    <a:pt x="679" y="463"/>
                  </a:cubicBezTo>
                  <a:cubicBezTo>
                    <a:pt x="679" y="564"/>
                    <a:pt x="607" y="622"/>
                    <a:pt x="448" y="766"/>
                  </a:cubicBezTo>
                  <a:cubicBezTo>
                    <a:pt x="260" y="911"/>
                    <a:pt x="246" y="1026"/>
                    <a:pt x="246" y="1200"/>
                  </a:cubicBezTo>
                  <a:cubicBezTo>
                    <a:pt x="246" y="1214"/>
                    <a:pt x="260" y="1243"/>
                    <a:pt x="289" y="1243"/>
                  </a:cubicBezTo>
                  <a:lnTo>
                    <a:pt x="535" y="1243"/>
                  </a:lnTo>
                  <a:cubicBezTo>
                    <a:pt x="549" y="1243"/>
                    <a:pt x="578" y="1229"/>
                    <a:pt x="578" y="1200"/>
                  </a:cubicBezTo>
                  <a:cubicBezTo>
                    <a:pt x="578" y="1099"/>
                    <a:pt x="622" y="1026"/>
                    <a:pt x="809" y="867"/>
                  </a:cubicBezTo>
                  <a:cubicBezTo>
                    <a:pt x="910" y="766"/>
                    <a:pt x="1012" y="665"/>
                    <a:pt x="1012" y="463"/>
                  </a:cubicBezTo>
                  <a:cubicBezTo>
                    <a:pt x="1012" y="246"/>
                    <a:pt x="896" y="0"/>
                    <a:pt x="520" y="0"/>
                  </a:cubicBezTo>
                  <a:close/>
                  <a:moveTo>
                    <a:pt x="260" y="1373"/>
                  </a:moveTo>
                  <a:cubicBezTo>
                    <a:pt x="246" y="1373"/>
                    <a:pt x="231" y="1388"/>
                    <a:pt x="231" y="1402"/>
                  </a:cubicBezTo>
                  <a:lnTo>
                    <a:pt x="231" y="1619"/>
                  </a:lnTo>
                  <a:cubicBezTo>
                    <a:pt x="231" y="1633"/>
                    <a:pt x="246" y="1648"/>
                    <a:pt x="260" y="1648"/>
                  </a:cubicBezTo>
                  <a:lnTo>
                    <a:pt x="535" y="1648"/>
                  </a:lnTo>
                  <a:cubicBezTo>
                    <a:pt x="549" y="1648"/>
                    <a:pt x="578" y="1633"/>
                    <a:pt x="578" y="1619"/>
                  </a:cubicBezTo>
                  <a:lnTo>
                    <a:pt x="578" y="1402"/>
                  </a:lnTo>
                  <a:cubicBezTo>
                    <a:pt x="578" y="1388"/>
                    <a:pt x="549" y="1373"/>
                    <a:pt x="535" y="13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36"/>
          <p:cNvSpPr/>
          <p:nvPr/>
        </p:nvSpPr>
        <p:spPr>
          <a:xfrm rot="-1701150">
            <a:off x="8546948" y="1290987"/>
            <a:ext cx="292486" cy="261886"/>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3" name="Google Shape;783;p36"/>
          <p:cNvGrpSpPr/>
          <p:nvPr/>
        </p:nvGrpSpPr>
        <p:grpSpPr>
          <a:xfrm>
            <a:off x="363750" y="3432682"/>
            <a:ext cx="727535" cy="1710819"/>
            <a:chOff x="363750" y="3432682"/>
            <a:chExt cx="727535" cy="1710819"/>
          </a:xfrm>
        </p:grpSpPr>
        <p:sp>
          <p:nvSpPr>
            <p:cNvPr id="784" name="Google Shape;784;p36"/>
            <p:cNvSpPr/>
            <p:nvPr/>
          </p:nvSpPr>
          <p:spPr>
            <a:xfrm>
              <a:off x="525639" y="4794787"/>
              <a:ext cx="328014" cy="348714"/>
            </a:xfrm>
            <a:custGeom>
              <a:avLst/>
              <a:gdLst/>
              <a:ahLst/>
              <a:cxnLst/>
              <a:rect l="l" t="t" r="r" b="b"/>
              <a:pathLst>
                <a:path w="5578" h="5930" extrusionOk="0">
                  <a:moveTo>
                    <a:pt x="0" y="1"/>
                  </a:moveTo>
                  <a:lnTo>
                    <a:pt x="542" y="5930"/>
                  </a:lnTo>
                  <a:lnTo>
                    <a:pt x="4831" y="5930"/>
                  </a:lnTo>
                  <a:lnTo>
                    <a:pt x="55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363750" y="3432682"/>
              <a:ext cx="727535" cy="1362159"/>
            </a:xfrm>
            <a:custGeom>
              <a:avLst/>
              <a:gdLst/>
              <a:ahLst/>
              <a:cxnLst/>
              <a:rect l="l" t="t" r="r" b="b"/>
              <a:pathLst>
                <a:path w="12372" h="23164" extrusionOk="0">
                  <a:moveTo>
                    <a:pt x="7704" y="1"/>
                  </a:moveTo>
                  <a:cubicBezTo>
                    <a:pt x="7204" y="1"/>
                    <a:pt x="6325" y="15375"/>
                    <a:pt x="6325" y="15375"/>
                  </a:cubicBezTo>
                  <a:cubicBezTo>
                    <a:pt x="6325" y="15375"/>
                    <a:pt x="6369" y="3268"/>
                    <a:pt x="5827" y="3107"/>
                  </a:cubicBezTo>
                  <a:cubicBezTo>
                    <a:pt x="5825" y="3107"/>
                    <a:pt x="5823" y="3107"/>
                    <a:pt x="5820" y="3107"/>
                  </a:cubicBezTo>
                  <a:cubicBezTo>
                    <a:pt x="5277" y="3107"/>
                    <a:pt x="5930" y="19958"/>
                    <a:pt x="5827" y="20119"/>
                  </a:cubicBezTo>
                  <a:cubicBezTo>
                    <a:pt x="5827" y="20120"/>
                    <a:pt x="5826" y="20120"/>
                    <a:pt x="5825" y="20120"/>
                  </a:cubicBezTo>
                  <a:cubicBezTo>
                    <a:pt x="5705" y="20120"/>
                    <a:pt x="5312" y="10295"/>
                    <a:pt x="4934" y="10295"/>
                  </a:cubicBezTo>
                  <a:cubicBezTo>
                    <a:pt x="4525" y="10295"/>
                    <a:pt x="4832" y="17776"/>
                    <a:pt x="4832" y="17776"/>
                  </a:cubicBezTo>
                  <a:cubicBezTo>
                    <a:pt x="4832" y="17776"/>
                    <a:pt x="3046" y="4308"/>
                    <a:pt x="2446" y="4249"/>
                  </a:cubicBezTo>
                  <a:cubicBezTo>
                    <a:pt x="2444" y="4249"/>
                    <a:pt x="2443" y="4249"/>
                    <a:pt x="2442" y="4249"/>
                  </a:cubicBezTo>
                  <a:cubicBezTo>
                    <a:pt x="1845" y="4249"/>
                    <a:pt x="3553" y="13446"/>
                    <a:pt x="3545" y="13446"/>
                  </a:cubicBezTo>
                  <a:cubicBezTo>
                    <a:pt x="3544" y="13446"/>
                    <a:pt x="3544" y="13445"/>
                    <a:pt x="3544" y="13443"/>
                  </a:cubicBezTo>
                  <a:cubicBezTo>
                    <a:pt x="3485" y="13238"/>
                    <a:pt x="1494" y="5699"/>
                    <a:pt x="1055" y="5699"/>
                  </a:cubicBezTo>
                  <a:cubicBezTo>
                    <a:pt x="587" y="5699"/>
                    <a:pt x="4290" y="20324"/>
                    <a:pt x="4290" y="20324"/>
                  </a:cubicBezTo>
                  <a:cubicBezTo>
                    <a:pt x="4290" y="20324"/>
                    <a:pt x="1282" y="8493"/>
                    <a:pt x="656" y="8493"/>
                  </a:cubicBezTo>
                  <a:cubicBezTo>
                    <a:pt x="652" y="8493"/>
                    <a:pt x="649" y="8494"/>
                    <a:pt x="645" y="8495"/>
                  </a:cubicBezTo>
                  <a:cubicBezTo>
                    <a:pt x="305" y="8578"/>
                    <a:pt x="1217" y="12355"/>
                    <a:pt x="2071" y="15608"/>
                  </a:cubicBezTo>
                  <a:lnTo>
                    <a:pt x="2071" y="15608"/>
                  </a:lnTo>
                  <a:cubicBezTo>
                    <a:pt x="1411" y="13463"/>
                    <a:pt x="625" y="11386"/>
                    <a:pt x="59" y="11386"/>
                  </a:cubicBezTo>
                  <a:cubicBezTo>
                    <a:pt x="39" y="11386"/>
                    <a:pt x="20" y="11388"/>
                    <a:pt x="1" y="11393"/>
                  </a:cubicBezTo>
                  <a:lnTo>
                    <a:pt x="3251" y="23164"/>
                  </a:lnTo>
                  <a:lnTo>
                    <a:pt x="7584" y="23164"/>
                  </a:lnTo>
                  <a:cubicBezTo>
                    <a:pt x="7584" y="23164"/>
                    <a:pt x="12371" y="5904"/>
                    <a:pt x="11478" y="5347"/>
                  </a:cubicBezTo>
                  <a:lnTo>
                    <a:pt x="11478" y="5347"/>
                  </a:lnTo>
                  <a:lnTo>
                    <a:pt x="7189" y="22607"/>
                  </a:lnTo>
                  <a:cubicBezTo>
                    <a:pt x="7189" y="22607"/>
                    <a:pt x="9590" y="7499"/>
                    <a:pt x="9385" y="6943"/>
                  </a:cubicBezTo>
                  <a:cubicBezTo>
                    <a:pt x="9381" y="6932"/>
                    <a:pt x="9376" y="6926"/>
                    <a:pt x="9370" y="6926"/>
                  </a:cubicBezTo>
                  <a:cubicBezTo>
                    <a:pt x="9100" y="6926"/>
                    <a:pt x="6911" y="19065"/>
                    <a:pt x="6911" y="19065"/>
                  </a:cubicBezTo>
                  <a:cubicBezTo>
                    <a:pt x="6911" y="19065"/>
                    <a:pt x="8199" y="253"/>
                    <a:pt x="7716" y="4"/>
                  </a:cubicBezTo>
                  <a:cubicBezTo>
                    <a:pt x="7712" y="2"/>
                    <a:pt x="7708" y="1"/>
                    <a:pt x="77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525639" y="4794787"/>
              <a:ext cx="221283" cy="348714"/>
            </a:xfrm>
            <a:custGeom>
              <a:avLst/>
              <a:gdLst/>
              <a:ahLst/>
              <a:cxnLst/>
              <a:rect l="l" t="t" r="r" b="b"/>
              <a:pathLst>
                <a:path w="3763" h="5930" extrusionOk="0">
                  <a:moveTo>
                    <a:pt x="0" y="1"/>
                  </a:moveTo>
                  <a:lnTo>
                    <a:pt x="542" y="5930"/>
                  </a:lnTo>
                  <a:lnTo>
                    <a:pt x="3763" y="5930"/>
                  </a:lnTo>
                  <a:lnTo>
                    <a:pt x="513" y="1"/>
                  </a:lnTo>
                  <a:close/>
                </a:path>
              </a:pathLst>
            </a:custGeom>
            <a:solidFill>
              <a:srgbClr val="BA6136">
                <a:alpha val="647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20AAB4C-FD95-7F37-7815-D5F40EE8FDC0}"/>
              </a:ext>
            </a:extLst>
          </p:cNvPr>
          <p:cNvSpPr txBox="1"/>
          <p:nvPr/>
        </p:nvSpPr>
        <p:spPr>
          <a:xfrm>
            <a:off x="1491729" y="1803726"/>
            <a:ext cx="5908168" cy="2640723"/>
          </a:xfrm>
          <a:prstGeom prst="rect">
            <a:avLst/>
          </a:prstGeom>
          <a:noFill/>
        </p:spPr>
        <p:txBody>
          <a:bodyPr wrap="square">
            <a:spAutoFit/>
          </a:bodyPr>
          <a:lstStyle/>
          <a:p>
            <a:pPr marL="0" marR="0" algn="just" rtl="1">
              <a:lnSpc>
                <a:spcPct val="115000"/>
              </a:lnSpc>
              <a:spcBef>
                <a:spcPts val="0"/>
              </a:spcBef>
              <a:spcAft>
                <a:spcPts val="0"/>
              </a:spcAft>
            </a:pPr>
            <a:r>
              <a:rPr lang="ar-SA" sz="1800" dirty="0">
                <a:solidFill>
                  <a:schemeClr val="tx1"/>
                </a:solidFill>
                <a:effectLst/>
                <a:latin typeface="Microsoft Sans Serif" panose="020B0604020202020204" pitchFamily="34" charset="0"/>
                <a:ea typeface="Times New Roman" panose="02020603050405020304" pitchFamily="18" charset="0"/>
                <a:cs typeface="AM-ZAIN ORIGINAL" panose="00000400000000000000" pitchFamily="2" charset="-78"/>
              </a:rPr>
              <a:t>تعد القيادة محوراً مهماً ترتكز عليه مختلف النشاطات في المنظمات العامة والخاصة على السواء، وفي ظل تنامي المنظمات وكبر حجمها وتشعب أعمالها وتعقدها وتنوع العلاقات الداخلية وتشابكها وتأثرها بالبيئة الخارجية من مؤثرات سياسية واقتصادية واجتماعية ، تستدعي مواصلة البحث والاستمرار في إحداث التغيير والتطوير ، وهذه مهمة لا تتحقق إلا في ظل قيادة واعية</a:t>
            </a:r>
            <a:r>
              <a:rPr lang="en-US" sz="1800" dirty="0">
                <a:solidFill>
                  <a:schemeClr val="tx1"/>
                </a:solidFill>
                <a:effectLst/>
                <a:latin typeface="Times New Roman" panose="02020603050405020304" pitchFamily="18" charset="0"/>
                <a:ea typeface="Times New Roman" panose="02020603050405020304" pitchFamily="18" charset="0"/>
                <a:cs typeface="AM-ZAIN ORIGINAL" panose="00000400000000000000" pitchFamily="2" charset="-78"/>
              </a:rPr>
              <a:t>.</a:t>
            </a:r>
            <a:r>
              <a:rPr lang="ar-SA" sz="1800" dirty="0">
                <a:solidFill>
                  <a:schemeClr val="tx1"/>
                </a:solidFill>
                <a:effectLst/>
                <a:latin typeface="Microsoft Sans Serif" panose="020B0604020202020204" pitchFamily="34" charset="0"/>
                <a:ea typeface="Times New Roman" panose="02020603050405020304" pitchFamily="18" charset="0"/>
                <a:cs typeface="AM-ZAIN ORIGINAL" panose="00000400000000000000" pitchFamily="2" charset="-78"/>
              </a:rPr>
              <a:t> والقائد الفعال هو قائد كل المواقف، فالقائد يتعرض المشكلات وأزمات وضغوط مختلفة، وفي نطاق التصدي لها يستخدم مناهج وأساليب واستراتيجيات لمواجهتها بشكل فعال.</a:t>
            </a:r>
            <a:endParaRPr lang="en-US" sz="1800" dirty="0">
              <a:solidFill>
                <a:schemeClr val="tx1"/>
              </a:solidFill>
              <a:effectLst/>
              <a:latin typeface="Microsoft Sans Serif" panose="020B0604020202020204" pitchFamily="34" charset="0"/>
              <a:ea typeface="Times New Roman" panose="02020603050405020304" pitchFamily="18" charset="0"/>
              <a:cs typeface="AM-ZAIN ORIGINAL" panose="00000400000000000000" pitchFamily="2" charset="-78"/>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9A9568-28F7-0320-B140-159888CA63CC}"/>
              </a:ext>
            </a:extLst>
          </p:cNvPr>
          <p:cNvSpPr txBox="1"/>
          <p:nvPr/>
        </p:nvSpPr>
        <p:spPr>
          <a:xfrm>
            <a:off x="1329070" y="822081"/>
            <a:ext cx="7227481" cy="2055947"/>
          </a:xfrm>
          <a:prstGeom prst="rect">
            <a:avLst/>
          </a:prstGeom>
          <a:noFill/>
        </p:spPr>
        <p:txBody>
          <a:bodyPr wrap="square">
            <a:spAutoFit/>
          </a:bodyPr>
          <a:lstStyle/>
          <a:p>
            <a:pPr marL="0" marR="0" algn="just" rtl="1">
              <a:lnSpc>
                <a:spcPct val="115000"/>
              </a:lnSpc>
              <a:spcBef>
                <a:spcPts val="0"/>
              </a:spcBef>
              <a:spcAft>
                <a:spcPts val="0"/>
              </a:spcAft>
              <a:tabLst>
                <a:tab pos="457200" algn="r"/>
              </a:tabLst>
            </a:pPr>
            <a:r>
              <a:rPr lang="ar-IQ" sz="2400" b="1" dirty="0">
                <a:solidFill>
                  <a:srgbClr val="00B0F0"/>
                </a:solidFill>
                <a:effectLst/>
                <a:latin typeface="Microsoft Sans Serif" panose="020B0604020202020204" pitchFamily="34" charset="0"/>
                <a:ea typeface="Times New Roman" panose="02020603050405020304" pitchFamily="18" charset="0"/>
                <a:cs typeface="Times New Roman" panose="02020603050405020304" pitchFamily="18" charset="0"/>
              </a:rPr>
              <a:t>نظرية الشبكة الإدارية</a:t>
            </a:r>
            <a:endParaRPr lang="en-US" sz="20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algn="just" rtl="1"/>
            <a:r>
              <a:rPr lang="ar-IQ" sz="2000" b="1" dirty="0">
                <a:effectLst/>
                <a:ea typeface="Times New Roman" panose="02020603050405020304" pitchFamily="18" charset="0"/>
                <a:cs typeface="Times New Roman" panose="02020603050405020304" pitchFamily="18" charset="0"/>
              </a:rPr>
              <a:t>هذه نظرية شائعة طورها كل من (روبرت بلاك وجيمس </a:t>
            </a:r>
            <a:r>
              <a:rPr lang="ar-IQ" sz="2000" b="1" dirty="0" err="1">
                <a:effectLst/>
                <a:ea typeface="Times New Roman" panose="02020603050405020304" pitchFamily="18" charset="0"/>
                <a:cs typeface="Times New Roman" panose="02020603050405020304" pitchFamily="18" charset="0"/>
              </a:rPr>
              <a:t>موتون</a:t>
            </a:r>
            <a:r>
              <a:rPr lang="ar-IQ" sz="2000" b="1" dirty="0">
                <a:effectLst/>
                <a:ea typeface="Times New Roman" panose="02020603050405020304" pitchFamily="18" charset="0"/>
                <a:cs typeface="Times New Roman" panose="02020603050405020304" pitchFamily="18" charset="0"/>
              </a:rPr>
              <a:t>) حيث تمكنا من تحديد اسلوبين لسلوك القائد، هما الاهتمام بالأفراد والاهتمام بالإنتاج. وقد وضع الباحثان هذين الأسلوبين في اطار شكي ذي محورين، تظهر عليه أساليب القيادة المختلفة، ولتوضيح هذه النظرية، دعت تتفحص الشكل الشبكي التالي الذي يمثل جوهر نظرية الشبكة الإدارية. </a:t>
            </a:r>
            <a:endParaRPr lang="en-US" sz="2000" dirty="0"/>
          </a:p>
        </p:txBody>
      </p:sp>
      <p:pic>
        <p:nvPicPr>
          <p:cNvPr id="6" name="Picture 5">
            <a:extLst>
              <a:ext uri="{FF2B5EF4-FFF2-40B4-BE49-F238E27FC236}">
                <a16:creationId xmlns:a16="http://schemas.microsoft.com/office/drawing/2014/main" id="{B4A452D3-7BBB-1861-3258-1753B4D41D81}"/>
              </a:ext>
            </a:extLst>
          </p:cNvPr>
          <p:cNvPicPr>
            <a:picLocks noChangeAspect="1"/>
          </p:cNvPicPr>
          <p:nvPr/>
        </p:nvPicPr>
        <p:blipFill>
          <a:blip r:embed="rId2"/>
          <a:stretch>
            <a:fillRect/>
          </a:stretch>
        </p:blipFill>
        <p:spPr>
          <a:xfrm>
            <a:off x="946297" y="2790072"/>
            <a:ext cx="4061637" cy="1950720"/>
          </a:xfrm>
          <a:prstGeom prst="rect">
            <a:avLst/>
          </a:prstGeom>
        </p:spPr>
      </p:pic>
    </p:spTree>
    <p:extLst>
      <p:ext uri="{BB962C8B-B14F-4D97-AF65-F5344CB8AC3E}">
        <p14:creationId xmlns:p14="http://schemas.microsoft.com/office/powerpoint/2010/main" val="210769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C0DA84-855F-BF37-0E17-63C3C762065E}"/>
              </a:ext>
            </a:extLst>
          </p:cNvPr>
          <p:cNvSpPr txBox="1"/>
          <p:nvPr/>
        </p:nvSpPr>
        <p:spPr>
          <a:xfrm>
            <a:off x="552893" y="452197"/>
            <a:ext cx="8269470" cy="2557623"/>
          </a:xfrm>
          <a:prstGeom prst="rect">
            <a:avLst/>
          </a:prstGeom>
          <a:noFill/>
        </p:spPr>
        <p:txBody>
          <a:bodyPr wrap="square">
            <a:spAutoFit/>
          </a:bodyPr>
          <a:lstStyle/>
          <a:p>
            <a:pPr marL="0" marR="0" algn="just" rtl="1">
              <a:lnSpc>
                <a:spcPct val="115000"/>
              </a:lnSpc>
              <a:spcBef>
                <a:spcPts val="0"/>
              </a:spcBef>
              <a:spcAft>
                <a:spcPts val="0"/>
              </a:spcAft>
            </a:pPr>
            <a:r>
              <a:rPr lang="ar-IQ" sz="2800" b="1" dirty="0">
                <a:solidFill>
                  <a:srgbClr val="00B0F0"/>
                </a:solidFill>
                <a:effectLst/>
                <a:latin typeface="Microsoft Sans Serif" panose="020B0604020202020204" pitchFamily="34" charset="0"/>
                <a:ea typeface="Times New Roman" panose="02020603050405020304" pitchFamily="18" charset="0"/>
                <a:cs typeface="Times New Roman" panose="02020603050405020304" pitchFamily="18" charset="0"/>
              </a:rPr>
              <a:t>نظرية الموقف</a:t>
            </a:r>
            <a:endParaRPr lang="en-US" sz="24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algn="just" rtl="1"/>
            <a:r>
              <a:rPr lang="ar-IQ" sz="1600" b="1" dirty="0">
                <a:effectLst/>
                <a:ea typeface="Times New Roman" panose="02020603050405020304" pitchFamily="18" charset="0"/>
                <a:cs typeface="Times New Roman" panose="02020603050405020304" pitchFamily="18" charset="0"/>
              </a:rPr>
              <a:t>إن السمات والمهارات المطلوب توافرها في القائد تعتمد بدرجة كبيرة على الموقف الذي يعمل فيه ، وعلى الموقع القيادي الذي يشغله ، فرئيس مصلحة حكومية يحتاج إلى مهارات وقدرات تختلف عن تلك التي يحتاجها القائد العسكري في الميدان ، وهذا يحتاج إلى مهارات وقدرات تختلف عن تلك التي يحتاجها قائد آخر في مكان آخر ، بل في التنظيم الواحد فإن الاختلاف في المستويات الإدارية يؤدي إلى اختلاف سمات القيادة المطلوبة في كل مستوى . فالقائد الإداري في قمة الهيكل التنظيمي يحتاج إلى مهارات وقدرات تختلف عن تلك التي يحتاجها مدير إدارة أو رئيس قسم . فنظرية الموقف إذن تربط بين سمات وصفات القائد والموقف الإداري الذي يعمل من خلاله ، فهي لا تنكر ما تحتاج القيادة من سمات وخصائص ولكن تربطهما بالظرف الذي يعيشه القائد </a:t>
            </a:r>
            <a:r>
              <a:rPr lang="ar-IQ" sz="1200" b="1" dirty="0">
                <a:effectLst/>
                <a:ea typeface="Times New Roman" panose="02020603050405020304" pitchFamily="18" charset="0"/>
                <a:cs typeface="Times New Roman" panose="02020603050405020304" pitchFamily="18" charset="0"/>
              </a:rPr>
              <a:t>وبالموقف</a:t>
            </a:r>
            <a:r>
              <a:rPr lang="ar-IQ" sz="1600" b="1" dirty="0">
                <a:effectLst/>
                <a:ea typeface="Times New Roman" panose="02020603050405020304" pitchFamily="18" charset="0"/>
                <a:cs typeface="Times New Roman" panose="02020603050405020304" pitchFamily="18" charset="0"/>
              </a:rPr>
              <a:t> الإداري الذي يتعرض له على أساس أن عوامل الموقف والمتغيرات المرتبطة به هي التي تحدد السمات التي تبرز القائد وتعمل على تحقيق فاعلية القيادة </a:t>
            </a:r>
            <a:endParaRPr lang="en-US" sz="1600" dirty="0"/>
          </a:p>
        </p:txBody>
      </p:sp>
      <p:pic>
        <p:nvPicPr>
          <p:cNvPr id="6" name="Picture 5">
            <a:extLst>
              <a:ext uri="{FF2B5EF4-FFF2-40B4-BE49-F238E27FC236}">
                <a16:creationId xmlns:a16="http://schemas.microsoft.com/office/drawing/2014/main" id="{F097A508-210D-1B08-0767-0FBA7AD876FF}"/>
              </a:ext>
            </a:extLst>
          </p:cNvPr>
          <p:cNvPicPr>
            <a:picLocks noChangeAspect="1"/>
          </p:cNvPicPr>
          <p:nvPr/>
        </p:nvPicPr>
        <p:blipFill>
          <a:blip r:embed="rId2"/>
          <a:stretch>
            <a:fillRect/>
          </a:stretch>
        </p:blipFill>
        <p:spPr>
          <a:xfrm>
            <a:off x="954039" y="2860964"/>
            <a:ext cx="3733589" cy="1950800"/>
          </a:xfrm>
          <a:prstGeom prst="rect">
            <a:avLst/>
          </a:prstGeom>
        </p:spPr>
      </p:pic>
    </p:spTree>
    <p:extLst>
      <p:ext uri="{BB962C8B-B14F-4D97-AF65-F5344CB8AC3E}">
        <p14:creationId xmlns:p14="http://schemas.microsoft.com/office/powerpoint/2010/main" val="4196692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AB46E9-53CB-3335-9A53-9988E8302C9A}"/>
              </a:ext>
            </a:extLst>
          </p:cNvPr>
          <p:cNvSpPr txBox="1"/>
          <p:nvPr/>
        </p:nvSpPr>
        <p:spPr>
          <a:xfrm>
            <a:off x="925033" y="685254"/>
            <a:ext cx="7833537" cy="1511183"/>
          </a:xfrm>
          <a:prstGeom prst="rect">
            <a:avLst/>
          </a:prstGeom>
          <a:noFill/>
        </p:spPr>
        <p:txBody>
          <a:bodyPr wrap="square">
            <a:spAutoFit/>
          </a:bodyPr>
          <a:lstStyle/>
          <a:p>
            <a:pPr marL="0" marR="0" algn="just" rtl="1">
              <a:lnSpc>
                <a:spcPct val="115000"/>
              </a:lnSpc>
              <a:spcBef>
                <a:spcPts val="0"/>
              </a:spcBef>
              <a:spcAft>
                <a:spcPts val="0"/>
              </a:spcAft>
            </a:pPr>
            <a:r>
              <a:rPr lang="ar-IQ" sz="2800" b="1" dirty="0">
                <a:solidFill>
                  <a:srgbClr val="00B0F0"/>
                </a:solidFill>
                <a:effectLst/>
                <a:latin typeface="Microsoft Sans Serif" panose="020B0604020202020204" pitchFamily="34" charset="0"/>
                <a:ea typeface="Times New Roman" panose="02020603050405020304" pitchFamily="18" charset="0"/>
                <a:cs typeface="Times New Roman" panose="02020603050405020304" pitchFamily="18" charset="0"/>
              </a:rPr>
              <a:t>النظرية الظرفية (الوضعية)</a:t>
            </a:r>
            <a:endParaRPr lang="en-US" sz="24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algn="just" rtl="1"/>
            <a:r>
              <a:rPr lang="ar-IQ" sz="2000" b="1" dirty="0">
                <a:effectLst/>
                <a:ea typeface="Times New Roman" panose="02020603050405020304" pitchFamily="18" charset="0"/>
                <a:cs typeface="Times New Roman" panose="02020603050405020304" pitchFamily="18" charset="0"/>
              </a:rPr>
              <a:t>تقول هذه النظرية أن القائد الناجح هو القائد الذي يستطيع أن يعدل أسلوبه ويكيف هذا الأسلوب بما يتلاءم مع الجماعة في خلال وقت محدد لمعالجة موقف معين. وبذلك فإن فعالية القيادة ما هي إلا انعكاس لشخصية القائد وأسلوبه ولشخصية الجماعة والموقف أو الحالة</a:t>
            </a:r>
            <a:endParaRPr lang="en-US" sz="2000" dirty="0"/>
          </a:p>
        </p:txBody>
      </p:sp>
      <p:pic>
        <p:nvPicPr>
          <p:cNvPr id="6" name="Picture 5">
            <a:extLst>
              <a:ext uri="{FF2B5EF4-FFF2-40B4-BE49-F238E27FC236}">
                <a16:creationId xmlns:a16="http://schemas.microsoft.com/office/drawing/2014/main" id="{B6AA90BB-70C7-6F91-BB8C-6BD5B407D4EB}"/>
              </a:ext>
            </a:extLst>
          </p:cNvPr>
          <p:cNvPicPr>
            <a:picLocks noChangeAspect="1"/>
          </p:cNvPicPr>
          <p:nvPr/>
        </p:nvPicPr>
        <p:blipFill>
          <a:blip r:embed="rId2"/>
          <a:stretch>
            <a:fillRect/>
          </a:stretch>
        </p:blipFill>
        <p:spPr>
          <a:xfrm>
            <a:off x="617992" y="2371060"/>
            <a:ext cx="3954007" cy="2253563"/>
          </a:xfrm>
          <a:prstGeom prst="rect">
            <a:avLst/>
          </a:prstGeom>
        </p:spPr>
      </p:pic>
    </p:spTree>
    <p:extLst>
      <p:ext uri="{BB962C8B-B14F-4D97-AF65-F5344CB8AC3E}">
        <p14:creationId xmlns:p14="http://schemas.microsoft.com/office/powerpoint/2010/main" val="37466583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F8AA32-4B36-A936-FDE3-959E03FF30D6}"/>
              </a:ext>
            </a:extLst>
          </p:cNvPr>
          <p:cNvSpPr txBox="1"/>
          <p:nvPr/>
        </p:nvSpPr>
        <p:spPr>
          <a:xfrm>
            <a:off x="520995" y="623524"/>
            <a:ext cx="7737843" cy="3896451"/>
          </a:xfrm>
          <a:prstGeom prst="rect">
            <a:avLst/>
          </a:prstGeom>
          <a:noFill/>
        </p:spPr>
        <p:txBody>
          <a:bodyPr wrap="square">
            <a:spAutoFit/>
          </a:bodyPr>
          <a:lstStyle/>
          <a:p>
            <a:pPr marL="0" marR="0" algn="just" rtl="1">
              <a:lnSpc>
                <a:spcPct val="115000"/>
              </a:lnSpc>
              <a:spcBef>
                <a:spcPts val="0"/>
              </a:spcBef>
              <a:spcAft>
                <a:spcPts val="0"/>
              </a:spcAft>
            </a:pPr>
            <a:r>
              <a:rPr lang="ar-IQ" sz="2800" b="1" dirty="0">
                <a:solidFill>
                  <a:srgbClr val="00B0F0"/>
                </a:solidFill>
                <a:effectLst/>
                <a:latin typeface="Microsoft Sans Serif" panose="020B0604020202020204" pitchFamily="34" charset="0"/>
                <a:ea typeface="Times New Roman" panose="02020603050405020304" pitchFamily="18" charset="0"/>
                <a:cs typeface="Times New Roman" panose="02020603050405020304" pitchFamily="18" charset="0"/>
              </a:rPr>
              <a:t>النظرية التفاعلية</a:t>
            </a:r>
            <a:endParaRPr lang="en-US" sz="2400" dirty="0">
              <a:solidFill>
                <a:srgbClr val="00B0F0"/>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marL="0" marR="0" algn="just" rtl="1">
              <a:lnSpc>
                <a:spcPct val="115000"/>
              </a:lnSpc>
              <a:spcBef>
                <a:spcPts val="0"/>
              </a:spcBef>
              <a:spcAft>
                <a:spcPts val="0"/>
              </a:spcAft>
            </a:pPr>
            <a:r>
              <a:rPr lang="ar-IQ" sz="2000" b="1"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rPr>
              <a:t>وهي نظرية تركز على الجمع بين نظريتي السمات ونظرية الموقف . فالقيادة الناجحة في هذه النظرية لا تعتمد على السمات التي يتمتع بها القائد في موقف معين ولكن تعتمد على قدرة القائد في التعامل مع أفراد الجماعة ، فالسمات التي يملكها قائد معين كالذكاء وسرعة البديهة والحزم والمهارة الإدارية والفنية التي اكتسبها لا تكفي لظهور القائد بل لا بد من اقتناع الجماعة بهذه السمات والقدرات</a:t>
            </a:r>
            <a:r>
              <a:rPr lang="en-US"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chemeClr val="tx1"/>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algn="just" rtl="1"/>
            <a:r>
              <a:rPr lang="ar-IQ" sz="2000" b="1" dirty="0">
                <a:solidFill>
                  <a:schemeClr val="tx1"/>
                </a:solidFill>
                <a:effectLst/>
                <a:ea typeface="Times New Roman" panose="02020603050405020304" pitchFamily="18" charset="0"/>
                <a:cs typeface="Times New Roman" panose="02020603050405020304" pitchFamily="18" charset="0"/>
              </a:rPr>
              <a:t>فالقائد الناجح هو الذي يحدث التفاعل ويخلق التكامل مع أفراد الجماعة وهذا لن يتم إلا بتعرف القائد على مشكلات الجماعة ومتطلباتها ثم العمل على حلها وتحقيق هذه المتطلبات وتعد هذه النظرية أكثر واقعية وإيجابية في تحليلها لخصائص القيادة الإدارية ووفقاً لهذه النظرية فالقيادة عملية تفاعل اجتماعي ، تتحدد خصائصها على أسس ثلاثة هي السمات الشخصية للقائد وعناصر الموقف ومتطلبات وخصائص الجماعة </a:t>
            </a:r>
            <a:endParaRPr lang="en-US" sz="2000" dirty="0">
              <a:solidFill>
                <a:schemeClr val="tx1"/>
              </a:solidFill>
            </a:endParaRPr>
          </a:p>
        </p:txBody>
      </p:sp>
    </p:spTree>
    <p:extLst>
      <p:ext uri="{BB962C8B-B14F-4D97-AF65-F5344CB8AC3E}">
        <p14:creationId xmlns:p14="http://schemas.microsoft.com/office/powerpoint/2010/main" val="1182605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7"/>
        <p:cNvGrpSpPr/>
        <p:nvPr/>
      </p:nvGrpSpPr>
      <p:grpSpPr>
        <a:xfrm>
          <a:off x="0" y="0"/>
          <a:ext cx="0" cy="0"/>
          <a:chOff x="0" y="0"/>
          <a:chExt cx="0" cy="0"/>
        </a:xfrm>
      </p:grpSpPr>
      <p:sp>
        <p:nvSpPr>
          <p:cNvPr id="2428" name="Google Shape;2428;p59"/>
          <p:cNvSpPr txBox="1">
            <a:spLocks noGrp="1"/>
          </p:cNvSpPr>
          <p:nvPr>
            <p:ph type="title"/>
          </p:nvPr>
        </p:nvSpPr>
        <p:spPr>
          <a:xfrm>
            <a:off x="879632" y="2199727"/>
            <a:ext cx="7752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AE" dirty="0">
                <a:latin typeface="Kan Ya Ma Kan Free" panose="00000500000000000000" pitchFamily="50" charset="-78"/>
                <a:cs typeface="Kan Ya Ma Kan Free" panose="00000500000000000000" pitchFamily="50" charset="-78"/>
              </a:rPr>
              <a:t>شكراً لأصغائكم </a:t>
            </a:r>
            <a:endParaRPr dirty="0">
              <a:latin typeface="Kan Ya Ma Kan Free" panose="00000500000000000000" pitchFamily="50" charset="-78"/>
              <a:cs typeface="Kan Ya Ma Kan Free" panose="00000500000000000000" pitchFamily="50" charset="-78"/>
            </a:endParaRPr>
          </a:p>
        </p:txBody>
      </p:sp>
      <p:grpSp>
        <p:nvGrpSpPr>
          <p:cNvPr id="2431" name="Google Shape;2431;p59"/>
          <p:cNvGrpSpPr/>
          <p:nvPr/>
        </p:nvGrpSpPr>
        <p:grpSpPr>
          <a:xfrm>
            <a:off x="5430948" y="1484877"/>
            <a:ext cx="2254591" cy="3495478"/>
            <a:chOff x="5430948" y="1484877"/>
            <a:chExt cx="2254591" cy="3495478"/>
          </a:xfrm>
        </p:grpSpPr>
        <p:sp>
          <p:nvSpPr>
            <p:cNvPr id="2432" name="Google Shape;2432;p59"/>
            <p:cNvSpPr/>
            <p:nvPr/>
          </p:nvSpPr>
          <p:spPr>
            <a:xfrm flipH="1">
              <a:off x="5430948" y="1618423"/>
              <a:ext cx="1372218" cy="3361932"/>
            </a:xfrm>
            <a:custGeom>
              <a:avLst/>
              <a:gdLst/>
              <a:ahLst/>
              <a:cxnLst/>
              <a:rect l="l" t="t" r="r" b="b"/>
              <a:pathLst>
                <a:path w="12875" h="31543" extrusionOk="0">
                  <a:moveTo>
                    <a:pt x="275" y="1"/>
                  </a:moveTo>
                  <a:lnTo>
                    <a:pt x="0" y="31542"/>
                  </a:lnTo>
                  <a:lnTo>
                    <a:pt x="12874" y="31297"/>
                  </a:lnTo>
                  <a:lnTo>
                    <a:pt x="12874" y="449"/>
                  </a:lnTo>
                  <a:lnTo>
                    <a:pt x="27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9"/>
            <p:cNvSpPr/>
            <p:nvPr/>
          </p:nvSpPr>
          <p:spPr>
            <a:xfrm flipH="1">
              <a:off x="6079274" y="2195879"/>
              <a:ext cx="649925" cy="486762"/>
            </a:xfrm>
            <a:custGeom>
              <a:avLst/>
              <a:gdLst/>
              <a:ahLst/>
              <a:cxnLst/>
              <a:rect l="l" t="t" r="r" b="b"/>
              <a:pathLst>
                <a:path w="6098" h="4567" extrusionOk="0">
                  <a:moveTo>
                    <a:pt x="0" y="1"/>
                  </a:moveTo>
                  <a:lnTo>
                    <a:pt x="0" y="4567"/>
                  </a:lnTo>
                  <a:lnTo>
                    <a:pt x="6097" y="4567"/>
                  </a:lnTo>
                  <a:lnTo>
                    <a:pt x="6097" y="218"/>
                  </a:lnTo>
                  <a:lnTo>
                    <a:pt x="0" y="1"/>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9"/>
            <p:cNvSpPr/>
            <p:nvPr/>
          </p:nvSpPr>
          <p:spPr>
            <a:xfrm flipH="1">
              <a:off x="6387290" y="2751806"/>
              <a:ext cx="506788" cy="34000"/>
            </a:xfrm>
            <a:custGeom>
              <a:avLst/>
              <a:gdLst/>
              <a:ahLst/>
              <a:cxnLst/>
              <a:rect l="l" t="t" r="r" b="b"/>
              <a:pathLst>
                <a:path w="4755" h="319" extrusionOk="0">
                  <a:moveTo>
                    <a:pt x="1" y="1"/>
                  </a:moveTo>
                  <a:lnTo>
                    <a:pt x="1" y="203"/>
                  </a:lnTo>
                  <a:lnTo>
                    <a:pt x="4755" y="319"/>
                  </a:lnTo>
                  <a:lnTo>
                    <a:pt x="4755" y="145"/>
                  </a:lnTo>
                  <a:lnTo>
                    <a:pt x="1" y="1"/>
                  </a:ln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9"/>
            <p:cNvSpPr/>
            <p:nvPr/>
          </p:nvSpPr>
          <p:spPr>
            <a:xfrm flipH="1">
              <a:off x="5430950" y="1646134"/>
              <a:ext cx="613048" cy="3314183"/>
            </a:xfrm>
            <a:custGeom>
              <a:avLst/>
              <a:gdLst/>
              <a:ahLst/>
              <a:cxnLst/>
              <a:rect l="l" t="t" r="r" b="b"/>
              <a:pathLst>
                <a:path w="5752" h="31095" extrusionOk="0">
                  <a:moveTo>
                    <a:pt x="102" y="1"/>
                  </a:moveTo>
                  <a:lnTo>
                    <a:pt x="1" y="31094"/>
                  </a:lnTo>
                  <a:lnTo>
                    <a:pt x="5751" y="31037"/>
                  </a:lnTo>
                  <a:lnTo>
                    <a:pt x="5751" y="189"/>
                  </a:lnTo>
                  <a:lnTo>
                    <a:pt x="1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59"/>
            <p:cNvSpPr/>
            <p:nvPr/>
          </p:nvSpPr>
          <p:spPr>
            <a:xfrm flipH="1">
              <a:off x="6079274" y="1663080"/>
              <a:ext cx="649925" cy="485270"/>
            </a:xfrm>
            <a:custGeom>
              <a:avLst/>
              <a:gdLst/>
              <a:ahLst/>
              <a:cxnLst/>
              <a:rect l="l" t="t" r="r" b="b"/>
              <a:pathLst>
                <a:path w="6098" h="4553" extrusionOk="0">
                  <a:moveTo>
                    <a:pt x="0" y="1"/>
                  </a:moveTo>
                  <a:lnTo>
                    <a:pt x="0" y="4552"/>
                  </a:lnTo>
                  <a:lnTo>
                    <a:pt x="6097" y="4552"/>
                  </a:lnTo>
                  <a:lnTo>
                    <a:pt x="6097" y="217"/>
                  </a:lnTo>
                  <a:lnTo>
                    <a:pt x="0" y="1"/>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59"/>
            <p:cNvSpPr/>
            <p:nvPr/>
          </p:nvSpPr>
          <p:spPr>
            <a:xfrm flipH="1">
              <a:off x="6305651" y="1789379"/>
              <a:ext cx="200264" cy="77059"/>
            </a:xfrm>
            <a:custGeom>
              <a:avLst/>
              <a:gdLst/>
              <a:ahLst/>
              <a:cxnLst/>
              <a:rect l="l" t="t" r="r" b="b"/>
              <a:pathLst>
                <a:path w="1879" h="723" extrusionOk="0">
                  <a:moveTo>
                    <a:pt x="1878" y="0"/>
                  </a:moveTo>
                  <a:lnTo>
                    <a:pt x="0" y="58"/>
                  </a:lnTo>
                  <a:lnTo>
                    <a:pt x="0" y="723"/>
                  </a:lnTo>
                  <a:lnTo>
                    <a:pt x="1878" y="723"/>
                  </a:lnTo>
                  <a:lnTo>
                    <a:pt x="1878" y="0"/>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9"/>
            <p:cNvSpPr/>
            <p:nvPr/>
          </p:nvSpPr>
          <p:spPr>
            <a:xfrm flipH="1">
              <a:off x="6299469" y="1927934"/>
              <a:ext cx="206445" cy="29417"/>
            </a:xfrm>
            <a:custGeom>
              <a:avLst/>
              <a:gdLst/>
              <a:ahLst/>
              <a:cxnLst/>
              <a:rect l="l" t="t" r="r" b="b"/>
              <a:pathLst>
                <a:path w="1937" h="276" extrusionOk="0">
                  <a:moveTo>
                    <a:pt x="0" y="1"/>
                  </a:moveTo>
                  <a:lnTo>
                    <a:pt x="0" y="275"/>
                  </a:lnTo>
                  <a:lnTo>
                    <a:pt x="1936" y="275"/>
                  </a:lnTo>
                  <a:lnTo>
                    <a:pt x="1936" y="1"/>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9"/>
            <p:cNvSpPr/>
            <p:nvPr/>
          </p:nvSpPr>
          <p:spPr>
            <a:xfrm flipH="1">
              <a:off x="6305651" y="2323776"/>
              <a:ext cx="200264" cy="78658"/>
            </a:xfrm>
            <a:custGeom>
              <a:avLst/>
              <a:gdLst/>
              <a:ahLst/>
              <a:cxnLst/>
              <a:rect l="l" t="t" r="r" b="b"/>
              <a:pathLst>
                <a:path w="1879" h="738" extrusionOk="0">
                  <a:moveTo>
                    <a:pt x="1878" y="0"/>
                  </a:moveTo>
                  <a:lnTo>
                    <a:pt x="0" y="72"/>
                  </a:lnTo>
                  <a:lnTo>
                    <a:pt x="0" y="737"/>
                  </a:lnTo>
                  <a:lnTo>
                    <a:pt x="1878" y="737"/>
                  </a:lnTo>
                  <a:lnTo>
                    <a:pt x="1878" y="0"/>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9"/>
            <p:cNvSpPr/>
            <p:nvPr/>
          </p:nvSpPr>
          <p:spPr>
            <a:xfrm flipH="1">
              <a:off x="6299469" y="2462332"/>
              <a:ext cx="206445" cy="27818"/>
            </a:xfrm>
            <a:custGeom>
              <a:avLst/>
              <a:gdLst/>
              <a:ahLst/>
              <a:cxnLst/>
              <a:rect l="l" t="t" r="r" b="b"/>
              <a:pathLst>
                <a:path w="1937" h="261" extrusionOk="0">
                  <a:moveTo>
                    <a:pt x="0" y="1"/>
                  </a:moveTo>
                  <a:lnTo>
                    <a:pt x="0" y="261"/>
                  </a:lnTo>
                  <a:lnTo>
                    <a:pt x="1936" y="261"/>
                  </a:lnTo>
                  <a:lnTo>
                    <a:pt x="1936" y="1"/>
                  </a:lnTo>
                  <a:close/>
                </a:path>
              </a:pathLst>
            </a:custGeom>
            <a:solidFill>
              <a:srgbClr val="8F84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9"/>
            <p:cNvSpPr/>
            <p:nvPr/>
          </p:nvSpPr>
          <p:spPr>
            <a:xfrm flipH="1">
              <a:off x="6079274" y="3366245"/>
              <a:ext cx="649925" cy="486762"/>
            </a:xfrm>
            <a:custGeom>
              <a:avLst/>
              <a:gdLst/>
              <a:ahLst/>
              <a:cxnLst/>
              <a:rect l="l" t="t" r="r" b="b"/>
              <a:pathLst>
                <a:path w="6098" h="4567" extrusionOk="0">
                  <a:moveTo>
                    <a:pt x="0" y="1"/>
                  </a:moveTo>
                  <a:lnTo>
                    <a:pt x="0" y="4567"/>
                  </a:lnTo>
                  <a:lnTo>
                    <a:pt x="6097" y="4567"/>
                  </a:lnTo>
                  <a:lnTo>
                    <a:pt x="6097" y="218"/>
                  </a:lnTo>
                  <a:lnTo>
                    <a:pt x="0" y="1"/>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9"/>
            <p:cNvSpPr/>
            <p:nvPr/>
          </p:nvSpPr>
          <p:spPr>
            <a:xfrm flipH="1">
              <a:off x="6305651" y="3494142"/>
              <a:ext cx="200264" cy="78658"/>
            </a:xfrm>
            <a:custGeom>
              <a:avLst/>
              <a:gdLst/>
              <a:ahLst/>
              <a:cxnLst/>
              <a:rect l="l" t="t" r="r" b="b"/>
              <a:pathLst>
                <a:path w="1879" h="738" extrusionOk="0">
                  <a:moveTo>
                    <a:pt x="1878" y="0"/>
                  </a:moveTo>
                  <a:lnTo>
                    <a:pt x="0" y="72"/>
                  </a:lnTo>
                  <a:lnTo>
                    <a:pt x="0" y="737"/>
                  </a:lnTo>
                  <a:lnTo>
                    <a:pt x="1878" y="737"/>
                  </a:lnTo>
                  <a:lnTo>
                    <a:pt x="1878" y="0"/>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9"/>
            <p:cNvSpPr/>
            <p:nvPr/>
          </p:nvSpPr>
          <p:spPr>
            <a:xfrm flipH="1">
              <a:off x="6299469" y="3631206"/>
              <a:ext cx="206445" cy="29310"/>
            </a:xfrm>
            <a:custGeom>
              <a:avLst/>
              <a:gdLst/>
              <a:ahLst/>
              <a:cxnLst/>
              <a:rect l="l" t="t" r="r" b="b"/>
              <a:pathLst>
                <a:path w="1937" h="275" extrusionOk="0">
                  <a:moveTo>
                    <a:pt x="0" y="0"/>
                  </a:moveTo>
                  <a:lnTo>
                    <a:pt x="0" y="275"/>
                  </a:lnTo>
                  <a:lnTo>
                    <a:pt x="1936" y="275"/>
                  </a:lnTo>
                  <a:lnTo>
                    <a:pt x="1936" y="0"/>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9"/>
            <p:cNvSpPr/>
            <p:nvPr/>
          </p:nvSpPr>
          <p:spPr>
            <a:xfrm flipH="1">
              <a:off x="6079274" y="3914498"/>
              <a:ext cx="649925" cy="488254"/>
            </a:xfrm>
            <a:custGeom>
              <a:avLst/>
              <a:gdLst/>
              <a:ahLst/>
              <a:cxnLst/>
              <a:rect l="l" t="t" r="r" b="b"/>
              <a:pathLst>
                <a:path w="6098" h="4581" extrusionOk="0">
                  <a:moveTo>
                    <a:pt x="0" y="1"/>
                  </a:moveTo>
                  <a:lnTo>
                    <a:pt x="0" y="4581"/>
                  </a:lnTo>
                  <a:lnTo>
                    <a:pt x="6097" y="4581"/>
                  </a:lnTo>
                  <a:lnTo>
                    <a:pt x="6097" y="217"/>
                  </a:lnTo>
                  <a:lnTo>
                    <a:pt x="0" y="1"/>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9"/>
            <p:cNvSpPr/>
            <p:nvPr/>
          </p:nvSpPr>
          <p:spPr>
            <a:xfrm flipH="1">
              <a:off x="6305651" y="4042289"/>
              <a:ext cx="200264" cy="78658"/>
            </a:xfrm>
            <a:custGeom>
              <a:avLst/>
              <a:gdLst/>
              <a:ahLst/>
              <a:cxnLst/>
              <a:rect l="l" t="t" r="r" b="b"/>
              <a:pathLst>
                <a:path w="1879" h="738" extrusionOk="0">
                  <a:moveTo>
                    <a:pt x="1878" y="1"/>
                  </a:moveTo>
                  <a:lnTo>
                    <a:pt x="0" y="59"/>
                  </a:lnTo>
                  <a:lnTo>
                    <a:pt x="0" y="738"/>
                  </a:lnTo>
                  <a:lnTo>
                    <a:pt x="1878" y="738"/>
                  </a:lnTo>
                  <a:lnTo>
                    <a:pt x="1878" y="1"/>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9"/>
            <p:cNvSpPr/>
            <p:nvPr/>
          </p:nvSpPr>
          <p:spPr>
            <a:xfrm flipH="1">
              <a:off x="6299469" y="4180951"/>
              <a:ext cx="206445" cy="27818"/>
            </a:xfrm>
            <a:custGeom>
              <a:avLst/>
              <a:gdLst/>
              <a:ahLst/>
              <a:cxnLst/>
              <a:rect l="l" t="t" r="r" b="b"/>
              <a:pathLst>
                <a:path w="1937" h="261" extrusionOk="0">
                  <a:moveTo>
                    <a:pt x="0" y="0"/>
                  </a:moveTo>
                  <a:lnTo>
                    <a:pt x="0" y="260"/>
                  </a:lnTo>
                  <a:lnTo>
                    <a:pt x="1936" y="260"/>
                  </a:lnTo>
                  <a:lnTo>
                    <a:pt x="1936" y="0"/>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9"/>
            <p:cNvSpPr/>
            <p:nvPr/>
          </p:nvSpPr>
          <p:spPr>
            <a:xfrm flipH="1">
              <a:off x="6079274" y="4451986"/>
              <a:ext cx="649925" cy="485164"/>
            </a:xfrm>
            <a:custGeom>
              <a:avLst/>
              <a:gdLst/>
              <a:ahLst/>
              <a:cxnLst/>
              <a:rect l="l" t="t" r="r" b="b"/>
              <a:pathLst>
                <a:path w="6098" h="4552" extrusionOk="0">
                  <a:moveTo>
                    <a:pt x="0" y="0"/>
                  </a:moveTo>
                  <a:lnTo>
                    <a:pt x="0" y="4552"/>
                  </a:lnTo>
                  <a:lnTo>
                    <a:pt x="6097" y="4552"/>
                  </a:lnTo>
                  <a:lnTo>
                    <a:pt x="6097" y="217"/>
                  </a:lnTo>
                  <a:lnTo>
                    <a:pt x="0" y="0"/>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9"/>
            <p:cNvSpPr/>
            <p:nvPr/>
          </p:nvSpPr>
          <p:spPr>
            <a:xfrm flipH="1">
              <a:off x="6305651" y="4579777"/>
              <a:ext cx="200264" cy="77166"/>
            </a:xfrm>
            <a:custGeom>
              <a:avLst/>
              <a:gdLst/>
              <a:ahLst/>
              <a:cxnLst/>
              <a:rect l="l" t="t" r="r" b="b"/>
              <a:pathLst>
                <a:path w="1879" h="724" extrusionOk="0">
                  <a:moveTo>
                    <a:pt x="1878" y="1"/>
                  </a:moveTo>
                  <a:lnTo>
                    <a:pt x="0" y="44"/>
                  </a:lnTo>
                  <a:lnTo>
                    <a:pt x="0" y="723"/>
                  </a:lnTo>
                  <a:lnTo>
                    <a:pt x="1878" y="723"/>
                  </a:lnTo>
                  <a:lnTo>
                    <a:pt x="1878" y="1"/>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9"/>
            <p:cNvSpPr/>
            <p:nvPr/>
          </p:nvSpPr>
          <p:spPr>
            <a:xfrm flipH="1">
              <a:off x="6299469" y="4718332"/>
              <a:ext cx="206445" cy="27925"/>
            </a:xfrm>
            <a:custGeom>
              <a:avLst/>
              <a:gdLst/>
              <a:ahLst/>
              <a:cxnLst/>
              <a:rect l="l" t="t" r="r" b="b"/>
              <a:pathLst>
                <a:path w="1937" h="262" extrusionOk="0">
                  <a:moveTo>
                    <a:pt x="0" y="1"/>
                  </a:moveTo>
                  <a:lnTo>
                    <a:pt x="0" y="261"/>
                  </a:lnTo>
                  <a:lnTo>
                    <a:pt x="1936" y="261"/>
                  </a:lnTo>
                  <a:lnTo>
                    <a:pt x="1936" y="1"/>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9"/>
            <p:cNvSpPr/>
            <p:nvPr/>
          </p:nvSpPr>
          <p:spPr>
            <a:xfrm flipH="1">
              <a:off x="6211752" y="2757987"/>
              <a:ext cx="756185" cy="67893"/>
            </a:xfrm>
            <a:custGeom>
              <a:avLst/>
              <a:gdLst/>
              <a:ahLst/>
              <a:cxnLst/>
              <a:rect l="l" t="t" r="r" b="b"/>
              <a:pathLst>
                <a:path w="7095" h="637" extrusionOk="0">
                  <a:moveTo>
                    <a:pt x="0" y="1"/>
                  </a:moveTo>
                  <a:lnTo>
                    <a:pt x="0" y="189"/>
                  </a:lnTo>
                  <a:lnTo>
                    <a:pt x="7095" y="636"/>
                  </a:lnTo>
                  <a:lnTo>
                    <a:pt x="7095" y="261"/>
                  </a:lnTo>
                  <a:lnTo>
                    <a:pt x="0" y="1"/>
                  </a:lnTo>
                  <a:close/>
                </a:path>
              </a:pathLst>
            </a:custGeom>
            <a:solidFill>
              <a:srgbClr val="C6C6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9"/>
            <p:cNvSpPr/>
            <p:nvPr/>
          </p:nvSpPr>
          <p:spPr>
            <a:xfrm flipH="1">
              <a:off x="6431946" y="2773442"/>
              <a:ext cx="649925" cy="485164"/>
            </a:xfrm>
            <a:custGeom>
              <a:avLst/>
              <a:gdLst/>
              <a:ahLst/>
              <a:cxnLst/>
              <a:rect l="l" t="t" r="r" b="b"/>
              <a:pathLst>
                <a:path w="6098" h="4552" extrusionOk="0">
                  <a:moveTo>
                    <a:pt x="0" y="0"/>
                  </a:moveTo>
                  <a:lnTo>
                    <a:pt x="0" y="4552"/>
                  </a:lnTo>
                  <a:lnTo>
                    <a:pt x="6098" y="4552"/>
                  </a:lnTo>
                  <a:lnTo>
                    <a:pt x="6098" y="217"/>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9"/>
            <p:cNvSpPr/>
            <p:nvPr/>
          </p:nvSpPr>
          <p:spPr>
            <a:xfrm flipH="1">
              <a:off x="6658323" y="2901232"/>
              <a:ext cx="200264" cy="78658"/>
            </a:xfrm>
            <a:custGeom>
              <a:avLst/>
              <a:gdLst/>
              <a:ahLst/>
              <a:cxnLst/>
              <a:rect l="l" t="t" r="r" b="b"/>
              <a:pathLst>
                <a:path w="1879" h="738" extrusionOk="0">
                  <a:moveTo>
                    <a:pt x="1879" y="0"/>
                  </a:moveTo>
                  <a:lnTo>
                    <a:pt x="0" y="44"/>
                  </a:lnTo>
                  <a:lnTo>
                    <a:pt x="0" y="737"/>
                  </a:lnTo>
                  <a:lnTo>
                    <a:pt x="1879" y="737"/>
                  </a:lnTo>
                  <a:lnTo>
                    <a:pt x="1879" y="0"/>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9"/>
            <p:cNvSpPr/>
            <p:nvPr/>
          </p:nvSpPr>
          <p:spPr>
            <a:xfrm flipH="1">
              <a:off x="6652141" y="3039788"/>
              <a:ext cx="206445" cy="27818"/>
            </a:xfrm>
            <a:custGeom>
              <a:avLst/>
              <a:gdLst/>
              <a:ahLst/>
              <a:cxnLst/>
              <a:rect l="l" t="t" r="r" b="b"/>
              <a:pathLst>
                <a:path w="1937" h="261" extrusionOk="0">
                  <a:moveTo>
                    <a:pt x="0" y="1"/>
                  </a:moveTo>
                  <a:lnTo>
                    <a:pt x="0" y="261"/>
                  </a:lnTo>
                  <a:lnTo>
                    <a:pt x="1936" y="261"/>
                  </a:lnTo>
                  <a:lnTo>
                    <a:pt x="1936" y="1"/>
                  </a:lnTo>
                  <a:close/>
                </a:path>
              </a:pathLst>
            </a:custGeom>
            <a:solidFill>
              <a:srgbClr val="FFFFFF">
                <a:alpha val="12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9"/>
            <p:cNvSpPr/>
            <p:nvPr/>
          </p:nvSpPr>
          <p:spPr>
            <a:xfrm flipH="1">
              <a:off x="6102403" y="2796463"/>
              <a:ext cx="335834" cy="462142"/>
            </a:xfrm>
            <a:custGeom>
              <a:avLst/>
              <a:gdLst/>
              <a:ahLst/>
              <a:cxnLst/>
              <a:rect l="l" t="t" r="r" b="b"/>
              <a:pathLst>
                <a:path w="3151" h="4336" extrusionOk="0">
                  <a:moveTo>
                    <a:pt x="1" y="1"/>
                  </a:moveTo>
                  <a:lnTo>
                    <a:pt x="59" y="4336"/>
                  </a:lnTo>
                  <a:lnTo>
                    <a:pt x="3049" y="4336"/>
                  </a:lnTo>
                  <a:lnTo>
                    <a:pt x="31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9"/>
            <p:cNvSpPr/>
            <p:nvPr/>
          </p:nvSpPr>
          <p:spPr>
            <a:xfrm flipH="1">
              <a:off x="6113166" y="3258492"/>
              <a:ext cx="660796" cy="209541"/>
            </a:xfrm>
            <a:custGeom>
              <a:avLst/>
              <a:gdLst/>
              <a:ahLst/>
              <a:cxnLst/>
              <a:rect l="l" t="t" r="r" b="b"/>
              <a:pathLst>
                <a:path w="6200" h="1966" extrusionOk="0">
                  <a:moveTo>
                    <a:pt x="1" y="1"/>
                  </a:moveTo>
                  <a:lnTo>
                    <a:pt x="1" y="1966"/>
                  </a:lnTo>
                  <a:lnTo>
                    <a:pt x="6199" y="1"/>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9"/>
            <p:cNvSpPr/>
            <p:nvPr/>
          </p:nvSpPr>
          <p:spPr>
            <a:xfrm flipH="1">
              <a:off x="6787709" y="1484877"/>
              <a:ext cx="820879" cy="671470"/>
            </a:xfrm>
            <a:custGeom>
              <a:avLst/>
              <a:gdLst/>
              <a:ahLst/>
              <a:cxnLst/>
              <a:rect l="l" t="t" r="r" b="b"/>
              <a:pathLst>
                <a:path w="7702" h="6300" extrusionOk="0">
                  <a:moveTo>
                    <a:pt x="5111" y="1"/>
                  </a:moveTo>
                  <a:cubicBezTo>
                    <a:pt x="4951" y="1"/>
                    <a:pt x="4818" y="55"/>
                    <a:pt x="4740" y="184"/>
                  </a:cubicBezTo>
                  <a:cubicBezTo>
                    <a:pt x="4549" y="94"/>
                    <a:pt x="4366" y="55"/>
                    <a:pt x="4195" y="55"/>
                  </a:cubicBezTo>
                  <a:cubicBezTo>
                    <a:pt x="3601" y="55"/>
                    <a:pt x="3149" y="524"/>
                    <a:pt x="2992" y="950"/>
                  </a:cubicBezTo>
                  <a:cubicBezTo>
                    <a:pt x="2847" y="1340"/>
                    <a:pt x="2789" y="1398"/>
                    <a:pt x="2674" y="1817"/>
                  </a:cubicBezTo>
                  <a:cubicBezTo>
                    <a:pt x="2544" y="2236"/>
                    <a:pt x="2284" y="2641"/>
                    <a:pt x="1879" y="2756"/>
                  </a:cubicBezTo>
                  <a:cubicBezTo>
                    <a:pt x="1735" y="2785"/>
                    <a:pt x="1590" y="2785"/>
                    <a:pt x="1460" y="2829"/>
                  </a:cubicBezTo>
                  <a:cubicBezTo>
                    <a:pt x="1316" y="2857"/>
                    <a:pt x="1171" y="2930"/>
                    <a:pt x="1113" y="3060"/>
                  </a:cubicBezTo>
                  <a:cubicBezTo>
                    <a:pt x="1012" y="3320"/>
                    <a:pt x="1301" y="3594"/>
                    <a:pt x="1243" y="3898"/>
                  </a:cubicBezTo>
                  <a:cubicBezTo>
                    <a:pt x="1200" y="4115"/>
                    <a:pt x="969" y="4230"/>
                    <a:pt x="752" y="4288"/>
                  </a:cubicBezTo>
                  <a:cubicBezTo>
                    <a:pt x="535" y="4360"/>
                    <a:pt x="304" y="4418"/>
                    <a:pt x="174" y="4591"/>
                  </a:cubicBezTo>
                  <a:cubicBezTo>
                    <a:pt x="1" y="4851"/>
                    <a:pt x="116" y="5227"/>
                    <a:pt x="333" y="5458"/>
                  </a:cubicBezTo>
                  <a:cubicBezTo>
                    <a:pt x="638" y="5786"/>
                    <a:pt x="1086" y="5981"/>
                    <a:pt x="1529" y="5981"/>
                  </a:cubicBezTo>
                  <a:cubicBezTo>
                    <a:pt x="1652" y="5981"/>
                    <a:pt x="1774" y="5966"/>
                    <a:pt x="1894" y="5935"/>
                  </a:cubicBezTo>
                  <a:cubicBezTo>
                    <a:pt x="2284" y="5848"/>
                    <a:pt x="2630" y="5588"/>
                    <a:pt x="3006" y="5400"/>
                  </a:cubicBezTo>
                  <a:cubicBezTo>
                    <a:pt x="3248" y="5293"/>
                    <a:pt x="3513" y="5213"/>
                    <a:pt x="3765" y="5213"/>
                  </a:cubicBezTo>
                  <a:cubicBezTo>
                    <a:pt x="3919" y="5213"/>
                    <a:pt x="4069" y="5243"/>
                    <a:pt x="4205" y="5314"/>
                  </a:cubicBezTo>
                  <a:cubicBezTo>
                    <a:pt x="4422" y="5429"/>
                    <a:pt x="4567" y="5646"/>
                    <a:pt x="4740" y="5805"/>
                  </a:cubicBezTo>
                  <a:cubicBezTo>
                    <a:pt x="5102" y="6127"/>
                    <a:pt x="5576" y="6299"/>
                    <a:pt x="6047" y="6299"/>
                  </a:cubicBezTo>
                  <a:cubicBezTo>
                    <a:pt x="6083" y="6299"/>
                    <a:pt x="6120" y="6298"/>
                    <a:pt x="6156" y="6296"/>
                  </a:cubicBezTo>
                  <a:cubicBezTo>
                    <a:pt x="6662" y="6238"/>
                    <a:pt x="7153" y="5964"/>
                    <a:pt x="7456" y="5559"/>
                  </a:cubicBezTo>
                  <a:cubicBezTo>
                    <a:pt x="7601" y="5372"/>
                    <a:pt x="7688" y="5140"/>
                    <a:pt x="7702" y="4924"/>
                  </a:cubicBezTo>
                  <a:cubicBezTo>
                    <a:pt x="7702" y="4692"/>
                    <a:pt x="7615" y="4447"/>
                    <a:pt x="7442" y="4331"/>
                  </a:cubicBezTo>
                  <a:cubicBezTo>
                    <a:pt x="7240" y="4201"/>
                    <a:pt x="6907" y="4143"/>
                    <a:pt x="6878" y="3912"/>
                  </a:cubicBezTo>
                  <a:cubicBezTo>
                    <a:pt x="6835" y="3753"/>
                    <a:pt x="6980" y="3609"/>
                    <a:pt x="7095" y="3493"/>
                  </a:cubicBezTo>
                  <a:cubicBezTo>
                    <a:pt x="7196" y="3363"/>
                    <a:pt x="7326" y="3204"/>
                    <a:pt x="7254" y="3060"/>
                  </a:cubicBezTo>
                  <a:cubicBezTo>
                    <a:pt x="7167" y="2857"/>
                    <a:pt x="6864" y="2886"/>
                    <a:pt x="6691" y="2713"/>
                  </a:cubicBezTo>
                  <a:cubicBezTo>
                    <a:pt x="6589" y="2612"/>
                    <a:pt x="6575" y="2424"/>
                    <a:pt x="6604" y="2265"/>
                  </a:cubicBezTo>
                  <a:cubicBezTo>
                    <a:pt x="6647" y="2121"/>
                    <a:pt x="6719" y="1976"/>
                    <a:pt x="6763" y="1817"/>
                  </a:cubicBezTo>
                  <a:cubicBezTo>
                    <a:pt x="6864" y="1528"/>
                    <a:pt x="6792" y="1254"/>
                    <a:pt x="6647" y="950"/>
                  </a:cubicBezTo>
                  <a:cubicBezTo>
                    <a:pt x="6438" y="564"/>
                    <a:pt x="5630" y="1"/>
                    <a:pt x="5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9"/>
            <p:cNvSpPr/>
            <p:nvPr/>
          </p:nvSpPr>
          <p:spPr>
            <a:xfrm flipH="1">
              <a:off x="6168589" y="2408188"/>
              <a:ext cx="264745" cy="305359"/>
            </a:xfrm>
            <a:custGeom>
              <a:avLst/>
              <a:gdLst/>
              <a:ahLst/>
              <a:cxnLst/>
              <a:rect l="l" t="t" r="r" b="b"/>
              <a:pathLst>
                <a:path w="2484" h="2865" extrusionOk="0">
                  <a:moveTo>
                    <a:pt x="1216" y="0"/>
                  </a:moveTo>
                  <a:cubicBezTo>
                    <a:pt x="1076" y="0"/>
                    <a:pt x="70" y="870"/>
                    <a:pt x="70" y="870"/>
                  </a:cubicBezTo>
                  <a:cubicBezTo>
                    <a:pt x="70" y="870"/>
                    <a:pt x="0" y="2865"/>
                    <a:pt x="358" y="2865"/>
                  </a:cubicBezTo>
                  <a:cubicBezTo>
                    <a:pt x="363" y="2865"/>
                    <a:pt x="369" y="2865"/>
                    <a:pt x="374" y="2864"/>
                  </a:cubicBezTo>
                  <a:cubicBezTo>
                    <a:pt x="374" y="2864"/>
                    <a:pt x="1862" y="2459"/>
                    <a:pt x="1963" y="2315"/>
                  </a:cubicBezTo>
                  <a:cubicBezTo>
                    <a:pt x="2079" y="2170"/>
                    <a:pt x="1371" y="2141"/>
                    <a:pt x="1371" y="2141"/>
                  </a:cubicBezTo>
                  <a:cubicBezTo>
                    <a:pt x="1371" y="2141"/>
                    <a:pt x="2093" y="2098"/>
                    <a:pt x="2209" y="1953"/>
                  </a:cubicBezTo>
                  <a:cubicBezTo>
                    <a:pt x="2310" y="1809"/>
                    <a:pt x="1299" y="1708"/>
                    <a:pt x="1299" y="1708"/>
                  </a:cubicBezTo>
                  <a:lnTo>
                    <a:pt x="1299" y="1708"/>
                  </a:lnTo>
                  <a:cubicBezTo>
                    <a:pt x="1299" y="1708"/>
                    <a:pt x="1381" y="1711"/>
                    <a:pt x="1499" y="1711"/>
                  </a:cubicBezTo>
                  <a:cubicBezTo>
                    <a:pt x="1795" y="1711"/>
                    <a:pt x="2314" y="1689"/>
                    <a:pt x="2324" y="1534"/>
                  </a:cubicBezTo>
                  <a:cubicBezTo>
                    <a:pt x="2353" y="1303"/>
                    <a:pt x="1226" y="1188"/>
                    <a:pt x="1226" y="1188"/>
                  </a:cubicBezTo>
                  <a:lnTo>
                    <a:pt x="1226" y="1188"/>
                  </a:lnTo>
                  <a:cubicBezTo>
                    <a:pt x="1226" y="1188"/>
                    <a:pt x="1305" y="1191"/>
                    <a:pt x="1422" y="1191"/>
                  </a:cubicBezTo>
                  <a:cubicBezTo>
                    <a:pt x="1755" y="1191"/>
                    <a:pt x="2397" y="1167"/>
                    <a:pt x="2440" y="985"/>
                  </a:cubicBezTo>
                  <a:cubicBezTo>
                    <a:pt x="2483" y="754"/>
                    <a:pt x="937" y="725"/>
                    <a:pt x="937" y="725"/>
                  </a:cubicBezTo>
                  <a:cubicBezTo>
                    <a:pt x="1299" y="451"/>
                    <a:pt x="1327" y="46"/>
                    <a:pt x="1226" y="3"/>
                  </a:cubicBezTo>
                  <a:cubicBezTo>
                    <a:pt x="1224" y="1"/>
                    <a:pt x="1220" y="0"/>
                    <a:pt x="1216" y="0"/>
                  </a:cubicBezTo>
                  <a:close/>
                </a:path>
              </a:pathLst>
            </a:custGeom>
            <a:solidFill>
              <a:srgbClr val="BA6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9"/>
            <p:cNvSpPr/>
            <p:nvPr/>
          </p:nvSpPr>
          <p:spPr>
            <a:xfrm flipH="1">
              <a:off x="6391872" y="1949570"/>
              <a:ext cx="751389" cy="803099"/>
            </a:xfrm>
            <a:custGeom>
              <a:avLst/>
              <a:gdLst/>
              <a:ahLst/>
              <a:cxnLst/>
              <a:rect l="l" t="t" r="r" b="b"/>
              <a:pathLst>
                <a:path w="7050" h="7535" extrusionOk="0">
                  <a:moveTo>
                    <a:pt x="1096" y="0"/>
                  </a:moveTo>
                  <a:cubicBezTo>
                    <a:pt x="1096" y="0"/>
                    <a:pt x="360" y="1806"/>
                    <a:pt x="157" y="4768"/>
                  </a:cubicBezTo>
                  <a:cubicBezTo>
                    <a:pt x="0" y="7230"/>
                    <a:pt x="1889" y="7535"/>
                    <a:pt x="2937" y="7535"/>
                  </a:cubicBezTo>
                  <a:cubicBezTo>
                    <a:pt x="3144" y="7535"/>
                    <a:pt x="3318" y="7523"/>
                    <a:pt x="3437" y="7513"/>
                  </a:cubicBezTo>
                  <a:cubicBezTo>
                    <a:pt x="4160" y="7456"/>
                    <a:pt x="7049" y="7196"/>
                    <a:pt x="7049" y="7196"/>
                  </a:cubicBezTo>
                  <a:lnTo>
                    <a:pt x="6731" y="5173"/>
                  </a:lnTo>
                  <a:cubicBezTo>
                    <a:pt x="6731" y="5173"/>
                    <a:pt x="5652" y="5271"/>
                    <a:pt x="4250" y="5271"/>
                  </a:cubicBezTo>
                  <a:cubicBezTo>
                    <a:pt x="3868" y="5271"/>
                    <a:pt x="3462" y="5264"/>
                    <a:pt x="3047" y="5245"/>
                  </a:cubicBezTo>
                  <a:cubicBezTo>
                    <a:pt x="2426" y="5202"/>
                    <a:pt x="2527" y="2673"/>
                    <a:pt x="2657" y="1243"/>
                  </a:cubicBezTo>
                  <a:cubicBezTo>
                    <a:pt x="2686" y="708"/>
                    <a:pt x="2325" y="217"/>
                    <a:pt x="1804" y="130"/>
                  </a:cubicBezTo>
                  <a:lnTo>
                    <a:pt x="109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9"/>
            <p:cNvSpPr/>
            <p:nvPr/>
          </p:nvSpPr>
          <p:spPr>
            <a:xfrm flipH="1">
              <a:off x="6810730" y="2819591"/>
              <a:ext cx="874809" cy="2122271"/>
            </a:xfrm>
            <a:custGeom>
              <a:avLst/>
              <a:gdLst/>
              <a:ahLst/>
              <a:cxnLst/>
              <a:rect l="l" t="t" r="r" b="b"/>
              <a:pathLst>
                <a:path w="8208" h="19912" extrusionOk="0">
                  <a:moveTo>
                    <a:pt x="2269" y="1"/>
                  </a:moveTo>
                  <a:lnTo>
                    <a:pt x="0" y="19911"/>
                  </a:lnTo>
                  <a:lnTo>
                    <a:pt x="2355" y="19911"/>
                  </a:lnTo>
                  <a:lnTo>
                    <a:pt x="4956" y="2284"/>
                  </a:lnTo>
                  <a:lnTo>
                    <a:pt x="3945" y="19911"/>
                  </a:lnTo>
                  <a:lnTo>
                    <a:pt x="6372" y="19911"/>
                  </a:lnTo>
                  <a:lnTo>
                    <a:pt x="8207" y="1099"/>
                  </a:lnTo>
                  <a:lnTo>
                    <a:pt x="2269" y="1"/>
                  </a:lnTo>
                  <a:close/>
                </a:path>
              </a:pathLst>
            </a:custGeom>
            <a:solidFill>
              <a:srgbClr val="BA6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9"/>
            <p:cNvSpPr/>
            <p:nvPr/>
          </p:nvSpPr>
          <p:spPr>
            <a:xfrm flipH="1">
              <a:off x="6391872" y="1949570"/>
              <a:ext cx="751389" cy="803099"/>
            </a:xfrm>
            <a:custGeom>
              <a:avLst/>
              <a:gdLst/>
              <a:ahLst/>
              <a:cxnLst/>
              <a:rect l="l" t="t" r="r" b="b"/>
              <a:pathLst>
                <a:path w="7050" h="7535" extrusionOk="0">
                  <a:moveTo>
                    <a:pt x="1096" y="0"/>
                  </a:moveTo>
                  <a:cubicBezTo>
                    <a:pt x="1096" y="0"/>
                    <a:pt x="360" y="1806"/>
                    <a:pt x="157" y="4768"/>
                  </a:cubicBezTo>
                  <a:cubicBezTo>
                    <a:pt x="0" y="7230"/>
                    <a:pt x="1889" y="7535"/>
                    <a:pt x="2937" y="7535"/>
                  </a:cubicBezTo>
                  <a:cubicBezTo>
                    <a:pt x="3144" y="7535"/>
                    <a:pt x="3318" y="7523"/>
                    <a:pt x="3437" y="7513"/>
                  </a:cubicBezTo>
                  <a:cubicBezTo>
                    <a:pt x="4160" y="7456"/>
                    <a:pt x="7049" y="7196"/>
                    <a:pt x="7049" y="7196"/>
                  </a:cubicBezTo>
                  <a:lnTo>
                    <a:pt x="6731" y="5173"/>
                  </a:lnTo>
                  <a:cubicBezTo>
                    <a:pt x="6731" y="5173"/>
                    <a:pt x="5652" y="5271"/>
                    <a:pt x="4250" y="5271"/>
                  </a:cubicBezTo>
                  <a:cubicBezTo>
                    <a:pt x="3868" y="5271"/>
                    <a:pt x="3462" y="5264"/>
                    <a:pt x="3047" y="5245"/>
                  </a:cubicBezTo>
                  <a:cubicBezTo>
                    <a:pt x="2426" y="5202"/>
                    <a:pt x="2527" y="2673"/>
                    <a:pt x="2657" y="1243"/>
                  </a:cubicBezTo>
                  <a:cubicBezTo>
                    <a:pt x="2686" y="708"/>
                    <a:pt x="2325" y="217"/>
                    <a:pt x="1804" y="130"/>
                  </a:cubicBezTo>
                  <a:lnTo>
                    <a:pt x="1096" y="0"/>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9"/>
            <p:cNvSpPr/>
            <p:nvPr/>
          </p:nvSpPr>
          <p:spPr>
            <a:xfrm flipH="1">
              <a:off x="6790693" y="1947012"/>
              <a:ext cx="759382" cy="1064226"/>
            </a:xfrm>
            <a:custGeom>
              <a:avLst/>
              <a:gdLst/>
              <a:ahLst/>
              <a:cxnLst/>
              <a:rect l="l" t="t" r="r" b="b"/>
              <a:pathLst>
                <a:path w="7125" h="9985" extrusionOk="0">
                  <a:moveTo>
                    <a:pt x="4005" y="1"/>
                  </a:moveTo>
                  <a:cubicBezTo>
                    <a:pt x="3042" y="1"/>
                    <a:pt x="1882" y="95"/>
                    <a:pt x="1258" y="443"/>
                  </a:cubicBezTo>
                  <a:cubicBezTo>
                    <a:pt x="1258" y="443"/>
                    <a:pt x="189" y="906"/>
                    <a:pt x="1" y="1541"/>
                  </a:cubicBezTo>
                  <a:lnTo>
                    <a:pt x="2081" y="6035"/>
                  </a:lnTo>
                  <a:lnTo>
                    <a:pt x="507" y="9560"/>
                  </a:lnTo>
                  <a:cubicBezTo>
                    <a:pt x="507" y="9560"/>
                    <a:pt x="2767" y="9984"/>
                    <a:pt x="4728" y="9984"/>
                  </a:cubicBezTo>
                  <a:cubicBezTo>
                    <a:pt x="5708" y="9984"/>
                    <a:pt x="6614" y="9878"/>
                    <a:pt x="7124" y="9560"/>
                  </a:cubicBezTo>
                  <a:lnTo>
                    <a:pt x="5910" y="5789"/>
                  </a:lnTo>
                  <a:cubicBezTo>
                    <a:pt x="7052" y="3405"/>
                    <a:pt x="6199" y="111"/>
                    <a:pt x="5607" y="111"/>
                  </a:cubicBezTo>
                  <a:cubicBezTo>
                    <a:pt x="5549" y="111"/>
                    <a:pt x="5607" y="111"/>
                    <a:pt x="5549" y="96"/>
                  </a:cubicBezTo>
                  <a:cubicBezTo>
                    <a:pt x="5391" y="58"/>
                    <a:pt x="4758" y="1"/>
                    <a:pt x="4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9"/>
            <p:cNvSpPr/>
            <p:nvPr/>
          </p:nvSpPr>
          <p:spPr>
            <a:xfrm flipH="1">
              <a:off x="7067269" y="1946799"/>
              <a:ext cx="247159" cy="489427"/>
            </a:xfrm>
            <a:custGeom>
              <a:avLst/>
              <a:gdLst/>
              <a:ahLst/>
              <a:cxnLst/>
              <a:rect l="l" t="t" r="r" b="b"/>
              <a:pathLst>
                <a:path w="2319" h="4592" extrusionOk="0">
                  <a:moveTo>
                    <a:pt x="1659" y="0"/>
                  </a:moveTo>
                  <a:cubicBezTo>
                    <a:pt x="1095" y="0"/>
                    <a:pt x="321" y="26"/>
                    <a:pt x="0" y="156"/>
                  </a:cubicBezTo>
                  <a:lnTo>
                    <a:pt x="2312" y="4592"/>
                  </a:lnTo>
                  <a:lnTo>
                    <a:pt x="2312" y="12"/>
                  </a:lnTo>
                  <a:cubicBezTo>
                    <a:pt x="2318" y="12"/>
                    <a:pt x="2035" y="0"/>
                    <a:pt x="1659" y="0"/>
                  </a:cubicBezTo>
                  <a:close/>
                </a:path>
              </a:pathLst>
            </a:custGeom>
            <a:solidFill>
              <a:srgbClr val="ECC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9"/>
            <p:cNvSpPr/>
            <p:nvPr/>
          </p:nvSpPr>
          <p:spPr>
            <a:xfrm flipH="1">
              <a:off x="6921681" y="1527509"/>
              <a:ext cx="395838" cy="501044"/>
            </a:xfrm>
            <a:custGeom>
              <a:avLst/>
              <a:gdLst/>
              <a:ahLst/>
              <a:cxnLst/>
              <a:rect l="l" t="t" r="r" b="b"/>
              <a:pathLst>
                <a:path w="3714" h="4701" extrusionOk="0">
                  <a:moveTo>
                    <a:pt x="1948" y="1"/>
                  </a:moveTo>
                  <a:cubicBezTo>
                    <a:pt x="1011" y="1"/>
                    <a:pt x="983" y="435"/>
                    <a:pt x="983" y="435"/>
                  </a:cubicBezTo>
                  <a:lnTo>
                    <a:pt x="983" y="1172"/>
                  </a:lnTo>
                  <a:cubicBezTo>
                    <a:pt x="983" y="1172"/>
                    <a:pt x="747" y="1002"/>
                    <a:pt x="518" y="1002"/>
                  </a:cubicBezTo>
                  <a:cubicBezTo>
                    <a:pt x="346" y="1002"/>
                    <a:pt x="178" y="1097"/>
                    <a:pt x="116" y="1432"/>
                  </a:cubicBezTo>
                  <a:cubicBezTo>
                    <a:pt x="1" y="2038"/>
                    <a:pt x="579" y="2154"/>
                    <a:pt x="579" y="2154"/>
                  </a:cubicBezTo>
                  <a:lnTo>
                    <a:pt x="434" y="3888"/>
                  </a:lnTo>
                  <a:cubicBezTo>
                    <a:pt x="420" y="4105"/>
                    <a:pt x="492" y="4336"/>
                    <a:pt x="651" y="4509"/>
                  </a:cubicBezTo>
                  <a:cubicBezTo>
                    <a:pt x="802" y="4649"/>
                    <a:pt x="970" y="4700"/>
                    <a:pt x="1137" y="4700"/>
                  </a:cubicBezTo>
                  <a:cubicBezTo>
                    <a:pt x="1400" y="4700"/>
                    <a:pt x="1658" y="4572"/>
                    <a:pt x="1836" y="4466"/>
                  </a:cubicBezTo>
                  <a:cubicBezTo>
                    <a:pt x="1980" y="4394"/>
                    <a:pt x="2052" y="4249"/>
                    <a:pt x="2052" y="4090"/>
                  </a:cubicBezTo>
                  <a:lnTo>
                    <a:pt x="2052" y="3613"/>
                  </a:lnTo>
                  <a:lnTo>
                    <a:pt x="2674" y="3613"/>
                  </a:lnTo>
                  <a:cubicBezTo>
                    <a:pt x="3714" y="3556"/>
                    <a:pt x="3526" y="290"/>
                    <a:pt x="3526" y="290"/>
                  </a:cubicBezTo>
                  <a:cubicBezTo>
                    <a:pt x="3526" y="30"/>
                    <a:pt x="2948" y="16"/>
                    <a:pt x="2948" y="16"/>
                  </a:cubicBezTo>
                  <a:lnTo>
                    <a:pt x="1995" y="1"/>
                  </a:lnTo>
                  <a:cubicBezTo>
                    <a:pt x="1979" y="1"/>
                    <a:pt x="1964" y="1"/>
                    <a:pt x="1948" y="1"/>
                  </a:cubicBezTo>
                  <a:close/>
                </a:path>
              </a:pathLst>
            </a:custGeom>
            <a:solidFill>
              <a:srgbClr val="BA6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9"/>
            <p:cNvSpPr/>
            <p:nvPr/>
          </p:nvSpPr>
          <p:spPr>
            <a:xfrm flipH="1">
              <a:off x="7003215" y="1692390"/>
              <a:ext cx="18651" cy="101680"/>
            </a:xfrm>
            <a:custGeom>
              <a:avLst/>
              <a:gdLst/>
              <a:ahLst/>
              <a:cxnLst/>
              <a:rect l="l" t="t" r="r" b="b"/>
              <a:pathLst>
                <a:path w="175" h="954" extrusionOk="0">
                  <a:moveTo>
                    <a:pt x="145" y="0"/>
                  </a:moveTo>
                  <a:cubicBezTo>
                    <a:pt x="116" y="0"/>
                    <a:pt x="102" y="231"/>
                    <a:pt x="116" y="520"/>
                  </a:cubicBezTo>
                  <a:cubicBezTo>
                    <a:pt x="116" y="665"/>
                    <a:pt x="145" y="809"/>
                    <a:pt x="102" y="882"/>
                  </a:cubicBezTo>
                  <a:cubicBezTo>
                    <a:pt x="87" y="910"/>
                    <a:pt x="59" y="925"/>
                    <a:pt x="30" y="925"/>
                  </a:cubicBezTo>
                  <a:lnTo>
                    <a:pt x="1" y="925"/>
                  </a:lnTo>
                  <a:cubicBezTo>
                    <a:pt x="1" y="925"/>
                    <a:pt x="1" y="954"/>
                    <a:pt x="30" y="954"/>
                  </a:cubicBezTo>
                  <a:cubicBezTo>
                    <a:pt x="73" y="954"/>
                    <a:pt x="102" y="954"/>
                    <a:pt x="145" y="896"/>
                  </a:cubicBezTo>
                  <a:cubicBezTo>
                    <a:pt x="174" y="838"/>
                    <a:pt x="174" y="795"/>
                    <a:pt x="174" y="723"/>
                  </a:cubicBezTo>
                  <a:lnTo>
                    <a:pt x="174" y="520"/>
                  </a:lnTo>
                  <a:cubicBezTo>
                    <a:pt x="174" y="231"/>
                    <a:pt x="160"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9"/>
            <p:cNvSpPr/>
            <p:nvPr/>
          </p:nvSpPr>
          <p:spPr>
            <a:xfrm flipH="1">
              <a:off x="7077182" y="1693882"/>
              <a:ext cx="9379" cy="24727"/>
            </a:xfrm>
            <a:custGeom>
              <a:avLst/>
              <a:gdLst/>
              <a:ahLst/>
              <a:cxnLst/>
              <a:rect l="l" t="t" r="r" b="b"/>
              <a:pathLst>
                <a:path w="88" h="232" extrusionOk="0">
                  <a:moveTo>
                    <a:pt x="44" y="1"/>
                  </a:moveTo>
                  <a:cubicBezTo>
                    <a:pt x="30" y="1"/>
                    <a:pt x="30" y="58"/>
                    <a:pt x="1" y="131"/>
                  </a:cubicBezTo>
                  <a:cubicBezTo>
                    <a:pt x="1" y="174"/>
                    <a:pt x="30" y="232"/>
                    <a:pt x="44" y="232"/>
                  </a:cubicBezTo>
                  <a:cubicBezTo>
                    <a:pt x="88" y="232"/>
                    <a:pt x="88" y="174"/>
                    <a:pt x="88" y="102"/>
                  </a:cubicBezTo>
                  <a:cubicBezTo>
                    <a:pt x="88" y="58"/>
                    <a:pt x="59"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9"/>
            <p:cNvSpPr/>
            <p:nvPr/>
          </p:nvSpPr>
          <p:spPr>
            <a:xfrm flipH="1">
              <a:off x="6964740" y="1692390"/>
              <a:ext cx="7780" cy="24727"/>
            </a:xfrm>
            <a:custGeom>
              <a:avLst/>
              <a:gdLst/>
              <a:ahLst/>
              <a:cxnLst/>
              <a:rect l="l" t="t" r="r" b="b"/>
              <a:pathLst>
                <a:path w="73" h="232" extrusionOk="0">
                  <a:moveTo>
                    <a:pt x="43" y="0"/>
                  </a:moveTo>
                  <a:cubicBezTo>
                    <a:pt x="15" y="0"/>
                    <a:pt x="0" y="44"/>
                    <a:pt x="0" y="116"/>
                  </a:cubicBezTo>
                  <a:cubicBezTo>
                    <a:pt x="0" y="174"/>
                    <a:pt x="15" y="231"/>
                    <a:pt x="43" y="231"/>
                  </a:cubicBezTo>
                  <a:cubicBezTo>
                    <a:pt x="72" y="231"/>
                    <a:pt x="72" y="174"/>
                    <a:pt x="72" y="101"/>
                  </a:cubicBezTo>
                  <a:cubicBezTo>
                    <a:pt x="72" y="44"/>
                    <a:pt x="58" y="0"/>
                    <a:pt x="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9"/>
            <p:cNvSpPr/>
            <p:nvPr/>
          </p:nvSpPr>
          <p:spPr>
            <a:xfrm flipH="1">
              <a:off x="7095620" y="1872512"/>
              <a:ext cx="61710" cy="109460"/>
            </a:xfrm>
            <a:custGeom>
              <a:avLst/>
              <a:gdLst/>
              <a:ahLst/>
              <a:cxnLst/>
              <a:rect l="l" t="t" r="r" b="b"/>
              <a:pathLst>
                <a:path w="579" h="1027" extrusionOk="0">
                  <a:moveTo>
                    <a:pt x="0" y="1"/>
                  </a:moveTo>
                  <a:cubicBezTo>
                    <a:pt x="0" y="189"/>
                    <a:pt x="0" y="362"/>
                    <a:pt x="44" y="550"/>
                  </a:cubicBezTo>
                  <a:cubicBezTo>
                    <a:pt x="101" y="723"/>
                    <a:pt x="203" y="868"/>
                    <a:pt x="361" y="954"/>
                  </a:cubicBezTo>
                  <a:cubicBezTo>
                    <a:pt x="419" y="998"/>
                    <a:pt x="506" y="1027"/>
                    <a:pt x="506" y="1027"/>
                  </a:cubicBezTo>
                  <a:cubicBezTo>
                    <a:pt x="506" y="1012"/>
                    <a:pt x="549" y="911"/>
                    <a:pt x="549" y="882"/>
                  </a:cubicBezTo>
                  <a:cubicBezTo>
                    <a:pt x="578" y="723"/>
                    <a:pt x="578" y="579"/>
                    <a:pt x="549" y="362"/>
                  </a:cubicBezTo>
                  <a:cubicBezTo>
                    <a:pt x="333" y="304"/>
                    <a:pt x="145" y="189"/>
                    <a:pt x="0" y="1"/>
                  </a:cubicBez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9"/>
            <p:cNvSpPr/>
            <p:nvPr/>
          </p:nvSpPr>
          <p:spPr>
            <a:xfrm flipH="1">
              <a:off x="7220425" y="1664679"/>
              <a:ext cx="47854" cy="69385"/>
            </a:xfrm>
            <a:custGeom>
              <a:avLst/>
              <a:gdLst/>
              <a:ahLst/>
              <a:cxnLst/>
              <a:rect l="l" t="t" r="r" b="b"/>
              <a:pathLst>
                <a:path w="449" h="651" extrusionOk="0">
                  <a:moveTo>
                    <a:pt x="30" y="0"/>
                  </a:moveTo>
                  <a:cubicBezTo>
                    <a:pt x="30" y="15"/>
                    <a:pt x="73" y="43"/>
                    <a:pt x="145" y="72"/>
                  </a:cubicBezTo>
                  <a:cubicBezTo>
                    <a:pt x="181" y="90"/>
                    <a:pt x="226" y="134"/>
                    <a:pt x="267" y="189"/>
                  </a:cubicBezTo>
                  <a:lnTo>
                    <a:pt x="267" y="189"/>
                  </a:lnTo>
                  <a:cubicBezTo>
                    <a:pt x="256" y="184"/>
                    <a:pt x="245" y="179"/>
                    <a:pt x="232" y="174"/>
                  </a:cubicBezTo>
                  <a:cubicBezTo>
                    <a:pt x="211" y="168"/>
                    <a:pt x="192" y="165"/>
                    <a:pt x="174" y="165"/>
                  </a:cubicBezTo>
                  <a:cubicBezTo>
                    <a:pt x="143" y="165"/>
                    <a:pt x="115" y="175"/>
                    <a:pt x="88" y="202"/>
                  </a:cubicBezTo>
                  <a:cubicBezTo>
                    <a:pt x="59" y="217"/>
                    <a:pt x="30" y="275"/>
                    <a:pt x="15" y="304"/>
                  </a:cubicBezTo>
                  <a:cubicBezTo>
                    <a:pt x="1" y="405"/>
                    <a:pt x="15" y="477"/>
                    <a:pt x="59" y="520"/>
                  </a:cubicBezTo>
                  <a:cubicBezTo>
                    <a:pt x="131" y="636"/>
                    <a:pt x="203" y="650"/>
                    <a:pt x="203" y="650"/>
                  </a:cubicBezTo>
                  <a:cubicBezTo>
                    <a:pt x="203" y="650"/>
                    <a:pt x="145" y="593"/>
                    <a:pt x="88" y="491"/>
                  </a:cubicBezTo>
                  <a:cubicBezTo>
                    <a:pt x="73" y="448"/>
                    <a:pt x="44" y="376"/>
                    <a:pt x="73" y="332"/>
                  </a:cubicBezTo>
                  <a:cubicBezTo>
                    <a:pt x="86" y="281"/>
                    <a:pt x="134" y="229"/>
                    <a:pt x="195" y="229"/>
                  </a:cubicBezTo>
                  <a:cubicBezTo>
                    <a:pt x="203" y="229"/>
                    <a:pt x="210" y="230"/>
                    <a:pt x="218" y="231"/>
                  </a:cubicBezTo>
                  <a:cubicBezTo>
                    <a:pt x="247" y="260"/>
                    <a:pt x="304" y="275"/>
                    <a:pt x="333" y="304"/>
                  </a:cubicBezTo>
                  <a:lnTo>
                    <a:pt x="449" y="376"/>
                  </a:lnTo>
                  <a:lnTo>
                    <a:pt x="391" y="275"/>
                  </a:lnTo>
                  <a:cubicBezTo>
                    <a:pt x="333" y="145"/>
                    <a:pt x="232" y="72"/>
                    <a:pt x="160" y="43"/>
                  </a:cubicBezTo>
                  <a:cubicBezTo>
                    <a:pt x="88" y="0"/>
                    <a:pt x="30" y="0"/>
                    <a:pt x="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9"/>
            <p:cNvSpPr/>
            <p:nvPr/>
          </p:nvSpPr>
          <p:spPr>
            <a:xfrm flipH="1">
              <a:off x="7014086" y="1787887"/>
              <a:ext cx="61603" cy="48921"/>
            </a:xfrm>
            <a:custGeom>
              <a:avLst/>
              <a:gdLst/>
              <a:ahLst/>
              <a:cxnLst/>
              <a:rect l="l" t="t" r="r" b="b"/>
              <a:pathLst>
                <a:path w="578" h="459" extrusionOk="0">
                  <a:moveTo>
                    <a:pt x="29" y="0"/>
                  </a:moveTo>
                  <a:cubicBezTo>
                    <a:pt x="14" y="0"/>
                    <a:pt x="0" y="58"/>
                    <a:pt x="14" y="130"/>
                  </a:cubicBezTo>
                  <a:cubicBezTo>
                    <a:pt x="29" y="202"/>
                    <a:pt x="87" y="303"/>
                    <a:pt x="173" y="376"/>
                  </a:cubicBezTo>
                  <a:cubicBezTo>
                    <a:pt x="259" y="429"/>
                    <a:pt x="337" y="459"/>
                    <a:pt x="401" y="459"/>
                  </a:cubicBezTo>
                  <a:cubicBezTo>
                    <a:pt x="423" y="459"/>
                    <a:pt x="444" y="455"/>
                    <a:pt x="462" y="448"/>
                  </a:cubicBezTo>
                  <a:cubicBezTo>
                    <a:pt x="535" y="448"/>
                    <a:pt x="578" y="419"/>
                    <a:pt x="578" y="419"/>
                  </a:cubicBezTo>
                  <a:cubicBezTo>
                    <a:pt x="578" y="405"/>
                    <a:pt x="567" y="397"/>
                    <a:pt x="545" y="397"/>
                  </a:cubicBezTo>
                  <a:cubicBezTo>
                    <a:pt x="524" y="397"/>
                    <a:pt x="491" y="405"/>
                    <a:pt x="448" y="419"/>
                  </a:cubicBezTo>
                  <a:cubicBezTo>
                    <a:pt x="390" y="419"/>
                    <a:pt x="289" y="376"/>
                    <a:pt x="217" y="332"/>
                  </a:cubicBezTo>
                  <a:cubicBezTo>
                    <a:pt x="145" y="260"/>
                    <a:pt x="87" y="188"/>
                    <a:pt x="72" y="116"/>
                  </a:cubicBezTo>
                  <a:cubicBezTo>
                    <a:pt x="58" y="43"/>
                    <a:pt x="58"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9"/>
            <p:cNvSpPr/>
            <p:nvPr/>
          </p:nvSpPr>
          <p:spPr>
            <a:xfrm flipH="1">
              <a:off x="7057678" y="1782558"/>
              <a:ext cx="33466" cy="20784"/>
            </a:xfrm>
            <a:custGeom>
              <a:avLst/>
              <a:gdLst/>
              <a:ahLst/>
              <a:cxnLst/>
              <a:rect l="l" t="t" r="r" b="b"/>
              <a:pathLst>
                <a:path w="314" h="195" extrusionOk="0">
                  <a:moveTo>
                    <a:pt x="192" y="1"/>
                  </a:moveTo>
                  <a:cubicBezTo>
                    <a:pt x="165" y="1"/>
                    <a:pt x="134" y="12"/>
                    <a:pt x="102" y="36"/>
                  </a:cubicBezTo>
                  <a:cubicBezTo>
                    <a:pt x="58" y="64"/>
                    <a:pt x="29" y="108"/>
                    <a:pt x="15" y="137"/>
                  </a:cubicBezTo>
                  <a:cubicBezTo>
                    <a:pt x="1" y="180"/>
                    <a:pt x="15" y="195"/>
                    <a:pt x="15" y="195"/>
                  </a:cubicBezTo>
                  <a:cubicBezTo>
                    <a:pt x="29" y="195"/>
                    <a:pt x="73" y="122"/>
                    <a:pt x="145" y="79"/>
                  </a:cubicBezTo>
                  <a:cubicBezTo>
                    <a:pt x="232" y="50"/>
                    <a:pt x="304" y="50"/>
                    <a:pt x="304" y="36"/>
                  </a:cubicBezTo>
                  <a:cubicBezTo>
                    <a:pt x="314" y="26"/>
                    <a:pt x="310" y="9"/>
                    <a:pt x="288" y="9"/>
                  </a:cubicBezTo>
                  <a:cubicBezTo>
                    <a:pt x="278" y="9"/>
                    <a:pt x="264" y="12"/>
                    <a:pt x="246" y="21"/>
                  </a:cubicBezTo>
                  <a:cubicBezTo>
                    <a:pt x="233" y="8"/>
                    <a:pt x="214" y="1"/>
                    <a:pt x="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9"/>
            <p:cNvSpPr/>
            <p:nvPr/>
          </p:nvSpPr>
          <p:spPr>
            <a:xfrm flipH="1">
              <a:off x="6810730" y="2674854"/>
              <a:ext cx="754693" cy="1324501"/>
            </a:xfrm>
            <a:custGeom>
              <a:avLst/>
              <a:gdLst/>
              <a:ahLst/>
              <a:cxnLst/>
              <a:rect l="l" t="t" r="r" b="b"/>
              <a:pathLst>
                <a:path w="7081" h="12427" extrusionOk="0">
                  <a:moveTo>
                    <a:pt x="6401" y="0"/>
                  </a:moveTo>
                  <a:lnTo>
                    <a:pt x="651" y="2630"/>
                  </a:lnTo>
                  <a:cubicBezTo>
                    <a:pt x="651" y="2630"/>
                    <a:pt x="390" y="4234"/>
                    <a:pt x="390" y="8063"/>
                  </a:cubicBezTo>
                  <a:lnTo>
                    <a:pt x="0" y="11444"/>
                  </a:lnTo>
                  <a:lnTo>
                    <a:pt x="6112" y="12426"/>
                  </a:lnTo>
                  <a:lnTo>
                    <a:pt x="7080" y="2486"/>
                  </a:lnTo>
                  <a:cubicBezTo>
                    <a:pt x="7066" y="1778"/>
                    <a:pt x="6430" y="564"/>
                    <a:pt x="6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9"/>
            <p:cNvSpPr/>
            <p:nvPr/>
          </p:nvSpPr>
          <p:spPr>
            <a:xfrm flipH="1">
              <a:off x="6781528" y="2930435"/>
              <a:ext cx="714619" cy="81322"/>
            </a:xfrm>
            <a:custGeom>
              <a:avLst/>
              <a:gdLst/>
              <a:ahLst/>
              <a:cxnLst/>
              <a:rect l="l" t="t" r="r" b="b"/>
              <a:pathLst>
                <a:path w="6705" h="763" extrusionOk="0">
                  <a:moveTo>
                    <a:pt x="4537" y="1"/>
                  </a:moveTo>
                  <a:lnTo>
                    <a:pt x="4523" y="30"/>
                  </a:lnTo>
                  <a:cubicBezTo>
                    <a:pt x="4248" y="276"/>
                    <a:pt x="3844" y="434"/>
                    <a:pt x="3439" y="550"/>
                  </a:cubicBezTo>
                  <a:cubicBezTo>
                    <a:pt x="3100" y="627"/>
                    <a:pt x="2744" y="662"/>
                    <a:pt x="2410" y="662"/>
                  </a:cubicBezTo>
                  <a:cubicBezTo>
                    <a:pt x="2302" y="662"/>
                    <a:pt x="2197" y="658"/>
                    <a:pt x="2096" y="651"/>
                  </a:cubicBezTo>
                  <a:cubicBezTo>
                    <a:pt x="1677" y="637"/>
                    <a:pt x="1301" y="564"/>
                    <a:pt x="997" y="492"/>
                  </a:cubicBezTo>
                  <a:cubicBezTo>
                    <a:pt x="694" y="420"/>
                    <a:pt x="434" y="362"/>
                    <a:pt x="275" y="319"/>
                  </a:cubicBezTo>
                  <a:cubicBezTo>
                    <a:pt x="203" y="290"/>
                    <a:pt x="131" y="276"/>
                    <a:pt x="73" y="261"/>
                  </a:cubicBezTo>
                  <a:cubicBezTo>
                    <a:pt x="29" y="247"/>
                    <a:pt x="1" y="247"/>
                    <a:pt x="1" y="247"/>
                  </a:cubicBezTo>
                  <a:lnTo>
                    <a:pt x="1" y="247"/>
                  </a:lnTo>
                  <a:cubicBezTo>
                    <a:pt x="1" y="261"/>
                    <a:pt x="44" y="261"/>
                    <a:pt x="73" y="276"/>
                  </a:cubicBezTo>
                  <a:cubicBezTo>
                    <a:pt x="131" y="304"/>
                    <a:pt x="203" y="333"/>
                    <a:pt x="275" y="348"/>
                  </a:cubicBezTo>
                  <a:cubicBezTo>
                    <a:pt x="434" y="406"/>
                    <a:pt x="694" y="492"/>
                    <a:pt x="997" y="564"/>
                  </a:cubicBezTo>
                  <a:cubicBezTo>
                    <a:pt x="1301" y="637"/>
                    <a:pt x="1691" y="738"/>
                    <a:pt x="2096" y="752"/>
                  </a:cubicBezTo>
                  <a:cubicBezTo>
                    <a:pt x="2195" y="759"/>
                    <a:pt x="2297" y="763"/>
                    <a:pt x="2401" y="763"/>
                  </a:cubicBezTo>
                  <a:cubicBezTo>
                    <a:pt x="2739" y="763"/>
                    <a:pt x="3101" y="725"/>
                    <a:pt x="3454" y="637"/>
                  </a:cubicBezTo>
                  <a:cubicBezTo>
                    <a:pt x="3868" y="537"/>
                    <a:pt x="4255" y="352"/>
                    <a:pt x="4543" y="96"/>
                  </a:cubicBezTo>
                  <a:lnTo>
                    <a:pt x="4543" y="96"/>
                  </a:lnTo>
                  <a:cubicBezTo>
                    <a:pt x="5112" y="338"/>
                    <a:pt x="5641" y="464"/>
                    <a:pt x="6048" y="464"/>
                  </a:cubicBezTo>
                  <a:cubicBezTo>
                    <a:pt x="6070" y="464"/>
                    <a:pt x="6091" y="464"/>
                    <a:pt x="6112" y="463"/>
                  </a:cubicBezTo>
                  <a:cubicBezTo>
                    <a:pt x="6315" y="463"/>
                    <a:pt x="6474" y="391"/>
                    <a:pt x="6560" y="333"/>
                  </a:cubicBezTo>
                  <a:cubicBezTo>
                    <a:pt x="6618" y="319"/>
                    <a:pt x="6647" y="304"/>
                    <a:pt x="6676" y="276"/>
                  </a:cubicBezTo>
                  <a:cubicBezTo>
                    <a:pt x="6690" y="276"/>
                    <a:pt x="6705" y="261"/>
                    <a:pt x="6705" y="261"/>
                  </a:cubicBezTo>
                  <a:lnTo>
                    <a:pt x="6705" y="261"/>
                  </a:lnTo>
                  <a:cubicBezTo>
                    <a:pt x="6705" y="261"/>
                    <a:pt x="6647" y="276"/>
                    <a:pt x="6560" y="304"/>
                  </a:cubicBezTo>
                  <a:cubicBezTo>
                    <a:pt x="6459" y="333"/>
                    <a:pt x="6315" y="391"/>
                    <a:pt x="6112" y="406"/>
                  </a:cubicBezTo>
                  <a:cubicBezTo>
                    <a:pt x="6094" y="406"/>
                    <a:pt x="6075" y="407"/>
                    <a:pt x="6056" y="407"/>
                  </a:cubicBezTo>
                  <a:cubicBezTo>
                    <a:pt x="5658" y="407"/>
                    <a:pt x="5131" y="263"/>
                    <a:pt x="4552" y="1"/>
                  </a:cubicBez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9"/>
            <p:cNvSpPr/>
            <p:nvPr/>
          </p:nvSpPr>
          <p:spPr>
            <a:xfrm flipH="1">
              <a:off x="7010996" y="2417674"/>
              <a:ext cx="55528" cy="519057"/>
            </a:xfrm>
            <a:custGeom>
              <a:avLst/>
              <a:gdLst/>
              <a:ahLst/>
              <a:cxnLst/>
              <a:rect l="l" t="t" r="r" b="b"/>
              <a:pathLst>
                <a:path w="521" h="4870" extrusionOk="0">
                  <a:moveTo>
                    <a:pt x="1" y="1"/>
                  </a:moveTo>
                  <a:cubicBezTo>
                    <a:pt x="1" y="1"/>
                    <a:pt x="1" y="73"/>
                    <a:pt x="15" y="188"/>
                  </a:cubicBezTo>
                  <a:cubicBezTo>
                    <a:pt x="44" y="347"/>
                    <a:pt x="59" y="506"/>
                    <a:pt x="73" y="723"/>
                  </a:cubicBezTo>
                  <a:cubicBezTo>
                    <a:pt x="131" y="1171"/>
                    <a:pt x="203" y="1763"/>
                    <a:pt x="275" y="2442"/>
                  </a:cubicBezTo>
                  <a:cubicBezTo>
                    <a:pt x="348" y="3107"/>
                    <a:pt x="405" y="3714"/>
                    <a:pt x="434" y="4147"/>
                  </a:cubicBezTo>
                  <a:cubicBezTo>
                    <a:pt x="449" y="4364"/>
                    <a:pt x="478" y="4552"/>
                    <a:pt x="492" y="4682"/>
                  </a:cubicBezTo>
                  <a:cubicBezTo>
                    <a:pt x="492" y="4798"/>
                    <a:pt x="506" y="4870"/>
                    <a:pt x="506" y="4870"/>
                  </a:cubicBezTo>
                  <a:cubicBezTo>
                    <a:pt x="506" y="4870"/>
                    <a:pt x="506" y="4826"/>
                    <a:pt x="521" y="4653"/>
                  </a:cubicBezTo>
                  <a:cubicBezTo>
                    <a:pt x="506" y="4537"/>
                    <a:pt x="506" y="4350"/>
                    <a:pt x="492" y="4133"/>
                  </a:cubicBezTo>
                  <a:cubicBezTo>
                    <a:pt x="478" y="3699"/>
                    <a:pt x="420" y="3093"/>
                    <a:pt x="348" y="2413"/>
                  </a:cubicBezTo>
                  <a:cubicBezTo>
                    <a:pt x="275" y="1749"/>
                    <a:pt x="203" y="1142"/>
                    <a:pt x="131" y="709"/>
                  </a:cubicBezTo>
                  <a:cubicBezTo>
                    <a:pt x="87" y="463"/>
                    <a:pt x="59" y="304"/>
                    <a:pt x="44" y="174"/>
                  </a:cubicBezTo>
                  <a:cubicBezTo>
                    <a:pt x="15" y="73"/>
                    <a:pt x="1" y="1"/>
                    <a:pt x="1" y="1"/>
                  </a:cubicBez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9"/>
            <p:cNvSpPr/>
            <p:nvPr/>
          </p:nvSpPr>
          <p:spPr>
            <a:xfrm flipH="1">
              <a:off x="7226499" y="2696384"/>
              <a:ext cx="154115" cy="162858"/>
            </a:xfrm>
            <a:custGeom>
              <a:avLst/>
              <a:gdLst/>
              <a:ahLst/>
              <a:cxnLst/>
              <a:rect l="l" t="t" r="r" b="b"/>
              <a:pathLst>
                <a:path w="1446" h="1528" extrusionOk="0">
                  <a:moveTo>
                    <a:pt x="101" y="1"/>
                  </a:moveTo>
                  <a:cubicBezTo>
                    <a:pt x="101" y="1"/>
                    <a:pt x="174" y="1"/>
                    <a:pt x="289" y="15"/>
                  </a:cubicBezTo>
                  <a:cubicBezTo>
                    <a:pt x="419" y="44"/>
                    <a:pt x="593" y="59"/>
                    <a:pt x="824" y="73"/>
                  </a:cubicBezTo>
                  <a:cubicBezTo>
                    <a:pt x="925" y="87"/>
                    <a:pt x="1055" y="87"/>
                    <a:pt x="1185" y="116"/>
                  </a:cubicBezTo>
                  <a:cubicBezTo>
                    <a:pt x="1257" y="116"/>
                    <a:pt x="1301" y="116"/>
                    <a:pt x="1344" y="160"/>
                  </a:cubicBezTo>
                  <a:cubicBezTo>
                    <a:pt x="1373" y="217"/>
                    <a:pt x="1373" y="290"/>
                    <a:pt x="1373" y="362"/>
                  </a:cubicBezTo>
                  <a:cubicBezTo>
                    <a:pt x="1373" y="506"/>
                    <a:pt x="1373" y="665"/>
                    <a:pt x="1344" y="810"/>
                  </a:cubicBezTo>
                  <a:cubicBezTo>
                    <a:pt x="1301" y="954"/>
                    <a:pt x="1228" y="1128"/>
                    <a:pt x="1127" y="1229"/>
                  </a:cubicBezTo>
                  <a:cubicBezTo>
                    <a:pt x="1012" y="1344"/>
                    <a:pt x="853" y="1417"/>
                    <a:pt x="708" y="1446"/>
                  </a:cubicBezTo>
                  <a:cubicBezTo>
                    <a:pt x="641" y="1466"/>
                    <a:pt x="571" y="1477"/>
                    <a:pt x="502" y="1477"/>
                  </a:cubicBezTo>
                  <a:cubicBezTo>
                    <a:pt x="422" y="1477"/>
                    <a:pt x="344" y="1462"/>
                    <a:pt x="275" y="1431"/>
                  </a:cubicBezTo>
                  <a:cubicBezTo>
                    <a:pt x="145" y="1359"/>
                    <a:pt x="101" y="1229"/>
                    <a:pt x="72" y="1099"/>
                  </a:cubicBezTo>
                  <a:cubicBezTo>
                    <a:pt x="44" y="983"/>
                    <a:pt x="58" y="853"/>
                    <a:pt x="58" y="738"/>
                  </a:cubicBezTo>
                  <a:cubicBezTo>
                    <a:pt x="72" y="506"/>
                    <a:pt x="116" y="348"/>
                    <a:pt x="130" y="217"/>
                  </a:cubicBezTo>
                  <a:cubicBezTo>
                    <a:pt x="145" y="116"/>
                    <a:pt x="174" y="44"/>
                    <a:pt x="174" y="44"/>
                  </a:cubicBezTo>
                  <a:lnTo>
                    <a:pt x="174" y="44"/>
                  </a:lnTo>
                  <a:cubicBezTo>
                    <a:pt x="174" y="44"/>
                    <a:pt x="130" y="88"/>
                    <a:pt x="116" y="232"/>
                  </a:cubicBezTo>
                  <a:cubicBezTo>
                    <a:pt x="72" y="362"/>
                    <a:pt x="44" y="535"/>
                    <a:pt x="29" y="752"/>
                  </a:cubicBezTo>
                  <a:cubicBezTo>
                    <a:pt x="0" y="868"/>
                    <a:pt x="0" y="998"/>
                    <a:pt x="29" y="1113"/>
                  </a:cubicBezTo>
                  <a:cubicBezTo>
                    <a:pt x="29" y="1243"/>
                    <a:pt x="101" y="1402"/>
                    <a:pt x="246" y="1475"/>
                  </a:cubicBezTo>
                  <a:cubicBezTo>
                    <a:pt x="323" y="1513"/>
                    <a:pt x="405" y="1527"/>
                    <a:pt x="489" y="1527"/>
                  </a:cubicBezTo>
                  <a:cubicBezTo>
                    <a:pt x="561" y="1527"/>
                    <a:pt x="635" y="1517"/>
                    <a:pt x="708" y="1503"/>
                  </a:cubicBezTo>
                  <a:cubicBezTo>
                    <a:pt x="867" y="1460"/>
                    <a:pt x="1040" y="1388"/>
                    <a:pt x="1156" y="1258"/>
                  </a:cubicBezTo>
                  <a:cubicBezTo>
                    <a:pt x="1301" y="1142"/>
                    <a:pt x="1358" y="969"/>
                    <a:pt x="1402" y="810"/>
                  </a:cubicBezTo>
                  <a:cubicBezTo>
                    <a:pt x="1431" y="651"/>
                    <a:pt x="1431" y="492"/>
                    <a:pt x="1431" y="348"/>
                  </a:cubicBezTo>
                  <a:cubicBezTo>
                    <a:pt x="1431" y="275"/>
                    <a:pt x="1445" y="189"/>
                    <a:pt x="1402" y="102"/>
                  </a:cubicBezTo>
                  <a:cubicBezTo>
                    <a:pt x="1358" y="87"/>
                    <a:pt x="1329" y="59"/>
                    <a:pt x="1286" y="59"/>
                  </a:cubicBezTo>
                  <a:cubicBezTo>
                    <a:pt x="1257" y="44"/>
                    <a:pt x="1214" y="44"/>
                    <a:pt x="1185" y="44"/>
                  </a:cubicBezTo>
                  <a:cubicBezTo>
                    <a:pt x="1055" y="44"/>
                    <a:pt x="925" y="15"/>
                    <a:pt x="824" y="15"/>
                  </a:cubicBezTo>
                  <a:cubicBezTo>
                    <a:pt x="607" y="15"/>
                    <a:pt x="434" y="1"/>
                    <a:pt x="289" y="1"/>
                  </a:cubicBezTo>
                  <a:close/>
                </a:path>
              </a:pathLst>
            </a:custGeom>
            <a:solidFill>
              <a:srgbClr val="C59B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9"/>
            <p:cNvSpPr/>
            <p:nvPr/>
          </p:nvSpPr>
          <p:spPr>
            <a:xfrm flipH="1">
              <a:off x="6989360" y="1947972"/>
              <a:ext cx="77164" cy="494436"/>
            </a:xfrm>
            <a:custGeom>
              <a:avLst/>
              <a:gdLst/>
              <a:ahLst/>
              <a:cxnLst/>
              <a:rect l="l" t="t" r="r" b="b"/>
              <a:pathLst>
                <a:path w="724" h="4639" extrusionOk="0">
                  <a:moveTo>
                    <a:pt x="1" y="1"/>
                  </a:moveTo>
                  <a:lnTo>
                    <a:pt x="1" y="4639"/>
                  </a:lnTo>
                  <a:cubicBezTo>
                    <a:pt x="1" y="4639"/>
                    <a:pt x="723" y="1532"/>
                    <a:pt x="579" y="1142"/>
                  </a:cubicBezTo>
                  <a:cubicBezTo>
                    <a:pt x="420" y="738"/>
                    <a:pt x="1" y="1"/>
                    <a:pt x="1" y="1"/>
                  </a:cubicBez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9"/>
            <p:cNvSpPr/>
            <p:nvPr/>
          </p:nvSpPr>
          <p:spPr>
            <a:xfrm flipH="1">
              <a:off x="7067909" y="1963426"/>
              <a:ext cx="291177" cy="472800"/>
            </a:xfrm>
            <a:custGeom>
              <a:avLst/>
              <a:gdLst/>
              <a:ahLst/>
              <a:cxnLst/>
              <a:rect l="l" t="t" r="r" b="b"/>
              <a:pathLst>
                <a:path w="2732" h="4436" extrusionOk="0">
                  <a:moveTo>
                    <a:pt x="419" y="0"/>
                  </a:moveTo>
                  <a:cubicBezTo>
                    <a:pt x="333" y="15"/>
                    <a:pt x="0" y="1315"/>
                    <a:pt x="347" y="1720"/>
                  </a:cubicBezTo>
                  <a:cubicBezTo>
                    <a:pt x="723" y="2153"/>
                    <a:pt x="2731" y="4436"/>
                    <a:pt x="2731" y="4436"/>
                  </a:cubicBezTo>
                  <a:lnTo>
                    <a:pt x="419" y="0"/>
                  </a:ln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9"/>
            <p:cNvSpPr/>
            <p:nvPr/>
          </p:nvSpPr>
          <p:spPr>
            <a:xfrm flipH="1">
              <a:off x="7314321" y="4927764"/>
              <a:ext cx="371218" cy="37091"/>
            </a:xfrm>
            <a:custGeom>
              <a:avLst/>
              <a:gdLst/>
              <a:ahLst/>
              <a:cxnLst/>
              <a:rect l="l" t="t" r="r" b="b"/>
              <a:pathLst>
                <a:path w="3483" h="348" extrusionOk="0">
                  <a:moveTo>
                    <a:pt x="2384" y="1"/>
                  </a:moveTo>
                  <a:lnTo>
                    <a:pt x="0" y="131"/>
                  </a:lnTo>
                  <a:cubicBezTo>
                    <a:pt x="0" y="131"/>
                    <a:pt x="2240" y="347"/>
                    <a:pt x="3120" y="347"/>
                  </a:cubicBezTo>
                  <a:cubicBezTo>
                    <a:pt x="3330" y="347"/>
                    <a:pt x="3462" y="335"/>
                    <a:pt x="3468" y="304"/>
                  </a:cubicBezTo>
                  <a:cubicBezTo>
                    <a:pt x="3482" y="145"/>
                    <a:pt x="2384" y="1"/>
                    <a:pt x="2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9"/>
            <p:cNvSpPr/>
            <p:nvPr/>
          </p:nvSpPr>
          <p:spPr>
            <a:xfrm flipH="1">
              <a:off x="6896954" y="4927764"/>
              <a:ext cx="371325" cy="37091"/>
            </a:xfrm>
            <a:custGeom>
              <a:avLst/>
              <a:gdLst/>
              <a:ahLst/>
              <a:cxnLst/>
              <a:rect l="l" t="t" r="r" b="b"/>
              <a:pathLst>
                <a:path w="3484" h="348" extrusionOk="0">
                  <a:moveTo>
                    <a:pt x="2385" y="1"/>
                  </a:moveTo>
                  <a:lnTo>
                    <a:pt x="1" y="131"/>
                  </a:lnTo>
                  <a:cubicBezTo>
                    <a:pt x="1" y="131"/>
                    <a:pt x="2250" y="347"/>
                    <a:pt x="3126" y="347"/>
                  </a:cubicBezTo>
                  <a:cubicBezTo>
                    <a:pt x="3335" y="347"/>
                    <a:pt x="3466" y="335"/>
                    <a:pt x="3469" y="304"/>
                  </a:cubicBezTo>
                  <a:cubicBezTo>
                    <a:pt x="3483" y="145"/>
                    <a:pt x="2385" y="1"/>
                    <a:pt x="23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9"/>
            <p:cNvSpPr/>
            <p:nvPr/>
          </p:nvSpPr>
          <p:spPr>
            <a:xfrm flipH="1">
              <a:off x="6904735" y="1505660"/>
              <a:ext cx="348090" cy="160087"/>
            </a:xfrm>
            <a:custGeom>
              <a:avLst/>
              <a:gdLst/>
              <a:ahLst/>
              <a:cxnLst/>
              <a:rect l="l" t="t" r="r" b="b"/>
              <a:pathLst>
                <a:path w="3266" h="1502" extrusionOk="0">
                  <a:moveTo>
                    <a:pt x="1771" y="0"/>
                  </a:moveTo>
                  <a:cubicBezTo>
                    <a:pt x="1647" y="0"/>
                    <a:pt x="1523" y="7"/>
                    <a:pt x="1402" y="18"/>
                  </a:cubicBezTo>
                  <a:cubicBezTo>
                    <a:pt x="1156" y="33"/>
                    <a:pt x="882" y="62"/>
                    <a:pt x="651" y="148"/>
                  </a:cubicBezTo>
                  <a:cubicBezTo>
                    <a:pt x="405" y="250"/>
                    <a:pt x="188" y="423"/>
                    <a:pt x="87" y="654"/>
                  </a:cubicBezTo>
                  <a:cubicBezTo>
                    <a:pt x="29" y="799"/>
                    <a:pt x="0" y="972"/>
                    <a:pt x="73" y="1116"/>
                  </a:cubicBezTo>
                  <a:cubicBezTo>
                    <a:pt x="102" y="1261"/>
                    <a:pt x="246" y="1362"/>
                    <a:pt x="419" y="1362"/>
                  </a:cubicBezTo>
                  <a:cubicBezTo>
                    <a:pt x="612" y="1454"/>
                    <a:pt x="812" y="1502"/>
                    <a:pt x="1012" y="1502"/>
                  </a:cubicBezTo>
                  <a:cubicBezTo>
                    <a:pt x="1188" y="1502"/>
                    <a:pt x="1363" y="1465"/>
                    <a:pt x="1532" y="1391"/>
                  </a:cubicBezTo>
                  <a:cubicBezTo>
                    <a:pt x="1879" y="1218"/>
                    <a:pt x="2168" y="900"/>
                    <a:pt x="2254" y="524"/>
                  </a:cubicBezTo>
                  <a:cubicBezTo>
                    <a:pt x="2327" y="640"/>
                    <a:pt x="2630" y="1131"/>
                    <a:pt x="2760" y="1218"/>
                  </a:cubicBezTo>
                  <a:cubicBezTo>
                    <a:pt x="2823" y="1266"/>
                    <a:pt x="2899" y="1292"/>
                    <a:pt x="2975" y="1292"/>
                  </a:cubicBezTo>
                  <a:cubicBezTo>
                    <a:pt x="3055" y="1292"/>
                    <a:pt x="3134" y="1263"/>
                    <a:pt x="3194" y="1203"/>
                  </a:cubicBezTo>
                  <a:cubicBezTo>
                    <a:pt x="3266" y="1116"/>
                    <a:pt x="3064" y="640"/>
                    <a:pt x="3006" y="538"/>
                  </a:cubicBezTo>
                  <a:cubicBezTo>
                    <a:pt x="2977" y="423"/>
                    <a:pt x="2890" y="336"/>
                    <a:pt x="2789" y="278"/>
                  </a:cubicBezTo>
                  <a:cubicBezTo>
                    <a:pt x="2498" y="63"/>
                    <a:pt x="2135" y="0"/>
                    <a:pt x="1771" y="0"/>
                  </a:cubicBezTo>
                  <a:close/>
                </a:path>
              </a:pathLst>
            </a:custGeom>
            <a:solidFill>
              <a:srgbClr val="151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9"/>
            <p:cNvSpPr/>
            <p:nvPr/>
          </p:nvSpPr>
          <p:spPr>
            <a:xfrm flipH="1">
              <a:off x="6136295" y="2420765"/>
              <a:ext cx="502098" cy="372826"/>
            </a:xfrm>
            <a:custGeom>
              <a:avLst/>
              <a:gdLst/>
              <a:ahLst/>
              <a:cxnLst/>
              <a:rect l="l" t="t" r="r" b="b"/>
              <a:pathLst>
                <a:path w="4711" h="3498" extrusionOk="0">
                  <a:moveTo>
                    <a:pt x="0" y="0"/>
                  </a:moveTo>
                  <a:lnTo>
                    <a:pt x="0" y="145"/>
                  </a:lnTo>
                  <a:lnTo>
                    <a:pt x="4061" y="3497"/>
                  </a:lnTo>
                  <a:lnTo>
                    <a:pt x="4205" y="3497"/>
                  </a:lnTo>
                  <a:lnTo>
                    <a:pt x="4711" y="391"/>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9"/>
            <p:cNvSpPr/>
            <p:nvPr/>
          </p:nvSpPr>
          <p:spPr>
            <a:xfrm flipH="1">
              <a:off x="6157824" y="2434621"/>
              <a:ext cx="565300" cy="358970"/>
            </a:xfrm>
            <a:custGeom>
              <a:avLst/>
              <a:gdLst/>
              <a:ahLst/>
              <a:cxnLst/>
              <a:rect l="l" t="t" r="r" b="b"/>
              <a:pathLst>
                <a:path w="5304" h="3368" extrusionOk="0">
                  <a:moveTo>
                    <a:pt x="463" y="0"/>
                  </a:moveTo>
                  <a:lnTo>
                    <a:pt x="1" y="3035"/>
                  </a:lnTo>
                  <a:lnTo>
                    <a:pt x="4856" y="3367"/>
                  </a:lnTo>
                  <a:lnTo>
                    <a:pt x="5303" y="405"/>
                  </a:lnTo>
                  <a:lnTo>
                    <a:pt x="4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9"/>
            <p:cNvSpPr/>
            <p:nvPr/>
          </p:nvSpPr>
          <p:spPr>
            <a:xfrm flipH="1">
              <a:off x="6643721" y="2492920"/>
              <a:ext cx="253341" cy="316124"/>
            </a:xfrm>
            <a:custGeom>
              <a:avLst/>
              <a:gdLst/>
              <a:ahLst/>
              <a:cxnLst/>
              <a:rect l="l" t="t" r="r" b="b"/>
              <a:pathLst>
                <a:path w="2377" h="2966" extrusionOk="0">
                  <a:moveTo>
                    <a:pt x="1060" y="0"/>
                  </a:moveTo>
                  <a:cubicBezTo>
                    <a:pt x="930" y="0"/>
                    <a:pt x="0" y="971"/>
                    <a:pt x="0" y="971"/>
                  </a:cubicBezTo>
                  <a:cubicBezTo>
                    <a:pt x="0" y="971"/>
                    <a:pt x="127" y="2965"/>
                    <a:pt x="508" y="2965"/>
                  </a:cubicBezTo>
                  <a:cubicBezTo>
                    <a:pt x="512" y="2965"/>
                    <a:pt x="516" y="2965"/>
                    <a:pt x="520" y="2965"/>
                  </a:cubicBezTo>
                  <a:cubicBezTo>
                    <a:pt x="520" y="2965"/>
                    <a:pt x="1951" y="2401"/>
                    <a:pt x="2037" y="2257"/>
                  </a:cubicBezTo>
                  <a:cubicBezTo>
                    <a:pt x="2093" y="2154"/>
                    <a:pt x="1823" y="2136"/>
                    <a:pt x="1625" y="2136"/>
                  </a:cubicBezTo>
                  <a:cubicBezTo>
                    <a:pt x="1517" y="2136"/>
                    <a:pt x="1431" y="2141"/>
                    <a:pt x="1431" y="2141"/>
                  </a:cubicBezTo>
                  <a:cubicBezTo>
                    <a:pt x="1431" y="2141"/>
                    <a:pt x="2124" y="1996"/>
                    <a:pt x="2225" y="1852"/>
                  </a:cubicBezTo>
                  <a:cubicBezTo>
                    <a:pt x="2326" y="1707"/>
                    <a:pt x="1300" y="1707"/>
                    <a:pt x="1300" y="1707"/>
                  </a:cubicBezTo>
                  <a:cubicBezTo>
                    <a:pt x="1300" y="1707"/>
                    <a:pt x="2326" y="1664"/>
                    <a:pt x="2312" y="1447"/>
                  </a:cubicBezTo>
                  <a:cubicBezTo>
                    <a:pt x="2297" y="1231"/>
                    <a:pt x="1170" y="1202"/>
                    <a:pt x="1170" y="1202"/>
                  </a:cubicBezTo>
                  <a:cubicBezTo>
                    <a:pt x="1170" y="1202"/>
                    <a:pt x="2326" y="1115"/>
                    <a:pt x="2370" y="884"/>
                  </a:cubicBezTo>
                  <a:cubicBezTo>
                    <a:pt x="2377" y="754"/>
                    <a:pt x="1998" y="721"/>
                    <a:pt x="1617" y="721"/>
                  </a:cubicBezTo>
                  <a:cubicBezTo>
                    <a:pt x="1235" y="721"/>
                    <a:pt x="853" y="754"/>
                    <a:pt x="853" y="754"/>
                  </a:cubicBezTo>
                  <a:cubicBezTo>
                    <a:pt x="1170" y="436"/>
                    <a:pt x="1170" y="46"/>
                    <a:pt x="1069" y="3"/>
                  </a:cubicBezTo>
                  <a:cubicBezTo>
                    <a:pt x="1067" y="1"/>
                    <a:pt x="1064" y="0"/>
                    <a:pt x="1060" y="0"/>
                  </a:cubicBezTo>
                  <a:close/>
                </a:path>
              </a:pathLst>
            </a:custGeom>
            <a:solidFill>
              <a:srgbClr val="BA6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9"/>
            <p:cNvSpPr/>
            <p:nvPr/>
          </p:nvSpPr>
          <p:spPr>
            <a:xfrm flipH="1">
              <a:off x="6844623" y="2105072"/>
              <a:ext cx="762367" cy="784447"/>
            </a:xfrm>
            <a:custGeom>
              <a:avLst/>
              <a:gdLst/>
              <a:ahLst/>
              <a:cxnLst/>
              <a:rect l="l" t="t" r="r" b="b"/>
              <a:pathLst>
                <a:path w="7153" h="7360" extrusionOk="0">
                  <a:moveTo>
                    <a:pt x="578" y="0"/>
                  </a:moveTo>
                  <a:cubicBezTo>
                    <a:pt x="578" y="0"/>
                    <a:pt x="0" y="1879"/>
                    <a:pt x="87" y="4841"/>
                  </a:cubicBezTo>
                  <a:cubicBezTo>
                    <a:pt x="139" y="6976"/>
                    <a:pt x="1586" y="7360"/>
                    <a:pt x="2644" y="7360"/>
                  </a:cubicBezTo>
                  <a:cubicBezTo>
                    <a:pt x="3046" y="7360"/>
                    <a:pt x="3392" y="7304"/>
                    <a:pt x="3584" y="7268"/>
                  </a:cubicBezTo>
                  <a:cubicBezTo>
                    <a:pt x="4292" y="7138"/>
                    <a:pt x="7152" y="6604"/>
                    <a:pt x="7152" y="6604"/>
                  </a:cubicBezTo>
                  <a:lnTo>
                    <a:pt x="6647" y="4610"/>
                  </a:lnTo>
                  <a:cubicBezTo>
                    <a:pt x="6647" y="4610"/>
                    <a:pt x="4913" y="4927"/>
                    <a:pt x="2977" y="5029"/>
                  </a:cubicBezTo>
                  <a:cubicBezTo>
                    <a:pt x="2974" y="5029"/>
                    <a:pt x="2971" y="5029"/>
                    <a:pt x="2968" y="5029"/>
                  </a:cubicBezTo>
                  <a:cubicBezTo>
                    <a:pt x="2114" y="5029"/>
                    <a:pt x="2760" y="983"/>
                    <a:pt x="2760" y="983"/>
                  </a:cubicBezTo>
                  <a:lnTo>
                    <a:pt x="5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9"/>
            <p:cNvSpPr/>
            <p:nvPr/>
          </p:nvSpPr>
          <p:spPr>
            <a:xfrm flipH="1">
              <a:off x="6889280" y="2084395"/>
              <a:ext cx="659197" cy="555828"/>
            </a:xfrm>
            <a:custGeom>
              <a:avLst/>
              <a:gdLst/>
              <a:ahLst/>
              <a:cxnLst/>
              <a:rect l="l" t="t" r="r" b="b"/>
              <a:pathLst>
                <a:path w="6185" h="5215" extrusionOk="0">
                  <a:moveTo>
                    <a:pt x="80" y="138"/>
                  </a:moveTo>
                  <a:cubicBezTo>
                    <a:pt x="27" y="162"/>
                    <a:pt x="0" y="180"/>
                    <a:pt x="0" y="180"/>
                  </a:cubicBezTo>
                  <a:cubicBezTo>
                    <a:pt x="0" y="180"/>
                    <a:pt x="33" y="169"/>
                    <a:pt x="80" y="138"/>
                  </a:cubicBezTo>
                  <a:close/>
                  <a:moveTo>
                    <a:pt x="6184" y="4804"/>
                  </a:moveTo>
                  <a:lnTo>
                    <a:pt x="6184" y="4804"/>
                  </a:lnTo>
                  <a:cubicBezTo>
                    <a:pt x="6184" y="4804"/>
                    <a:pt x="6141" y="4804"/>
                    <a:pt x="6083" y="4818"/>
                  </a:cubicBezTo>
                  <a:cubicBezTo>
                    <a:pt x="6141" y="4818"/>
                    <a:pt x="6184" y="4804"/>
                    <a:pt x="6184" y="4804"/>
                  </a:cubicBezTo>
                  <a:close/>
                  <a:moveTo>
                    <a:pt x="6083" y="4818"/>
                  </a:moveTo>
                  <a:lnTo>
                    <a:pt x="6083" y="4818"/>
                  </a:lnTo>
                  <a:cubicBezTo>
                    <a:pt x="6011" y="4847"/>
                    <a:pt x="5895" y="4861"/>
                    <a:pt x="5765" y="4876"/>
                  </a:cubicBezTo>
                  <a:cubicBezTo>
                    <a:pt x="5910" y="4861"/>
                    <a:pt x="6011" y="4847"/>
                    <a:pt x="6083" y="4818"/>
                  </a:cubicBezTo>
                  <a:close/>
                  <a:moveTo>
                    <a:pt x="631" y="1"/>
                  </a:moveTo>
                  <a:cubicBezTo>
                    <a:pt x="538" y="1"/>
                    <a:pt x="454" y="13"/>
                    <a:pt x="390" y="21"/>
                  </a:cubicBezTo>
                  <a:cubicBezTo>
                    <a:pt x="260" y="50"/>
                    <a:pt x="145" y="93"/>
                    <a:pt x="101" y="122"/>
                  </a:cubicBezTo>
                  <a:cubicBezTo>
                    <a:pt x="94" y="128"/>
                    <a:pt x="87" y="133"/>
                    <a:pt x="80" y="138"/>
                  </a:cubicBezTo>
                  <a:lnTo>
                    <a:pt x="80" y="138"/>
                  </a:lnTo>
                  <a:cubicBezTo>
                    <a:pt x="144" y="108"/>
                    <a:pt x="248" y="67"/>
                    <a:pt x="390" y="36"/>
                  </a:cubicBezTo>
                  <a:cubicBezTo>
                    <a:pt x="442" y="23"/>
                    <a:pt x="506" y="15"/>
                    <a:pt x="576" y="15"/>
                  </a:cubicBezTo>
                  <a:cubicBezTo>
                    <a:pt x="662" y="15"/>
                    <a:pt x="757" y="26"/>
                    <a:pt x="853" y="50"/>
                  </a:cubicBezTo>
                  <a:cubicBezTo>
                    <a:pt x="1041" y="93"/>
                    <a:pt x="1228" y="194"/>
                    <a:pt x="1416" y="339"/>
                  </a:cubicBezTo>
                  <a:cubicBezTo>
                    <a:pt x="1590" y="483"/>
                    <a:pt x="1763" y="700"/>
                    <a:pt x="1864" y="960"/>
                  </a:cubicBezTo>
                  <a:cubicBezTo>
                    <a:pt x="1980" y="1206"/>
                    <a:pt x="2023" y="1524"/>
                    <a:pt x="2052" y="1827"/>
                  </a:cubicBezTo>
                  <a:cubicBezTo>
                    <a:pt x="2081" y="2463"/>
                    <a:pt x="1908" y="3128"/>
                    <a:pt x="1879" y="3864"/>
                  </a:cubicBezTo>
                  <a:cubicBezTo>
                    <a:pt x="1879" y="4052"/>
                    <a:pt x="1879" y="4226"/>
                    <a:pt x="1922" y="4413"/>
                  </a:cubicBezTo>
                  <a:cubicBezTo>
                    <a:pt x="1936" y="4587"/>
                    <a:pt x="1994" y="4775"/>
                    <a:pt x="2081" y="4919"/>
                  </a:cubicBezTo>
                  <a:cubicBezTo>
                    <a:pt x="2168" y="5064"/>
                    <a:pt x="2312" y="5179"/>
                    <a:pt x="2500" y="5208"/>
                  </a:cubicBezTo>
                  <a:cubicBezTo>
                    <a:pt x="2553" y="5213"/>
                    <a:pt x="2606" y="5215"/>
                    <a:pt x="2659" y="5215"/>
                  </a:cubicBezTo>
                  <a:cubicBezTo>
                    <a:pt x="2766" y="5215"/>
                    <a:pt x="2876" y="5208"/>
                    <a:pt x="2991" y="5208"/>
                  </a:cubicBezTo>
                  <a:cubicBezTo>
                    <a:pt x="3612" y="5165"/>
                    <a:pt x="4176" y="5107"/>
                    <a:pt x="4653" y="5064"/>
                  </a:cubicBezTo>
                  <a:cubicBezTo>
                    <a:pt x="5130" y="4991"/>
                    <a:pt x="5520" y="4934"/>
                    <a:pt x="5765" y="4876"/>
                  </a:cubicBezTo>
                  <a:lnTo>
                    <a:pt x="5765" y="4876"/>
                  </a:lnTo>
                  <a:cubicBezTo>
                    <a:pt x="5505" y="4919"/>
                    <a:pt x="5115" y="4963"/>
                    <a:pt x="4653" y="5020"/>
                  </a:cubicBezTo>
                  <a:cubicBezTo>
                    <a:pt x="4176" y="5078"/>
                    <a:pt x="3612" y="5107"/>
                    <a:pt x="2991" y="5150"/>
                  </a:cubicBezTo>
                  <a:cubicBezTo>
                    <a:pt x="2895" y="5150"/>
                    <a:pt x="2786" y="5157"/>
                    <a:pt x="2677" y="5157"/>
                  </a:cubicBezTo>
                  <a:cubicBezTo>
                    <a:pt x="2622" y="5157"/>
                    <a:pt x="2567" y="5155"/>
                    <a:pt x="2514" y="5150"/>
                  </a:cubicBezTo>
                  <a:cubicBezTo>
                    <a:pt x="2355" y="5107"/>
                    <a:pt x="2225" y="5020"/>
                    <a:pt x="2139" y="4876"/>
                  </a:cubicBezTo>
                  <a:cubicBezTo>
                    <a:pt x="2052" y="4746"/>
                    <a:pt x="2009" y="4587"/>
                    <a:pt x="1980" y="4413"/>
                  </a:cubicBezTo>
                  <a:cubicBezTo>
                    <a:pt x="1936" y="4240"/>
                    <a:pt x="1936" y="4067"/>
                    <a:pt x="1936" y="3879"/>
                  </a:cubicBezTo>
                  <a:cubicBezTo>
                    <a:pt x="1951" y="3156"/>
                    <a:pt x="2139" y="2477"/>
                    <a:pt x="2095" y="1842"/>
                  </a:cubicBezTo>
                  <a:cubicBezTo>
                    <a:pt x="2081" y="1524"/>
                    <a:pt x="2023" y="1206"/>
                    <a:pt x="1922" y="960"/>
                  </a:cubicBezTo>
                  <a:cubicBezTo>
                    <a:pt x="1806" y="686"/>
                    <a:pt x="1647" y="469"/>
                    <a:pt x="1445" y="324"/>
                  </a:cubicBezTo>
                  <a:cubicBezTo>
                    <a:pt x="1257" y="180"/>
                    <a:pt x="1055" y="93"/>
                    <a:pt x="867" y="36"/>
                  </a:cubicBezTo>
                  <a:cubicBezTo>
                    <a:pt x="789" y="9"/>
                    <a:pt x="707" y="1"/>
                    <a:pt x="631" y="1"/>
                  </a:cubicBez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59"/>
            <p:cNvSpPr/>
            <p:nvPr/>
          </p:nvSpPr>
          <p:spPr>
            <a:xfrm flipH="1">
              <a:off x="6850805" y="2802645"/>
              <a:ext cx="671561" cy="80576"/>
            </a:xfrm>
            <a:custGeom>
              <a:avLst/>
              <a:gdLst/>
              <a:ahLst/>
              <a:cxnLst/>
              <a:rect l="l" t="t" r="r" b="b"/>
              <a:pathLst>
                <a:path w="6301" h="756" extrusionOk="0">
                  <a:moveTo>
                    <a:pt x="6301" y="1"/>
                  </a:moveTo>
                  <a:lnTo>
                    <a:pt x="6301" y="1"/>
                  </a:lnTo>
                  <a:cubicBezTo>
                    <a:pt x="6301" y="1"/>
                    <a:pt x="6257" y="1"/>
                    <a:pt x="6228" y="15"/>
                  </a:cubicBezTo>
                  <a:cubicBezTo>
                    <a:pt x="6286" y="15"/>
                    <a:pt x="6301" y="1"/>
                    <a:pt x="6301" y="1"/>
                  </a:cubicBezTo>
                  <a:close/>
                  <a:moveTo>
                    <a:pt x="6228" y="15"/>
                  </a:moveTo>
                  <a:lnTo>
                    <a:pt x="6228" y="15"/>
                  </a:lnTo>
                  <a:cubicBezTo>
                    <a:pt x="6218" y="18"/>
                    <a:pt x="6208" y="21"/>
                    <a:pt x="6199" y="24"/>
                  </a:cubicBezTo>
                  <a:lnTo>
                    <a:pt x="6199" y="24"/>
                  </a:lnTo>
                  <a:cubicBezTo>
                    <a:pt x="6211" y="22"/>
                    <a:pt x="6221" y="19"/>
                    <a:pt x="6228" y="15"/>
                  </a:cubicBezTo>
                  <a:close/>
                  <a:moveTo>
                    <a:pt x="6199" y="24"/>
                  </a:moveTo>
                  <a:lnTo>
                    <a:pt x="6199" y="24"/>
                  </a:lnTo>
                  <a:cubicBezTo>
                    <a:pt x="6163" y="31"/>
                    <a:pt x="6109" y="37"/>
                    <a:pt x="6055" y="59"/>
                  </a:cubicBezTo>
                  <a:cubicBezTo>
                    <a:pt x="5882" y="87"/>
                    <a:pt x="5650" y="131"/>
                    <a:pt x="5361" y="174"/>
                  </a:cubicBezTo>
                  <a:cubicBezTo>
                    <a:pt x="4783" y="290"/>
                    <a:pt x="3974" y="434"/>
                    <a:pt x="3093" y="564"/>
                  </a:cubicBezTo>
                  <a:cubicBezTo>
                    <a:pt x="2631" y="608"/>
                    <a:pt x="2197" y="680"/>
                    <a:pt x="1821" y="709"/>
                  </a:cubicBezTo>
                  <a:cubicBezTo>
                    <a:pt x="1744" y="712"/>
                    <a:pt x="1667" y="713"/>
                    <a:pt x="1592" y="713"/>
                  </a:cubicBezTo>
                  <a:cubicBezTo>
                    <a:pt x="1305" y="713"/>
                    <a:pt x="1039" y="688"/>
                    <a:pt x="810" y="608"/>
                  </a:cubicBezTo>
                  <a:cubicBezTo>
                    <a:pt x="536" y="521"/>
                    <a:pt x="319" y="420"/>
                    <a:pt x="203" y="304"/>
                  </a:cubicBezTo>
                  <a:cubicBezTo>
                    <a:pt x="59" y="217"/>
                    <a:pt x="1" y="145"/>
                    <a:pt x="1" y="145"/>
                  </a:cubicBezTo>
                  <a:lnTo>
                    <a:pt x="1" y="145"/>
                  </a:lnTo>
                  <a:cubicBezTo>
                    <a:pt x="1" y="145"/>
                    <a:pt x="1" y="160"/>
                    <a:pt x="30" y="189"/>
                  </a:cubicBezTo>
                  <a:cubicBezTo>
                    <a:pt x="73" y="217"/>
                    <a:pt x="102" y="275"/>
                    <a:pt x="174" y="319"/>
                  </a:cubicBezTo>
                  <a:cubicBezTo>
                    <a:pt x="304" y="434"/>
                    <a:pt x="507" y="550"/>
                    <a:pt x="796" y="651"/>
                  </a:cubicBezTo>
                  <a:cubicBezTo>
                    <a:pt x="1026" y="724"/>
                    <a:pt x="1316" y="756"/>
                    <a:pt x="1634" y="756"/>
                  </a:cubicBezTo>
                  <a:cubicBezTo>
                    <a:pt x="1696" y="756"/>
                    <a:pt x="1758" y="754"/>
                    <a:pt x="1821" y="752"/>
                  </a:cubicBezTo>
                  <a:cubicBezTo>
                    <a:pt x="2226" y="738"/>
                    <a:pt x="2631" y="665"/>
                    <a:pt x="3093" y="608"/>
                  </a:cubicBezTo>
                  <a:cubicBezTo>
                    <a:pt x="3974" y="478"/>
                    <a:pt x="4783" y="333"/>
                    <a:pt x="5361" y="217"/>
                  </a:cubicBezTo>
                  <a:cubicBezTo>
                    <a:pt x="5650" y="160"/>
                    <a:pt x="5882" y="102"/>
                    <a:pt x="6055" y="73"/>
                  </a:cubicBezTo>
                  <a:cubicBezTo>
                    <a:pt x="6114" y="61"/>
                    <a:pt x="6154" y="39"/>
                    <a:pt x="6199" y="24"/>
                  </a:cubicBezTo>
                  <a:close/>
                </a:path>
              </a:pathLst>
            </a:custGeom>
            <a:solidFill>
              <a:srgbClr val="151F29">
                <a:alpha val="2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59"/>
            <p:cNvSpPr/>
            <p:nvPr/>
          </p:nvSpPr>
          <p:spPr>
            <a:xfrm flipH="1">
              <a:off x="6896955" y="2249809"/>
              <a:ext cx="106367" cy="44765"/>
            </a:xfrm>
            <a:custGeom>
              <a:avLst/>
              <a:gdLst/>
              <a:ahLst/>
              <a:cxnLst/>
              <a:rect l="l" t="t" r="r" b="b"/>
              <a:pathLst>
                <a:path w="998" h="420" extrusionOk="0">
                  <a:moveTo>
                    <a:pt x="939" y="1"/>
                  </a:moveTo>
                  <a:lnTo>
                    <a:pt x="0" y="217"/>
                  </a:lnTo>
                  <a:lnTo>
                    <a:pt x="0" y="420"/>
                  </a:lnTo>
                  <a:lnTo>
                    <a:pt x="997" y="145"/>
                  </a:lnTo>
                  <a:lnTo>
                    <a:pt x="9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7" name="Google Shape;2487;p59"/>
          <p:cNvGrpSpPr/>
          <p:nvPr/>
        </p:nvGrpSpPr>
        <p:grpSpPr>
          <a:xfrm>
            <a:off x="7937925" y="2559185"/>
            <a:ext cx="785377" cy="2421158"/>
            <a:chOff x="7825375" y="2447285"/>
            <a:chExt cx="785377" cy="2421158"/>
          </a:xfrm>
        </p:grpSpPr>
        <p:sp>
          <p:nvSpPr>
            <p:cNvPr id="2488" name="Google Shape;2488;p59"/>
            <p:cNvSpPr/>
            <p:nvPr/>
          </p:nvSpPr>
          <p:spPr>
            <a:xfrm>
              <a:off x="7825375" y="2447285"/>
              <a:ext cx="785377" cy="159703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9"/>
            <p:cNvSpPr/>
            <p:nvPr/>
          </p:nvSpPr>
          <p:spPr>
            <a:xfrm>
              <a:off x="8200084" y="3039275"/>
              <a:ext cx="7052" cy="1260986"/>
            </a:xfrm>
            <a:custGeom>
              <a:avLst/>
              <a:gdLst/>
              <a:ahLst/>
              <a:cxnLst/>
              <a:rect l="l" t="t" r="r" b="b"/>
              <a:pathLst>
                <a:path w="89" h="15914" extrusionOk="0">
                  <a:moveTo>
                    <a:pt x="30" y="0"/>
                  </a:moveTo>
                  <a:cubicBezTo>
                    <a:pt x="15" y="0"/>
                    <a:pt x="0" y="3543"/>
                    <a:pt x="0" y="7950"/>
                  </a:cubicBezTo>
                  <a:cubicBezTo>
                    <a:pt x="0" y="12342"/>
                    <a:pt x="15" y="15914"/>
                    <a:pt x="30" y="15914"/>
                  </a:cubicBezTo>
                  <a:cubicBezTo>
                    <a:pt x="74" y="15914"/>
                    <a:pt x="88" y="12342"/>
                    <a:pt x="74" y="7950"/>
                  </a:cubicBezTo>
                  <a:cubicBezTo>
                    <a:pt x="74" y="3558"/>
                    <a:pt x="59" y="0"/>
                    <a:pt x="3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9"/>
            <p:cNvSpPr/>
            <p:nvPr/>
          </p:nvSpPr>
          <p:spPr>
            <a:xfrm>
              <a:off x="8196598" y="3199337"/>
              <a:ext cx="213538" cy="270358"/>
            </a:xfrm>
            <a:custGeom>
              <a:avLst/>
              <a:gdLst/>
              <a:ahLst/>
              <a:cxnLst/>
              <a:rect l="l" t="t" r="r" b="b"/>
              <a:pathLst>
                <a:path w="2695" h="3412" extrusionOk="0">
                  <a:moveTo>
                    <a:pt x="2694" y="1"/>
                  </a:moveTo>
                  <a:cubicBezTo>
                    <a:pt x="2694" y="1"/>
                    <a:pt x="2636" y="45"/>
                    <a:pt x="2548" y="103"/>
                  </a:cubicBezTo>
                  <a:cubicBezTo>
                    <a:pt x="2475" y="176"/>
                    <a:pt x="2372" y="293"/>
                    <a:pt x="2240" y="440"/>
                  </a:cubicBezTo>
                  <a:cubicBezTo>
                    <a:pt x="1977" y="733"/>
                    <a:pt x="1655" y="1172"/>
                    <a:pt x="1289" y="1655"/>
                  </a:cubicBezTo>
                  <a:cubicBezTo>
                    <a:pt x="981" y="2094"/>
                    <a:pt x="659" y="2475"/>
                    <a:pt x="366" y="2885"/>
                  </a:cubicBezTo>
                  <a:lnTo>
                    <a:pt x="103" y="3265"/>
                  </a:lnTo>
                  <a:cubicBezTo>
                    <a:pt x="44" y="3353"/>
                    <a:pt x="0" y="3412"/>
                    <a:pt x="0" y="3412"/>
                  </a:cubicBezTo>
                  <a:cubicBezTo>
                    <a:pt x="0" y="3412"/>
                    <a:pt x="44" y="3368"/>
                    <a:pt x="118" y="3280"/>
                  </a:cubicBezTo>
                  <a:cubicBezTo>
                    <a:pt x="205" y="3148"/>
                    <a:pt x="323" y="3046"/>
                    <a:pt x="410" y="2914"/>
                  </a:cubicBezTo>
                  <a:cubicBezTo>
                    <a:pt x="718" y="2533"/>
                    <a:pt x="1025" y="2123"/>
                    <a:pt x="1362" y="1714"/>
                  </a:cubicBezTo>
                  <a:cubicBezTo>
                    <a:pt x="1684" y="1274"/>
                    <a:pt x="2006" y="879"/>
                    <a:pt x="2299" y="484"/>
                  </a:cubicBezTo>
                  <a:cubicBezTo>
                    <a:pt x="2401" y="337"/>
                    <a:pt x="2518" y="206"/>
                    <a:pt x="2592" y="132"/>
                  </a:cubicBezTo>
                  <a:cubicBezTo>
                    <a:pt x="2665" y="59"/>
                    <a:pt x="2694" y="1"/>
                    <a:pt x="26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9"/>
            <p:cNvSpPr/>
            <p:nvPr/>
          </p:nvSpPr>
          <p:spPr>
            <a:xfrm>
              <a:off x="8042324" y="3706304"/>
              <a:ext cx="160134" cy="187951"/>
            </a:xfrm>
            <a:custGeom>
              <a:avLst/>
              <a:gdLst/>
              <a:ahLst/>
              <a:cxnLst/>
              <a:rect l="l" t="t" r="r" b="b"/>
              <a:pathLst>
                <a:path w="2021" h="2372" extrusionOk="0">
                  <a:moveTo>
                    <a:pt x="0" y="0"/>
                  </a:moveTo>
                  <a:cubicBezTo>
                    <a:pt x="0" y="15"/>
                    <a:pt x="103" y="132"/>
                    <a:pt x="308" y="337"/>
                  </a:cubicBezTo>
                  <a:cubicBezTo>
                    <a:pt x="498" y="542"/>
                    <a:pt x="762" y="820"/>
                    <a:pt x="1054" y="1142"/>
                  </a:cubicBezTo>
                  <a:cubicBezTo>
                    <a:pt x="1347" y="1479"/>
                    <a:pt x="1596" y="1772"/>
                    <a:pt x="1786" y="1991"/>
                  </a:cubicBezTo>
                  <a:cubicBezTo>
                    <a:pt x="1874" y="2094"/>
                    <a:pt x="1933" y="2196"/>
                    <a:pt x="1962" y="2269"/>
                  </a:cubicBezTo>
                  <a:cubicBezTo>
                    <a:pt x="1991" y="2328"/>
                    <a:pt x="2006" y="2372"/>
                    <a:pt x="2006" y="2372"/>
                  </a:cubicBezTo>
                  <a:cubicBezTo>
                    <a:pt x="2021" y="2372"/>
                    <a:pt x="2021" y="2167"/>
                    <a:pt x="1830" y="1933"/>
                  </a:cubicBezTo>
                  <a:cubicBezTo>
                    <a:pt x="1640" y="1698"/>
                    <a:pt x="1406" y="1406"/>
                    <a:pt x="1113" y="1069"/>
                  </a:cubicBezTo>
                  <a:cubicBezTo>
                    <a:pt x="820" y="761"/>
                    <a:pt x="542" y="483"/>
                    <a:pt x="337" y="293"/>
                  </a:cubicBezTo>
                  <a:cubicBezTo>
                    <a:pt x="132" y="103"/>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9"/>
            <p:cNvSpPr/>
            <p:nvPr/>
          </p:nvSpPr>
          <p:spPr>
            <a:xfrm>
              <a:off x="7993008" y="4381211"/>
              <a:ext cx="464000" cy="487231"/>
            </a:xfrm>
            <a:custGeom>
              <a:avLst/>
              <a:gdLst/>
              <a:ahLst/>
              <a:cxnLst/>
              <a:rect l="l" t="t" r="r" b="b"/>
              <a:pathLst>
                <a:path w="5856" h="6149" extrusionOk="0">
                  <a:moveTo>
                    <a:pt x="5856" y="0"/>
                  </a:moveTo>
                  <a:lnTo>
                    <a:pt x="0" y="908"/>
                  </a:lnTo>
                  <a:cubicBezTo>
                    <a:pt x="44" y="908"/>
                    <a:pt x="732" y="6149"/>
                    <a:pt x="732" y="6149"/>
                  </a:cubicBezTo>
                  <a:lnTo>
                    <a:pt x="4670" y="6149"/>
                  </a:lnTo>
                  <a:lnTo>
                    <a:pt x="5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9"/>
            <p:cNvSpPr/>
            <p:nvPr/>
          </p:nvSpPr>
          <p:spPr>
            <a:xfrm>
              <a:off x="7938493" y="4310451"/>
              <a:ext cx="581189" cy="142707"/>
            </a:xfrm>
            <a:custGeom>
              <a:avLst/>
              <a:gdLst/>
              <a:ahLst/>
              <a:cxnLst/>
              <a:rect l="l" t="t" r="r" b="b"/>
              <a:pathLst>
                <a:path w="7335" h="1801" extrusionOk="0">
                  <a:moveTo>
                    <a:pt x="7334" y="0"/>
                  </a:moveTo>
                  <a:lnTo>
                    <a:pt x="0" y="600"/>
                  </a:lnTo>
                  <a:lnTo>
                    <a:pt x="0" y="1801"/>
                  </a:lnTo>
                  <a:lnTo>
                    <a:pt x="7334" y="1801"/>
                  </a:lnTo>
                  <a:lnTo>
                    <a:pt x="7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9"/>
            <p:cNvSpPr/>
            <p:nvPr/>
          </p:nvSpPr>
          <p:spPr>
            <a:xfrm>
              <a:off x="7993008" y="4453080"/>
              <a:ext cx="450134" cy="72027"/>
            </a:xfrm>
            <a:custGeom>
              <a:avLst/>
              <a:gdLst/>
              <a:ahLst/>
              <a:cxnLst/>
              <a:rect l="l" t="t" r="r" b="b"/>
              <a:pathLst>
                <a:path w="5681" h="909" extrusionOk="0">
                  <a:moveTo>
                    <a:pt x="0" y="1"/>
                  </a:moveTo>
                  <a:lnTo>
                    <a:pt x="88" y="543"/>
                  </a:lnTo>
                  <a:lnTo>
                    <a:pt x="5490" y="909"/>
                  </a:lnTo>
                  <a:lnTo>
                    <a:pt x="5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5" name="Google Shape;2495;p59"/>
          <p:cNvSpPr/>
          <p:nvPr/>
        </p:nvSpPr>
        <p:spPr>
          <a:xfrm rot="-1701150">
            <a:off x="8033848" y="265912"/>
            <a:ext cx="292486" cy="261886"/>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6" name="Google Shape;2496;p59"/>
          <p:cNvGrpSpPr/>
          <p:nvPr/>
        </p:nvGrpSpPr>
        <p:grpSpPr>
          <a:xfrm>
            <a:off x="2484049" y="1527158"/>
            <a:ext cx="680400" cy="638700"/>
            <a:chOff x="160871" y="936851"/>
            <a:chExt cx="680400" cy="638700"/>
          </a:xfrm>
        </p:grpSpPr>
        <p:sp>
          <p:nvSpPr>
            <p:cNvPr id="2497" name="Google Shape;2497;p59"/>
            <p:cNvSpPr/>
            <p:nvPr/>
          </p:nvSpPr>
          <p:spPr>
            <a:xfrm rot="908294">
              <a:off x="217324" y="1002147"/>
              <a:ext cx="567493" cy="508107"/>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8" name="Google Shape;2498;p59"/>
            <p:cNvGrpSpPr/>
            <p:nvPr/>
          </p:nvGrpSpPr>
          <p:grpSpPr>
            <a:xfrm>
              <a:off x="336500" y="1150250"/>
              <a:ext cx="317850" cy="209175"/>
              <a:chOff x="336500" y="1150250"/>
              <a:chExt cx="317850" cy="209175"/>
            </a:xfrm>
          </p:grpSpPr>
          <p:sp>
            <p:nvSpPr>
              <p:cNvPr id="2499" name="Google Shape;2499;p59"/>
              <p:cNvSpPr/>
              <p:nvPr/>
            </p:nvSpPr>
            <p:spPr>
              <a:xfrm>
                <a:off x="336500" y="1150250"/>
                <a:ext cx="81300" cy="813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9"/>
              <p:cNvSpPr/>
              <p:nvPr/>
            </p:nvSpPr>
            <p:spPr>
              <a:xfrm>
                <a:off x="460425" y="1215550"/>
                <a:ext cx="81300" cy="813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9"/>
              <p:cNvSpPr/>
              <p:nvPr/>
            </p:nvSpPr>
            <p:spPr>
              <a:xfrm>
                <a:off x="573050" y="1278125"/>
                <a:ext cx="81300" cy="813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34"/>
          <p:cNvSpPr txBox="1">
            <a:spLocks noGrp="1"/>
          </p:cNvSpPr>
          <p:nvPr>
            <p:ph type="title"/>
          </p:nvPr>
        </p:nvSpPr>
        <p:spPr>
          <a:xfrm>
            <a:off x="143925" y="2105655"/>
            <a:ext cx="3984000" cy="1146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AE" dirty="0">
                <a:latin typeface="Kan Ya Ma Kan Free" panose="00000500000000000000" pitchFamily="50" charset="-78"/>
                <a:cs typeface="Kan Ya Ma Kan Free" panose="00000500000000000000" pitchFamily="50" charset="-78"/>
              </a:rPr>
              <a:t>مفهوم القيادة </a:t>
            </a:r>
            <a:endParaRPr dirty="0">
              <a:latin typeface="Kan Ya Ma Kan Free" panose="00000500000000000000" pitchFamily="50" charset="-78"/>
              <a:cs typeface="Kan Ya Ma Kan Free" panose="00000500000000000000" pitchFamily="50" charset="-78"/>
            </a:endParaRPr>
          </a:p>
        </p:txBody>
      </p:sp>
      <p:sp>
        <p:nvSpPr>
          <p:cNvPr id="626" name="Google Shape;626;p34"/>
          <p:cNvSpPr txBox="1">
            <a:spLocks noGrp="1"/>
          </p:cNvSpPr>
          <p:nvPr>
            <p:ph type="title" idx="2"/>
          </p:nvPr>
        </p:nvSpPr>
        <p:spPr>
          <a:xfrm>
            <a:off x="2903625" y="1110299"/>
            <a:ext cx="1224300" cy="841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AE" dirty="0"/>
              <a:t>1</a:t>
            </a:r>
            <a:endParaRPr dirty="0"/>
          </a:p>
        </p:txBody>
      </p:sp>
      <p:grpSp>
        <p:nvGrpSpPr>
          <p:cNvPr id="627" name="Google Shape;627;p34"/>
          <p:cNvGrpSpPr/>
          <p:nvPr/>
        </p:nvGrpSpPr>
        <p:grpSpPr>
          <a:xfrm>
            <a:off x="5461950" y="522238"/>
            <a:ext cx="2250830" cy="3661147"/>
            <a:chOff x="5401837" y="470183"/>
            <a:chExt cx="2068777" cy="3107670"/>
          </a:xfrm>
        </p:grpSpPr>
        <p:sp>
          <p:nvSpPr>
            <p:cNvPr id="628" name="Google Shape;628;p34"/>
            <p:cNvSpPr/>
            <p:nvPr/>
          </p:nvSpPr>
          <p:spPr>
            <a:xfrm>
              <a:off x="5434958" y="504094"/>
              <a:ext cx="2024567" cy="3020998"/>
            </a:xfrm>
            <a:custGeom>
              <a:avLst/>
              <a:gdLst/>
              <a:ahLst/>
              <a:cxnLst/>
              <a:rect l="l" t="t" r="r" b="b"/>
              <a:pathLst>
                <a:path w="26835" h="46950" extrusionOk="0">
                  <a:moveTo>
                    <a:pt x="1" y="0"/>
                  </a:moveTo>
                  <a:lnTo>
                    <a:pt x="1" y="46949"/>
                  </a:lnTo>
                  <a:lnTo>
                    <a:pt x="26835" y="46949"/>
                  </a:lnTo>
                  <a:lnTo>
                    <a:pt x="26835" y="0"/>
                  </a:lnTo>
                  <a:close/>
                </a:path>
              </a:pathLst>
            </a:custGeom>
            <a:solidFill>
              <a:srgbClr val="FFFFFF">
                <a:alpha val="62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4"/>
            <p:cNvSpPr/>
            <p:nvPr/>
          </p:nvSpPr>
          <p:spPr>
            <a:xfrm>
              <a:off x="5401837" y="470183"/>
              <a:ext cx="2068777" cy="3107670"/>
            </a:xfrm>
            <a:custGeom>
              <a:avLst/>
              <a:gdLst/>
              <a:ahLst/>
              <a:cxnLst/>
              <a:rect l="l" t="t" r="r" b="b"/>
              <a:pathLst>
                <a:path w="27421" h="48297" extrusionOk="0">
                  <a:moveTo>
                    <a:pt x="13381" y="11800"/>
                  </a:moveTo>
                  <a:lnTo>
                    <a:pt x="13381" y="24009"/>
                  </a:lnTo>
                  <a:lnTo>
                    <a:pt x="6369" y="24009"/>
                  </a:lnTo>
                  <a:lnTo>
                    <a:pt x="6369" y="11800"/>
                  </a:lnTo>
                  <a:close/>
                  <a:moveTo>
                    <a:pt x="20891" y="11829"/>
                  </a:moveTo>
                  <a:lnTo>
                    <a:pt x="20891" y="24009"/>
                  </a:lnTo>
                  <a:lnTo>
                    <a:pt x="14245" y="24009"/>
                  </a:lnTo>
                  <a:lnTo>
                    <a:pt x="14245" y="11829"/>
                  </a:lnTo>
                  <a:close/>
                  <a:moveTo>
                    <a:pt x="13381" y="24858"/>
                  </a:moveTo>
                  <a:lnTo>
                    <a:pt x="13381" y="36643"/>
                  </a:lnTo>
                  <a:lnTo>
                    <a:pt x="6369" y="36643"/>
                  </a:lnTo>
                  <a:lnTo>
                    <a:pt x="6369" y="24858"/>
                  </a:lnTo>
                  <a:close/>
                  <a:moveTo>
                    <a:pt x="20891" y="24858"/>
                  </a:moveTo>
                  <a:lnTo>
                    <a:pt x="20891" y="36643"/>
                  </a:lnTo>
                  <a:lnTo>
                    <a:pt x="14245" y="36643"/>
                  </a:lnTo>
                  <a:lnTo>
                    <a:pt x="14245" y="24858"/>
                  </a:lnTo>
                  <a:close/>
                  <a:moveTo>
                    <a:pt x="13381" y="0"/>
                  </a:moveTo>
                  <a:lnTo>
                    <a:pt x="13381" y="11580"/>
                  </a:lnTo>
                  <a:lnTo>
                    <a:pt x="6369" y="11580"/>
                  </a:lnTo>
                  <a:lnTo>
                    <a:pt x="6369" y="776"/>
                  </a:lnTo>
                  <a:lnTo>
                    <a:pt x="6134" y="776"/>
                  </a:lnTo>
                  <a:lnTo>
                    <a:pt x="6134" y="11580"/>
                  </a:lnTo>
                  <a:lnTo>
                    <a:pt x="0" y="11580"/>
                  </a:lnTo>
                  <a:lnTo>
                    <a:pt x="0" y="11800"/>
                  </a:lnTo>
                  <a:lnTo>
                    <a:pt x="6134" y="11800"/>
                  </a:lnTo>
                  <a:lnTo>
                    <a:pt x="6134" y="24009"/>
                  </a:lnTo>
                  <a:lnTo>
                    <a:pt x="0" y="24009"/>
                  </a:lnTo>
                  <a:lnTo>
                    <a:pt x="0" y="24873"/>
                  </a:lnTo>
                  <a:lnTo>
                    <a:pt x="6134" y="24873"/>
                  </a:lnTo>
                  <a:lnTo>
                    <a:pt x="6134" y="36643"/>
                  </a:lnTo>
                  <a:lnTo>
                    <a:pt x="0" y="36643"/>
                  </a:lnTo>
                  <a:lnTo>
                    <a:pt x="0" y="36863"/>
                  </a:lnTo>
                  <a:lnTo>
                    <a:pt x="6134" y="36863"/>
                  </a:lnTo>
                  <a:lnTo>
                    <a:pt x="6134" y="48296"/>
                  </a:lnTo>
                  <a:lnTo>
                    <a:pt x="6369" y="48296"/>
                  </a:lnTo>
                  <a:lnTo>
                    <a:pt x="6369" y="36863"/>
                  </a:lnTo>
                  <a:lnTo>
                    <a:pt x="13381" y="36863"/>
                  </a:lnTo>
                  <a:lnTo>
                    <a:pt x="13381" y="47520"/>
                  </a:lnTo>
                  <a:lnTo>
                    <a:pt x="14245" y="47520"/>
                  </a:lnTo>
                  <a:lnTo>
                    <a:pt x="14245" y="36863"/>
                  </a:lnTo>
                  <a:lnTo>
                    <a:pt x="20891" y="36863"/>
                  </a:lnTo>
                  <a:lnTo>
                    <a:pt x="20891" y="48296"/>
                  </a:lnTo>
                  <a:lnTo>
                    <a:pt x="21125" y="48296"/>
                  </a:lnTo>
                  <a:lnTo>
                    <a:pt x="21125" y="36863"/>
                  </a:lnTo>
                  <a:lnTo>
                    <a:pt x="27420" y="36863"/>
                  </a:lnTo>
                  <a:lnTo>
                    <a:pt x="27420" y="36643"/>
                  </a:lnTo>
                  <a:lnTo>
                    <a:pt x="21125" y="36643"/>
                  </a:lnTo>
                  <a:lnTo>
                    <a:pt x="21125" y="24858"/>
                  </a:lnTo>
                  <a:lnTo>
                    <a:pt x="27420" y="24858"/>
                  </a:lnTo>
                  <a:lnTo>
                    <a:pt x="27420" y="24009"/>
                  </a:lnTo>
                  <a:lnTo>
                    <a:pt x="21125" y="24009"/>
                  </a:lnTo>
                  <a:lnTo>
                    <a:pt x="21125" y="11829"/>
                  </a:lnTo>
                  <a:lnTo>
                    <a:pt x="27420" y="11829"/>
                  </a:lnTo>
                  <a:lnTo>
                    <a:pt x="27420" y="11800"/>
                  </a:lnTo>
                  <a:lnTo>
                    <a:pt x="27420" y="11580"/>
                  </a:lnTo>
                  <a:lnTo>
                    <a:pt x="21125" y="11580"/>
                  </a:lnTo>
                  <a:lnTo>
                    <a:pt x="21125" y="776"/>
                  </a:lnTo>
                  <a:lnTo>
                    <a:pt x="20891" y="776"/>
                  </a:lnTo>
                  <a:lnTo>
                    <a:pt x="20891" y="11580"/>
                  </a:lnTo>
                  <a:lnTo>
                    <a:pt x="14245" y="11580"/>
                  </a:lnTo>
                  <a:lnTo>
                    <a:pt x="1424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34"/>
          <p:cNvGrpSpPr/>
          <p:nvPr/>
        </p:nvGrpSpPr>
        <p:grpSpPr>
          <a:xfrm>
            <a:off x="143931" y="3252251"/>
            <a:ext cx="817500" cy="812700"/>
            <a:chOff x="143931" y="3252251"/>
            <a:chExt cx="817500" cy="812700"/>
          </a:xfrm>
        </p:grpSpPr>
        <p:sp>
          <p:nvSpPr>
            <p:cNvPr id="631" name="Google Shape;631;p34"/>
            <p:cNvSpPr/>
            <p:nvPr/>
          </p:nvSpPr>
          <p:spPr>
            <a:xfrm rot="2515456">
              <a:off x="248257" y="3385830"/>
              <a:ext cx="608847" cy="545541"/>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4"/>
            <p:cNvSpPr/>
            <p:nvPr/>
          </p:nvSpPr>
          <p:spPr>
            <a:xfrm rot="1928159">
              <a:off x="470029" y="3511940"/>
              <a:ext cx="219096" cy="293318"/>
            </a:xfrm>
            <a:custGeom>
              <a:avLst/>
              <a:gdLst/>
              <a:ahLst/>
              <a:cxnLst/>
              <a:rect l="l" t="t" r="r" b="b"/>
              <a:pathLst>
                <a:path w="1172" h="1569" extrusionOk="0">
                  <a:moveTo>
                    <a:pt x="481" y="1"/>
                  </a:moveTo>
                  <a:cubicBezTo>
                    <a:pt x="473" y="1"/>
                    <a:pt x="469" y="2"/>
                    <a:pt x="469" y="2"/>
                  </a:cubicBezTo>
                  <a:lnTo>
                    <a:pt x="469" y="250"/>
                  </a:lnTo>
                  <a:lnTo>
                    <a:pt x="161" y="660"/>
                  </a:lnTo>
                  <a:lnTo>
                    <a:pt x="0" y="660"/>
                  </a:lnTo>
                  <a:lnTo>
                    <a:pt x="0" y="1480"/>
                  </a:lnTo>
                  <a:lnTo>
                    <a:pt x="249" y="1480"/>
                  </a:lnTo>
                  <a:cubicBezTo>
                    <a:pt x="249" y="1480"/>
                    <a:pt x="835" y="1568"/>
                    <a:pt x="937" y="1568"/>
                  </a:cubicBezTo>
                  <a:lnTo>
                    <a:pt x="996" y="1568"/>
                  </a:lnTo>
                  <a:cubicBezTo>
                    <a:pt x="1098" y="1539"/>
                    <a:pt x="1172" y="1422"/>
                    <a:pt x="1172" y="1319"/>
                  </a:cubicBezTo>
                  <a:cubicBezTo>
                    <a:pt x="1172" y="1070"/>
                    <a:pt x="1157" y="660"/>
                    <a:pt x="1142" y="616"/>
                  </a:cubicBezTo>
                  <a:cubicBezTo>
                    <a:pt x="1098" y="587"/>
                    <a:pt x="645" y="587"/>
                    <a:pt x="645" y="587"/>
                  </a:cubicBezTo>
                  <a:cubicBezTo>
                    <a:pt x="645" y="587"/>
                    <a:pt x="643" y="597"/>
                    <a:pt x="641" y="597"/>
                  </a:cubicBezTo>
                  <a:cubicBezTo>
                    <a:pt x="638" y="597"/>
                    <a:pt x="635" y="558"/>
                    <a:pt x="645" y="324"/>
                  </a:cubicBezTo>
                  <a:cubicBezTo>
                    <a:pt x="682" y="23"/>
                    <a:pt x="526" y="1"/>
                    <a:pt x="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 name="Google Shape;633;p34"/>
          <p:cNvGrpSpPr/>
          <p:nvPr/>
        </p:nvGrpSpPr>
        <p:grpSpPr>
          <a:xfrm>
            <a:off x="5378976" y="1196470"/>
            <a:ext cx="2416767" cy="3688689"/>
            <a:chOff x="8936226" y="1196470"/>
            <a:chExt cx="2416767" cy="3688689"/>
          </a:xfrm>
        </p:grpSpPr>
        <p:sp>
          <p:nvSpPr>
            <p:cNvPr id="634" name="Google Shape;634;p34"/>
            <p:cNvSpPr/>
            <p:nvPr/>
          </p:nvSpPr>
          <p:spPr>
            <a:xfrm flipH="1">
              <a:off x="9621961" y="1803301"/>
              <a:ext cx="785363" cy="776526"/>
            </a:xfrm>
            <a:custGeom>
              <a:avLst/>
              <a:gdLst/>
              <a:ahLst/>
              <a:cxnLst/>
              <a:rect l="l" t="t" r="r" b="b"/>
              <a:pathLst>
                <a:path w="10043" h="9930" extrusionOk="0">
                  <a:moveTo>
                    <a:pt x="8464" y="0"/>
                  </a:moveTo>
                  <a:cubicBezTo>
                    <a:pt x="8007" y="0"/>
                    <a:pt x="7162" y="139"/>
                    <a:pt x="6427" y="1025"/>
                  </a:cubicBezTo>
                  <a:cubicBezTo>
                    <a:pt x="5358" y="2298"/>
                    <a:pt x="2430" y="5651"/>
                    <a:pt x="2167" y="6031"/>
                  </a:cubicBezTo>
                  <a:cubicBezTo>
                    <a:pt x="1918" y="6412"/>
                    <a:pt x="0" y="9149"/>
                    <a:pt x="1318" y="9852"/>
                  </a:cubicBezTo>
                  <a:cubicBezTo>
                    <a:pt x="1417" y="9905"/>
                    <a:pt x="1531" y="9930"/>
                    <a:pt x="1655" y="9930"/>
                  </a:cubicBezTo>
                  <a:cubicBezTo>
                    <a:pt x="3168" y="9930"/>
                    <a:pt x="6295" y="6265"/>
                    <a:pt x="6295" y="6265"/>
                  </a:cubicBezTo>
                  <a:lnTo>
                    <a:pt x="9809" y="1918"/>
                  </a:lnTo>
                  <a:cubicBezTo>
                    <a:pt x="9955" y="1727"/>
                    <a:pt x="10043" y="1493"/>
                    <a:pt x="10043" y="1259"/>
                  </a:cubicBezTo>
                  <a:cubicBezTo>
                    <a:pt x="10043" y="1039"/>
                    <a:pt x="9955" y="790"/>
                    <a:pt x="9677" y="615"/>
                  </a:cubicBezTo>
                  <a:cubicBezTo>
                    <a:pt x="9208" y="307"/>
                    <a:pt x="8798" y="29"/>
                    <a:pt x="8798" y="29"/>
                  </a:cubicBezTo>
                  <a:cubicBezTo>
                    <a:pt x="8798" y="29"/>
                    <a:pt x="8671" y="0"/>
                    <a:pt x="8464" y="0"/>
                  </a:cubicBezTo>
                  <a:close/>
                </a:path>
              </a:pathLst>
            </a:custGeom>
            <a:solidFill>
              <a:srgbClr val="BA6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4"/>
            <p:cNvSpPr/>
            <p:nvPr/>
          </p:nvSpPr>
          <p:spPr>
            <a:xfrm flipH="1">
              <a:off x="9719244" y="1815813"/>
              <a:ext cx="99705" cy="194327"/>
            </a:xfrm>
            <a:custGeom>
              <a:avLst/>
              <a:gdLst/>
              <a:ahLst/>
              <a:cxnLst/>
              <a:rect l="l" t="t" r="r" b="b"/>
              <a:pathLst>
                <a:path w="1275" h="2485" extrusionOk="0">
                  <a:moveTo>
                    <a:pt x="1245" y="1"/>
                  </a:moveTo>
                  <a:cubicBezTo>
                    <a:pt x="1245" y="1"/>
                    <a:pt x="1216" y="74"/>
                    <a:pt x="1245" y="206"/>
                  </a:cubicBezTo>
                  <a:cubicBezTo>
                    <a:pt x="1245" y="323"/>
                    <a:pt x="1216" y="513"/>
                    <a:pt x="1216" y="733"/>
                  </a:cubicBezTo>
                  <a:cubicBezTo>
                    <a:pt x="1216" y="967"/>
                    <a:pt x="1201" y="1230"/>
                    <a:pt x="1201" y="1523"/>
                  </a:cubicBezTo>
                  <a:lnTo>
                    <a:pt x="1201" y="1977"/>
                  </a:lnTo>
                  <a:cubicBezTo>
                    <a:pt x="1187" y="2124"/>
                    <a:pt x="1143" y="2299"/>
                    <a:pt x="1026" y="2358"/>
                  </a:cubicBezTo>
                  <a:cubicBezTo>
                    <a:pt x="988" y="2378"/>
                    <a:pt x="949" y="2387"/>
                    <a:pt x="909" y="2387"/>
                  </a:cubicBezTo>
                  <a:cubicBezTo>
                    <a:pt x="808" y="2387"/>
                    <a:pt x="704" y="2329"/>
                    <a:pt x="630" y="2255"/>
                  </a:cubicBezTo>
                  <a:cubicBezTo>
                    <a:pt x="542" y="2138"/>
                    <a:pt x="484" y="1992"/>
                    <a:pt x="455" y="1845"/>
                  </a:cubicBezTo>
                  <a:cubicBezTo>
                    <a:pt x="381" y="1567"/>
                    <a:pt x="367" y="1304"/>
                    <a:pt x="308" y="1084"/>
                  </a:cubicBezTo>
                  <a:cubicBezTo>
                    <a:pt x="250" y="865"/>
                    <a:pt x="191" y="689"/>
                    <a:pt x="118" y="586"/>
                  </a:cubicBezTo>
                  <a:cubicBezTo>
                    <a:pt x="89" y="528"/>
                    <a:pt x="45" y="499"/>
                    <a:pt x="30" y="469"/>
                  </a:cubicBezTo>
                  <a:lnTo>
                    <a:pt x="1" y="440"/>
                  </a:lnTo>
                  <a:lnTo>
                    <a:pt x="1" y="440"/>
                  </a:lnTo>
                  <a:cubicBezTo>
                    <a:pt x="1" y="440"/>
                    <a:pt x="30" y="499"/>
                    <a:pt x="89" y="601"/>
                  </a:cubicBezTo>
                  <a:cubicBezTo>
                    <a:pt x="133" y="718"/>
                    <a:pt x="191" y="879"/>
                    <a:pt x="235" y="1099"/>
                  </a:cubicBezTo>
                  <a:cubicBezTo>
                    <a:pt x="264" y="1318"/>
                    <a:pt x="294" y="1567"/>
                    <a:pt x="367" y="1860"/>
                  </a:cubicBezTo>
                  <a:cubicBezTo>
                    <a:pt x="396" y="2006"/>
                    <a:pt x="455" y="2182"/>
                    <a:pt x="557" y="2299"/>
                  </a:cubicBezTo>
                  <a:cubicBezTo>
                    <a:pt x="643" y="2396"/>
                    <a:pt x="776" y="2485"/>
                    <a:pt x="910" y="2485"/>
                  </a:cubicBezTo>
                  <a:cubicBezTo>
                    <a:pt x="959" y="2485"/>
                    <a:pt x="1008" y="2473"/>
                    <a:pt x="1055" y="2446"/>
                  </a:cubicBezTo>
                  <a:cubicBezTo>
                    <a:pt x="1143" y="2402"/>
                    <a:pt x="1201" y="2328"/>
                    <a:pt x="1245" y="2226"/>
                  </a:cubicBezTo>
                  <a:cubicBezTo>
                    <a:pt x="1260" y="2138"/>
                    <a:pt x="1274" y="2050"/>
                    <a:pt x="1274" y="1977"/>
                  </a:cubicBezTo>
                  <a:lnTo>
                    <a:pt x="1274" y="1523"/>
                  </a:lnTo>
                  <a:lnTo>
                    <a:pt x="1274" y="733"/>
                  </a:lnTo>
                  <a:cubicBezTo>
                    <a:pt x="1260" y="513"/>
                    <a:pt x="1260" y="323"/>
                    <a:pt x="1260" y="206"/>
                  </a:cubicBezTo>
                  <a:cubicBezTo>
                    <a:pt x="1260" y="74"/>
                    <a:pt x="1245" y="1"/>
                    <a:pt x="1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4"/>
            <p:cNvSpPr/>
            <p:nvPr/>
          </p:nvSpPr>
          <p:spPr>
            <a:xfrm flipH="1">
              <a:off x="9672324" y="1848891"/>
              <a:ext cx="55053" cy="118317"/>
            </a:xfrm>
            <a:custGeom>
              <a:avLst/>
              <a:gdLst/>
              <a:ahLst/>
              <a:cxnLst/>
              <a:rect l="l" t="t" r="r" b="b"/>
              <a:pathLst>
                <a:path w="704" h="1513" extrusionOk="0">
                  <a:moveTo>
                    <a:pt x="685" y="1"/>
                  </a:moveTo>
                  <a:cubicBezTo>
                    <a:pt x="652" y="1"/>
                    <a:pt x="550" y="354"/>
                    <a:pt x="367" y="749"/>
                  </a:cubicBezTo>
                  <a:cubicBezTo>
                    <a:pt x="177" y="1188"/>
                    <a:pt x="1" y="1496"/>
                    <a:pt x="16" y="1510"/>
                  </a:cubicBezTo>
                  <a:cubicBezTo>
                    <a:pt x="16" y="1512"/>
                    <a:pt x="17" y="1512"/>
                    <a:pt x="19" y="1512"/>
                  </a:cubicBezTo>
                  <a:cubicBezTo>
                    <a:pt x="52" y="1512"/>
                    <a:pt x="273" y="1226"/>
                    <a:pt x="455" y="807"/>
                  </a:cubicBezTo>
                  <a:cubicBezTo>
                    <a:pt x="660" y="383"/>
                    <a:pt x="704" y="2"/>
                    <a:pt x="689" y="2"/>
                  </a:cubicBezTo>
                  <a:cubicBezTo>
                    <a:pt x="688" y="1"/>
                    <a:pt x="687" y="1"/>
                    <a:pt x="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4"/>
            <p:cNvSpPr/>
            <p:nvPr/>
          </p:nvSpPr>
          <p:spPr>
            <a:xfrm flipH="1">
              <a:off x="9618523" y="1885645"/>
              <a:ext cx="105414" cy="98297"/>
            </a:xfrm>
            <a:custGeom>
              <a:avLst/>
              <a:gdLst/>
              <a:ahLst/>
              <a:cxnLst/>
              <a:rect l="l" t="t" r="r" b="b"/>
              <a:pathLst>
                <a:path w="1348" h="1257" extrusionOk="0">
                  <a:moveTo>
                    <a:pt x="1317" y="0"/>
                  </a:moveTo>
                  <a:cubicBezTo>
                    <a:pt x="1293" y="0"/>
                    <a:pt x="1004" y="376"/>
                    <a:pt x="660" y="835"/>
                  </a:cubicBezTo>
                  <a:cubicBezTo>
                    <a:pt x="586" y="952"/>
                    <a:pt x="499" y="1084"/>
                    <a:pt x="411" y="1128"/>
                  </a:cubicBezTo>
                  <a:cubicBezTo>
                    <a:pt x="358" y="1163"/>
                    <a:pt x="294" y="1183"/>
                    <a:pt x="235" y="1183"/>
                  </a:cubicBezTo>
                  <a:cubicBezTo>
                    <a:pt x="197" y="1183"/>
                    <a:pt x="162" y="1175"/>
                    <a:pt x="133" y="1157"/>
                  </a:cubicBezTo>
                  <a:cubicBezTo>
                    <a:pt x="74" y="1113"/>
                    <a:pt x="59" y="1026"/>
                    <a:pt x="74" y="982"/>
                  </a:cubicBezTo>
                  <a:cubicBezTo>
                    <a:pt x="103" y="938"/>
                    <a:pt x="118" y="908"/>
                    <a:pt x="118" y="908"/>
                  </a:cubicBezTo>
                  <a:lnTo>
                    <a:pt x="118" y="908"/>
                  </a:lnTo>
                  <a:cubicBezTo>
                    <a:pt x="118" y="908"/>
                    <a:pt x="74" y="908"/>
                    <a:pt x="45" y="967"/>
                  </a:cubicBezTo>
                  <a:cubicBezTo>
                    <a:pt x="30" y="1026"/>
                    <a:pt x="1" y="1113"/>
                    <a:pt x="103" y="1201"/>
                  </a:cubicBezTo>
                  <a:cubicBezTo>
                    <a:pt x="147" y="1238"/>
                    <a:pt x="206" y="1256"/>
                    <a:pt x="270" y="1256"/>
                  </a:cubicBezTo>
                  <a:cubicBezTo>
                    <a:pt x="334" y="1256"/>
                    <a:pt x="403" y="1238"/>
                    <a:pt x="469" y="1201"/>
                  </a:cubicBezTo>
                  <a:cubicBezTo>
                    <a:pt x="586" y="1143"/>
                    <a:pt x="660" y="1011"/>
                    <a:pt x="762" y="894"/>
                  </a:cubicBezTo>
                  <a:cubicBezTo>
                    <a:pt x="1084" y="425"/>
                    <a:pt x="1348" y="15"/>
                    <a:pt x="1318" y="1"/>
                  </a:cubicBezTo>
                  <a:cubicBezTo>
                    <a:pt x="1318" y="1"/>
                    <a:pt x="1318" y="0"/>
                    <a:pt x="1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4"/>
            <p:cNvSpPr/>
            <p:nvPr/>
          </p:nvSpPr>
          <p:spPr>
            <a:xfrm flipH="1">
              <a:off x="9793768" y="1895889"/>
              <a:ext cx="73273" cy="143419"/>
            </a:xfrm>
            <a:custGeom>
              <a:avLst/>
              <a:gdLst/>
              <a:ahLst/>
              <a:cxnLst/>
              <a:rect l="l" t="t" r="r" b="b"/>
              <a:pathLst>
                <a:path w="937" h="1834" extrusionOk="0">
                  <a:moveTo>
                    <a:pt x="922" y="1"/>
                  </a:moveTo>
                  <a:cubicBezTo>
                    <a:pt x="902" y="1"/>
                    <a:pt x="622" y="174"/>
                    <a:pt x="247" y="427"/>
                  </a:cubicBezTo>
                  <a:lnTo>
                    <a:pt x="247" y="427"/>
                  </a:lnTo>
                  <a:cubicBezTo>
                    <a:pt x="227" y="433"/>
                    <a:pt x="209" y="442"/>
                    <a:pt x="191" y="455"/>
                  </a:cubicBezTo>
                  <a:lnTo>
                    <a:pt x="250" y="529"/>
                  </a:lnTo>
                  <a:cubicBezTo>
                    <a:pt x="253" y="526"/>
                    <a:pt x="256" y="524"/>
                    <a:pt x="259" y="522"/>
                  </a:cubicBezTo>
                  <a:lnTo>
                    <a:pt x="259" y="522"/>
                  </a:lnTo>
                  <a:lnTo>
                    <a:pt x="264" y="529"/>
                  </a:lnTo>
                  <a:cubicBezTo>
                    <a:pt x="277" y="522"/>
                    <a:pt x="294" y="519"/>
                    <a:pt x="314" y="519"/>
                  </a:cubicBezTo>
                  <a:cubicBezTo>
                    <a:pt x="342" y="519"/>
                    <a:pt x="377" y="526"/>
                    <a:pt x="411" y="543"/>
                  </a:cubicBezTo>
                  <a:cubicBezTo>
                    <a:pt x="440" y="587"/>
                    <a:pt x="484" y="646"/>
                    <a:pt x="499" y="719"/>
                  </a:cubicBezTo>
                  <a:cubicBezTo>
                    <a:pt x="557" y="1056"/>
                    <a:pt x="411" y="1378"/>
                    <a:pt x="279" y="1553"/>
                  </a:cubicBezTo>
                  <a:cubicBezTo>
                    <a:pt x="133" y="1744"/>
                    <a:pt x="1" y="1817"/>
                    <a:pt x="30" y="1831"/>
                  </a:cubicBezTo>
                  <a:cubicBezTo>
                    <a:pt x="30" y="1833"/>
                    <a:pt x="31" y="1833"/>
                    <a:pt x="33" y="1833"/>
                  </a:cubicBezTo>
                  <a:cubicBezTo>
                    <a:pt x="54" y="1833"/>
                    <a:pt x="190" y="1756"/>
                    <a:pt x="338" y="1568"/>
                  </a:cubicBezTo>
                  <a:cubicBezTo>
                    <a:pt x="499" y="1392"/>
                    <a:pt x="645" y="1056"/>
                    <a:pt x="587" y="675"/>
                  </a:cubicBezTo>
                  <a:cubicBezTo>
                    <a:pt x="572" y="602"/>
                    <a:pt x="513" y="514"/>
                    <a:pt x="440" y="455"/>
                  </a:cubicBezTo>
                  <a:cubicBezTo>
                    <a:pt x="421" y="448"/>
                    <a:pt x="400" y="440"/>
                    <a:pt x="377" y="434"/>
                  </a:cubicBezTo>
                  <a:lnTo>
                    <a:pt x="377" y="434"/>
                  </a:lnTo>
                  <a:cubicBezTo>
                    <a:pt x="706" y="190"/>
                    <a:pt x="936" y="15"/>
                    <a:pt x="923" y="2"/>
                  </a:cubicBezTo>
                  <a:cubicBezTo>
                    <a:pt x="923" y="1"/>
                    <a:pt x="923" y="1"/>
                    <a:pt x="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4"/>
            <p:cNvSpPr/>
            <p:nvPr/>
          </p:nvSpPr>
          <p:spPr>
            <a:xfrm flipH="1">
              <a:off x="10646536" y="2905683"/>
              <a:ext cx="213017" cy="1979477"/>
            </a:xfrm>
            <a:custGeom>
              <a:avLst/>
              <a:gdLst/>
              <a:ahLst/>
              <a:cxnLst/>
              <a:rect l="l" t="t" r="r" b="b"/>
              <a:pathLst>
                <a:path w="2724" h="25313" extrusionOk="0">
                  <a:moveTo>
                    <a:pt x="2723" y="1"/>
                  </a:moveTo>
                  <a:lnTo>
                    <a:pt x="1860" y="249"/>
                  </a:lnTo>
                  <a:lnTo>
                    <a:pt x="1" y="25312"/>
                  </a:lnTo>
                  <a:lnTo>
                    <a:pt x="528" y="25312"/>
                  </a:lnTo>
                  <a:lnTo>
                    <a:pt x="27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4"/>
            <p:cNvSpPr/>
            <p:nvPr/>
          </p:nvSpPr>
          <p:spPr>
            <a:xfrm flipH="1">
              <a:off x="10276727" y="2783222"/>
              <a:ext cx="873572" cy="115658"/>
            </a:xfrm>
            <a:custGeom>
              <a:avLst/>
              <a:gdLst/>
              <a:ahLst/>
              <a:cxnLst/>
              <a:rect l="l" t="t" r="r" b="b"/>
              <a:pathLst>
                <a:path w="11171" h="1479" extrusionOk="0">
                  <a:moveTo>
                    <a:pt x="4655" y="0"/>
                  </a:moveTo>
                  <a:cubicBezTo>
                    <a:pt x="0" y="0"/>
                    <a:pt x="220" y="1479"/>
                    <a:pt x="220" y="1479"/>
                  </a:cubicBezTo>
                  <a:lnTo>
                    <a:pt x="10950" y="1479"/>
                  </a:lnTo>
                  <a:cubicBezTo>
                    <a:pt x="11170" y="308"/>
                    <a:pt x="9282" y="0"/>
                    <a:pt x="4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4"/>
            <p:cNvSpPr/>
            <p:nvPr/>
          </p:nvSpPr>
          <p:spPr>
            <a:xfrm flipH="1">
              <a:off x="10293931" y="2887384"/>
              <a:ext cx="839242" cy="37849"/>
            </a:xfrm>
            <a:custGeom>
              <a:avLst/>
              <a:gdLst/>
              <a:ahLst/>
              <a:cxnLst/>
              <a:rect l="l" t="t" r="r" b="b"/>
              <a:pathLst>
                <a:path w="10732" h="484" extrusionOk="0">
                  <a:moveTo>
                    <a:pt x="1" y="0"/>
                  </a:moveTo>
                  <a:lnTo>
                    <a:pt x="1" y="483"/>
                  </a:lnTo>
                  <a:lnTo>
                    <a:pt x="10731" y="483"/>
                  </a:lnTo>
                  <a:lnTo>
                    <a:pt x="10731" y="147"/>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4"/>
            <p:cNvSpPr/>
            <p:nvPr/>
          </p:nvSpPr>
          <p:spPr>
            <a:xfrm flipH="1">
              <a:off x="10351175" y="2925155"/>
              <a:ext cx="269086" cy="1949682"/>
            </a:xfrm>
            <a:custGeom>
              <a:avLst/>
              <a:gdLst/>
              <a:ahLst/>
              <a:cxnLst/>
              <a:rect l="l" t="t" r="r" b="b"/>
              <a:pathLst>
                <a:path w="3441" h="24932" extrusionOk="0">
                  <a:moveTo>
                    <a:pt x="0" y="0"/>
                  </a:moveTo>
                  <a:lnTo>
                    <a:pt x="3074" y="24932"/>
                  </a:lnTo>
                  <a:lnTo>
                    <a:pt x="3440" y="24932"/>
                  </a:lnTo>
                  <a:lnTo>
                    <a:pt x="922" y="0"/>
                  </a:lnTo>
                  <a:close/>
                </a:path>
              </a:pathLst>
            </a:custGeom>
            <a:solidFill>
              <a:srgbClr val="7C4C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4"/>
            <p:cNvSpPr/>
            <p:nvPr/>
          </p:nvSpPr>
          <p:spPr>
            <a:xfrm flipH="1">
              <a:off x="10795349" y="2905683"/>
              <a:ext cx="557644" cy="1969154"/>
            </a:xfrm>
            <a:custGeom>
              <a:avLst/>
              <a:gdLst/>
              <a:ahLst/>
              <a:cxnLst/>
              <a:rect l="l" t="t" r="r" b="b"/>
              <a:pathLst>
                <a:path w="7131" h="25181" extrusionOk="0">
                  <a:moveTo>
                    <a:pt x="6237" y="1"/>
                  </a:moveTo>
                  <a:lnTo>
                    <a:pt x="1" y="25181"/>
                  </a:lnTo>
                  <a:lnTo>
                    <a:pt x="411" y="25181"/>
                  </a:lnTo>
                  <a:lnTo>
                    <a:pt x="7130" y="249"/>
                  </a:lnTo>
                  <a:lnTo>
                    <a:pt x="62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4"/>
            <p:cNvSpPr/>
            <p:nvPr/>
          </p:nvSpPr>
          <p:spPr>
            <a:xfrm flipH="1">
              <a:off x="10522901" y="3686429"/>
              <a:ext cx="488906" cy="36754"/>
            </a:xfrm>
            <a:custGeom>
              <a:avLst/>
              <a:gdLst/>
              <a:ahLst/>
              <a:cxnLst/>
              <a:rect l="l" t="t" r="r" b="b"/>
              <a:pathLst>
                <a:path w="6252" h="470" extrusionOk="0">
                  <a:moveTo>
                    <a:pt x="6193" y="1"/>
                  </a:moveTo>
                  <a:lnTo>
                    <a:pt x="0" y="147"/>
                  </a:lnTo>
                  <a:lnTo>
                    <a:pt x="0" y="469"/>
                  </a:lnTo>
                  <a:lnTo>
                    <a:pt x="6252" y="337"/>
                  </a:lnTo>
                  <a:lnTo>
                    <a:pt x="61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4"/>
            <p:cNvSpPr/>
            <p:nvPr/>
          </p:nvSpPr>
          <p:spPr>
            <a:xfrm flipH="1">
              <a:off x="10395825" y="4683555"/>
              <a:ext cx="880454" cy="67643"/>
            </a:xfrm>
            <a:custGeom>
              <a:avLst/>
              <a:gdLst/>
              <a:ahLst/>
              <a:cxnLst/>
              <a:rect l="l" t="t" r="r" b="b"/>
              <a:pathLst>
                <a:path w="11259" h="865" extrusionOk="0">
                  <a:moveTo>
                    <a:pt x="89" y="1"/>
                  </a:moveTo>
                  <a:lnTo>
                    <a:pt x="1" y="308"/>
                  </a:lnTo>
                  <a:lnTo>
                    <a:pt x="11259" y="864"/>
                  </a:lnTo>
                  <a:lnTo>
                    <a:pt x="11259" y="425"/>
                  </a:lnTo>
                  <a:lnTo>
                    <a:pt x="8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4"/>
            <p:cNvSpPr/>
            <p:nvPr/>
          </p:nvSpPr>
          <p:spPr>
            <a:xfrm flipH="1">
              <a:off x="9784540" y="4225617"/>
              <a:ext cx="296534" cy="435183"/>
            </a:xfrm>
            <a:custGeom>
              <a:avLst/>
              <a:gdLst/>
              <a:ahLst/>
              <a:cxnLst/>
              <a:rect l="l" t="t" r="r" b="b"/>
              <a:pathLst>
                <a:path w="3792" h="5565" extrusionOk="0">
                  <a:moveTo>
                    <a:pt x="937" y="1"/>
                  </a:moveTo>
                  <a:lnTo>
                    <a:pt x="0" y="1641"/>
                  </a:lnTo>
                  <a:cubicBezTo>
                    <a:pt x="0" y="1641"/>
                    <a:pt x="2782" y="4891"/>
                    <a:pt x="3236" y="5432"/>
                  </a:cubicBezTo>
                  <a:cubicBezTo>
                    <a:pt x="3317" y="5525"/>
                    <a:pt x="3375" y="5564"/>
                    <a:pt x="3416" y="5564"/>
                  </a:cubicBezTo>
                  <a:cubicBezTo>
                    <a:pt x="3624" y="5564"/>
                    <a:pt x="3367" y="4539"/>
                    <a:pt x="3367" y="4539"/>
                  </a:cubicBezTo>
                  <a:lnTo>
                    <a:pt x="3792" y="3324"/>
                  </a:lnTo>
                  <a:lnTo>
                    <a:pt x="9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4"/>
            <p:cNvSpPr/>
            <p:nvPr/>
          </p:nvSpPr>
          <p:spPr>
            <a:xfrm flipH="1">
              <a:off x="9404408" y="2659588"/>
              <a:ext cx="1304063" cy="1874063"/>
            </a:xfrm>
            <a:custGeom>
              <a:avLst/>
              <a:gdLst/>
              <a:ahLst/>
              <a:cxnLst/>
              <a:rect l="l" t="t" r="r" b="b"/>
              <a:pathLst>
                <a:path w="16676" h="23965" extrusionOk="0">
                  <a:moveTo>
                    <a:pt x="7145" y="0"/>
                  </a:moveTo>
                  <a:lnTo>
                    <a:pt x="1" y="835"/>
                  </a:lnTo>
                  <a:lnTo>
                    <a:pt x="11024" y="10160"/>
                  </a:lnTo>
                  <a:lnTo>
                    <a:pt x="6647" y="22223"/>
                  </a:lnTo>
                  <a:lnTo>
                    <a:pt x="11991" y="23965"/>
                  </a:lnTo>
                  <a:cubicBezTo>
                    <a:pt x="11991" y="23965"/>
                    <a:pt x="16675" y="10160"/>
                    <a:pt x="16675" y="8593"/>
                  </a:cubicBezTo>
                  <a:cubicBezTo>
                    <a:pt x="16661" y="6705"/>
                    <a:pt x="7145" y="0"/>
                    <a:pt x="7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4"/>
            <p:cNvSpPr/>
            <p:nvPr/>
          </p:nvSpPr>
          <p:spPr>
            <a:xfrm flipH="1">
              <a:off x="9814099" y="4685901"/>
              <a:ext cx="495944" cy="145608"/>
            </a:xfrm>
            <a:custGeom>
              <a:avLst/>
              <a:gdLst/>
              <a:ahLst/>
              <a:cxnLst/>
              <a:rect l="l" t="t" r="r" b="b"/>
              <a:pathLst>
                <a:path w="6342" h="1862" extrusionOk="0">
                  <a:moveTo>
                    <a:pt x="0" y="0"/>
                  </a:moveTo>
                  <a:lnTo>
                    <a:pt x="601" y="1801"/>
                  </a:lnTo>
                  <a:cubicBezTo>
                    <a:pt x="601" y="1801"/>
                    <a:pt x="4146" y="1861"/>
                    <a:pt x="5340" y="1861"/>
                  </a:cubicBezTo>
                  <a:cubicBezTo>
                    <a:pt x="5460" y="1861"/>
                    <a:pt x="5555" y="1861"/>
                    <a:pt x="5622" y="1859"/>
                  </a:cubicBezTo>
                  <a:cubicBezTo>
                    <a:pt x="5630" y="1859"/>
                    <a:pt x="5637" y="1859"/>
                    <a:pt x="5644" y="1859"/>
                  </a:cubicBezTo>
                  <a:cubicBezTo>
                    <a:pt x="6341" y="1859"/>
                    <a:pt x="5036" y="1171"/>
                    <a:pt x="5036" y="1171"/>
                  </a:cubicBezTo>
                  <a:lnTo>
                    <a:pt x="4392" y="59"/>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4"/>
            <p:cNvSpPr/>
            <p:nvPr/>
          </p:nvSpPr>
          <p:spPr>
            <a:xfrm flipH="1">
              <a:off x="10133700" y="1657927"/>
              <a:ext cx="803661" cy="996424"/>
            </a:xfrm>
            <a:custGeom>
              <a:avLst/>
              <a:gdLst/>
              <a:ahLst/>
              <a:cxnLst/>
              <a:rect l="l" t="t" r="r" b="b"/>
              <a:pathLst>
                <a:path w="10277" h="12742" extrusionOk="0">
                  <a:moveTo>
                    <a:pt x="4954" y="0"/>
                  </a:moveTo>
                  <a:cubicBezTo>
                    <a:pt x="3960" y="0"/>
                    <a:pt x="3002" y="114"/>
                    <a:pt x="2386" y="351"/>
                  </a:cubicBezTo>
                  <a:cubicBezTo>
                    <a:pt x="2386" y="351"/>
                    <a:pt x="220" y="1273"/>
                    <a:pt x="0" y="3220"/>
                  </a:cubicBezTo>
                  <a:lnTo>
                    <a:pt x="0" y="8168"/>
                  </a:lnTo>
                  <a:lnTo>
                    <a:pt x="29" y="10233"/>
                  </a:lnTo>
                  <a:cubicBezTo>
                    <a:pt x="29" y="10233"/>
                    <a:pt x="5271" y="12742"/>
                    <a:pt x="8414" y="12742"/>
                  </a:cubicBezTo>
                  <a:cubicBezTo>
                    <a:pt x="9209" y="12742"/>
                    <a:pt x="9869" y="12581"/>
                    <a:pt x="10277" y="12180"/>
                  </a:cubicBezTo>
                  <a:lnTo>
                    <a:pt x="9867" y="5621"/>
                  </a:lnTo>
                  <a:cubicBezTo>
                    <a:pt x="9838" y="4216"/>
                    <a:pt x="10013" y="1961"/>
                    <a:pt x="8974" y="1024"/>
                  </a:cubicBezTo>
                  <a:cubicBezTo>
                    <a:pt x="8769" y="849"/>
                    <a:pt x="8549" y="658"/>
                    <a:pt x="8315" y="541"/>
                  </a:cubicBezTo>
                  <a:cubicBezTo>
                    <a:pt x="7566" y="187"/>
                    <a:pt x="6230" y="0"/>
                    <a:pt x="49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flipH="1">
              <a:off x="10224100" y="1207809"/>
              <a:ext cx="422515" cy="538642"/>
            </a:xfrm>
            <a:custGeom>
              <a:avLst/>
              <a:gdLst/>
              <a:ahLst/>
              <a:cxnLst/>
              <a:rect l="l" t="t" r="r" b="b"/>
              <a:pathLst>
                <a:path w="5403" h="6888" extrusionOk="0">
                  <a:moveTo>
                    <a:pt x="2796" y="0"/>
                  </a:moveTo>
                  <a:cubicBezTo>
                    <a:pt x="1518" y="0"/>
                    <a:pt x="1450" y="617"/>
                    <a:pt x="1450" y="617"/>
                  </a:cubicBezTo>
                  <a:lnTo>
                    <a:pt x="1450" y="1700"/>
                  </a:lnTo>
                  <a:cubicBezTo>
                    <a:pt x="1450" y="1700"/>
                    <a:pt x="1090" y="1443"/>
                    <a:pt x="746" y="1443"/>
                  </a:cubicBezTo>
                  <a:cubicBezTo>
                    <a:pt x="493" y="1443"/>
                    <a:pt x="248" y="1582"/>
                    <a:pt x="161" y="2066"/>
                  </a:cubicBezTo>
                  <a:cubicBezTo>
                    <a:pt x="0" y="2959"/>
                    <a:pt x="864" y="3120"/>
                    <a:pt x="864" y="3120"/>
                  </a:cubicBezTo>
                  <a:lnTo>
                    <a:pt x="659" y="5682"/>
                  </a:lnTo>
                  <a:cubicBezTo>
                    <a:pt x="630" y="6034"/>
                    <a:pt x="732" y="6370"/>
                    <a:pt x="967" y="6605"/>
                  </a:cubicBezTo>
                  <a:cubicBezTo>
                    <a:pt x="1185" y="6812"/>
                    <a:pt x="1431" y="6888"/>
                    <a:pt x="1674" y="6888"/>
                  </a:cubicBezTo>
                  <a:cubicBezTo>
                    <a:pt x="2051" y="6888"/>
                    <a:pt x="2422" y="6706"/>
                    <a:pt x="2679" y="6546"/>
                  </a:cubicBezTo>
                  <a:cubicBezTo>
                    <a:pt x="2870" y="6414"/>
                    <a:pt x="2987" y="6224"/>
                    <a:pt x="2987" y="5975"/>
                  </a:cubicBezTo>
                  <a:lnTo>
                    <a:pt x="2987" y="5302"/>
                  </a:lnTo>
                  <a:lnTo>
                    <a:pt x="3895" y="5302"/>
                  </a:lnTo>
                  <a:cubicBezTo>
                    <a:pt x="5402" y="5228"/>
                    <a:pt x="5139" y="441"/>
                    <a:pt x="5139" y="441"/>
                  </a:cubicBezTo>
                  <a:cubicBezTo>
                    <a:pt x="5139" y="31"/>
                    <a:pt x="4334" y="31"/>
                    <a:pt x="4334" y="31"/>
                  </a:cubicBezTo>
                  <a:lnTo>
                    <a:pt x="2928" y="2"/>
                  </a:lnTo>
                  <a:cubicBezTo>
                    <a:pt x="2883" y="1"/>
                    <a:pt x="2839" y="0"/>
                    <a:pt x="2796" y="0"/>
                  </a:cubicBezTo>
                  <a:close/>
                </a:path>
              </a:pathLst>
            </a:custGeom>
            <a:solidFill>
              <a:srgbClr val="BA6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flipH="1">
              <a:off x="10311138" y="1383133"/>
              <a:ext cx="22913" cy="112217"/>
            </a:xfrm>
            <a:custGeom>
              <a:avLst/>
              <a:gdLst/>
              <a:ahLst/>
              <a:cxnLst/>
              <a:rect l="l" t="t" r="r" b="b"/>
              <a:pathLst>
                <a:path w="293" h="1435" extrusionOk="0">
                  <a:moveTo>
                    <a:pt x="234" y="0"/>
                  </a:moveTo>
                  <a:cubicBezTo>
                    <a:pt x="220" y="29"/>
                    <a:pt x="190" y="366"/>
                    <a:pt x="190" y="776"/>
                  </a:cubicBezTo>
                  <a:cubicBezTo>
                    <a:pt x="190" y="996"/>
                    <a:pt x="234" y="1186"/>
                    <a:pt x="176" y="1303"/>
                  </a:cubicBezTo>
                  <a:cubicBezTo>
                    <a:pt x="146" y="1362"/>
                    <a:pt x="103" y="1391"/>
                    <a:pt x="73" y="1391"/>
                  </a:cubicBezTo>
                  <a:cubicBezTo>
                    <a:pt x="29" y="1405"/>
                    <a:pt x="15" y="1405"/>
                    <a:pt x="15" y="1405"/>
                  </a:cubicBezTo>
                  <a:cubicBezTo>
                    <a:pt x="0" y="1405"/>
                    <a:pt x="15" y="1435"/>
                    <a:pt x="73" y="1435"/>
                  </a:cubicBezTo>
                  <a:cubicBezTo>
                    <a:pt x="117" y="1435"/>
                    <a:pt x="176" y="1405"/>
                    <a:pt x="234" y="1347"/>
                  </a:cubicBezTo>
                  <a:cubicBezTo>
                    <a:pt x="264" y="1274"/>
                    <a:pt x="293" y="1171"/>
                    <a:pt x="293" y="1083"/>
                  </a:cubicBezTo>
                  <a:lnTo>
                    <a:pt x="293" y="776"/>
                  </a:lnTo>
                  <a:cubicBezTo>
                    <a:pt x="293" y="351"/>
                    <a:pt x="249"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flipH="1">
              <a:off x="10390120" y="1387669"/>
              <a:ext cx="9228" cy="27526"/>
            </a:xfrm>
            <a:custGeom>
              <a:avLst/>
              <a:gdLst/>
              <a:ahLst/>
              <a:cxnLst/>
              <a:rect l="l" t="t" r="r" b="b"/>
              <a:pathLst>
                <a:path w="118" h="352" extrusionOk="0">
                  <a:moveTo>
                    <a:pt x="59" y="1"/>
                  </a:moveTo>
                  <a:cubicBezTo>
                    <a:pt x="30" y="1"/>
                    <a:pt x="1" y="74"/>
                    <a:pt x="30" y="191"/>
                  </a:cubicBezTo>
                  <a:cubicBezTo>
                    <a:pt x="30" y="279"/>
                    <a:pt x="59" y="352"/>
                    <a:pt x="74" y="352"/>
                  </a:cubicBezTo>
                  <a:cubicBezTo>
                    <a:pt x="103" y="352"/>
                    <a:pt x="118" y="264"/>
                    <a:pt x="118" y="162"/>
                  </a:cubicBezTo>
                  <a:cubicBezTo>
                    <a:pt x="118" y="74"/>
                    <a:pt x="74"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flipH="1">
              <a:off x="10269927" y="1385401"/>
              <a:ext cx="6882" cy="26432"/>
            </a:xfrm>
            <a:custGeom>
              <a:avLst/>
              <a:gdLst/>
              <a:ahLst/>
              <a:cxnLst/>
              <a:rect l="l" t="t" r="r" b="b"/>
              <a:pathLst>
                <a:path w="88" h="338" extrusionOk="0">
                  <a:moveTo>
                    <a:pt x="29" y="0"/>
                  </a:moveTo>
                  <a:cubicBezTo>
                    <a:pt x="15" y="0"/>
                    <a:pt x="0" y="88"/>
                    <a:pt x="0" y="176"/>
                  </a:cubicBezTo>
                  <a:cubicBezTo>
                    <a:pt x="0" y="264"/>
                    <a:pt x="29" y="337"/>
                    <a:pt x="44" y="337"/>
                  </a:cubicBezTo>
                  <a:cubicBezTo>
                    <a:pt x="73" y="337"/>
                    <a:pt x="88" y="249"/>
                    <a:pt x="88" y="161"/>
                  </a:cubicBezTo>
                  <a:cubicBezTo>
                    <a:pt x="88" y="59"/>
                    <a:pt x="44"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4"/>
            <p:cNvSpPr/>
            <p:nvPr/>
          </p:nvSpPr>
          <p:spPr>
            <a:xfrm flipH="1">
              <a:off x="10410686" y="1581135"/>
              <a:ext cx="66470" cy="119177"/>
            </a:xfrm>
            <a:custGeom>
              <a:avLst/>
              <a:gdLst/>
              <a:ahLst/>
              <a:cxnLst/>
              <a:rect l="l" t="t" r="r" b="b"/>
              <a:pathLst>
                <a:path w="850" h="1524" extrusionOk="0">
                  <a:moveTo>
                    <a:pt x="15" y="1"/>
                  </a:moveTo>
                  <a:lnTo>
                    <a:pt x="15" y="1"/>
                  </a:lnTo>
                  <a:cubicBezTo>
                    <a:pt x="0" y="250"/>
                    <a:pt x="0" y="528"/>
                    <a:pt x="73" y="791"/>
                  </a:cubicBezTo>
                  <a:cubicBezTo>
                    <a:pt x="147" y="1040"/>
                    <a:pt x="308" y="1260"/>
                    <a:pt x="527" y="1406"/>
                  </a:cubicBezTo>
                  <a:cubicBezTo>
                    <a:pt x="600" y="1465"/>
                    <a:pt x="747" y="1523"/>
                    <a:pt x="747" y="1523"/>
                  </a:cubicBezTo>
                  <a:cubicBezTo>
                    <a:pt x="747" y="1494"/>
                    <a:pt x="776" y="1333"/>
                    <a:pt x="805" y="1318"/>
                  </a:cubicBezTo>
                  <a:cubicBezTo>
                    <a:pt x="849" y="1040"/>
                    <a:pt x="835" y="820"/>
                    <a:pt x="805" y="513"/>
                  </a:cubicBezTo>
                  <a:cubicBezTo>
                    <a:pt x="483" y="440"/>
                    <a:pt x="220" y="235"/>
                    <a:pt x="15" y="1"/>
                  </a:cubicBezTo>
                  <a:close/>
                </a:path>
              </a:pathLst>
            </a:custGeom>
            <a:solidFill>
              <a:srgbClr val="151F29">
                <a:alpha val="18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4"/>
            <p:cNvSpPr/>
            <p:nvPr/>
          </p:nvSpPr>
          <p:spPr>
            <a:xfrm flipH="1">
              <a:off x="10545815" y="1356780"/>
              <a:ext cx="53880" cy="74446"/>
            </a:xfrm>
            <a:custGeom>
              <a:avLst/>
              <a:gdLst/>
              <a:ahLst/>
              <a:cxnLst/>
              <a:rect l="l" t="t" r="r" b="b"/>
              <a:pathLst>
                <a:path w="689" h="952" extrusionOk="0">
                  <a:moveTo>
                    <a:pt x="59" y="0"/>
                  </a:moveTo>
                  <a:cubicBezTo>
                    <a:pt x="59" y="0"/>
                    <a:pt x="132" y="30"/>
                    <a:pt x="220" y="88"/>
                  </a:cubicBezTo>
                  <a:cubicBezTo>
                    <a:pt x="281" y="131"/>
                    <a:pt x="346" y="185"/>
                    <a:pt x="405" y="257"/>
                  </a:cubicBezTo>
                  <a:lnTo>
                    <a:pt x="405" y="257"/>
                  </a:lnTo>
                  <a:cubicBezTo>
                    <a:pt x="392" y="254"/>
                    <a:pt x="380" y="251"/>
                    <a:pt x="367" y="249"/>
                  </a:cubicBezTo>
                  <a:cubicBezTo>
                    <a:pt x="348" y="246"/>
                    <a:pt x="329" y="244"/>
                    <a:pt x="310" y="244"/>
                  </a:cubicBezTo>
                  <a:cubicBezTo>
                    <a:pt x="251" y="244"/>
                    <a:pt x="191" y="260"/>
                    <a:pt x="147" y="293"/>
                  </a:cubicBezTo>
                  <a:cubicBezTo>
                    <a:pt x="103" y="322"/>
                    <a:pt x="59" y="396"/>
                    <a:pt x="45" y="454"/>
                  </a:cubicBezTo>
                  <a:cubicBezTo>
                    <a:pt x="1" y="586"/>
                    <a:pt x="45" y="688"/>
                    <a:pt x="103" y="762"/>
                  </a:cubicBezTo>
                  <a:cubicBezTo>
                    <a:pt x="206" y="923"/>
                    <a:pt x="323" y="952"/>
                    <a:pt x="323" y="952"/>
                  </a:cubicBezTo>
                  <a:cubicBezTo>
                    <a:pt x="337" y="923"/>
                    <a:pt x="250" y="879"/>
                    <a:pt x="132" y="703"/>
                  </a:cubicBezTo>
                  <a:cubicBezTo>
                    <a:pt x="103" y="630"/>
                    <a:pt x="74" y="542"/>
                    <a:pt x="118" y="454"/>
                  </a:cubicBezTo>
                  <a:cubicBezTo>
                    <a:pt x="130" y="380"/>
                    <a:pt x="195" y="316"/>
                    <a:pt x="286" y="316"/>
                  </a:cubicBezTo>
                  <a:cubicBezTo>
                    <a:pt x="302" y="316"/>
                    <a:pt x="319" y="318"/>
                    <a:pt x="337" y="322"/>
                  </a:cubicBezTo>
                  <a:cubicBezTo>
                    <a:pt x="393" y="334"/>
                    <a:pt x="449" y="370"/>
                    <a:pt x="498" y="407"/>
                  </a:cubicBezTo>
                  <a:lnTo>
                    <a:pt x="498" y="407"/>
                  </a:lnTo>
                  <a:cubicBezTo>
                    <a:pt x="503" y="417"/>
                    <a:pt x="508" y="428"/>
                    <a:pt x="513" y="440"/>
                  </a:cubicBezTo>
                  <a:lnTo>
                    <a:pt x="527" y="428"/>
                  </a:lnTo>
                  <a:lnTo>
                    <a:pt x="527" y="428"/>
                  </a:lnTo>
                  <a:cubicBezTo>
                    <a:pt x="532" y="432"/>
                    <a:pt x="537" y="436"/>
                    <a:pt x="542" y="440"/>
                  </a:cubicBezTo>
                  <a:lnTo>
                    <a:pt x="689" y="542"/>
                  </a:lnTo>
                  <a:lnTo>
                    <a:pt x="616" y="381"/>
                  </a:lnTo>
                  <a:cubicBezTo>
                    <a:pt x="513" y="191"/>
                    <a:pt x="367" y="88"/>
                    <a:pt x="264" y="30"/>
                  </a:cubicBezTo>
                  <a:cubicBezTo>
                    <a:pt x="132" y="0"/>
                    <a:pt x="59"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4"/>
            <p:cNvSpPr/>
            <p:nvPr/>
          </p:nvSpPr>
          <p:spPr>
            <a:xfrm flipH="1">
              <a:off x="10337413" y="1536014"/>
              <a:ext cx="42463" cy="9931"/>
            </a:xfrm>
            <a:custGeom>
              <a:avLst/>
              <a:gdLst/>
              <a:ahLst/>
              <a:cxnLst/>
              <a:rect l="l" t="t" r="r" b="b"/>
              <a:pathLst>
                <a:path w="543" h="127" extrusionOk="0">
                  <a:moveTo>
                    <a:pt x="35" y="1"/>
                  </a:moveTo>
                  <a:cubicBezTo>
                    <a:pt x="17" y="1"/>
                    <a:pt x="5" y="2"/>
                    <a:pt x="0" y="7"/>
                  </a:cubicBezTo>
                  <a:cubicBezTo>
                    <a:pt x="0" y="21"/>
                    <a:pt x="103" y="95"/>
                    <a:pt x="264" y="124"/>
                  </a:cubicBezTo>
                  <a:cubicBezTo>
                    <a:pt x="280" y="125"/>
                    <a:pt x="296" y="126"/>
                    <a:pt x="311" y="126"/>
                  </a:cubicBezTo>
                  <a:cubicBezTo>
                    <a:pt x="438" y="126"/>
                    <a:pt x="542" y="78"/>
                    <a:pt x="542" y="65"/>
                  </a:cubicBezTo>
                  <a:cubicBezTo>
                    <a:pt x="527" y="51"/>
                    <a:pt x="410" y="51"/>
                    <a:pt x="264" y="21"/>
                  </a:cubicBezTo>
                  <a:cubicBezTo>
                    <a:pt x="160" y="11"/>
                    <a:pt x="79" y="1"/>
                    <a:pt x="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4"/>
            <p:cNvSpPr/>
            <p:nvPr/>
          </p:nvSpPr>
          <p:spPr>
            <a:xfrm flipH="1">
              <a:off x="10234423" y="1196470"/>
              <a:ext cx="321793" cy="145687"/>
            </a:xfrm>
            <a:custGeom>
              <a:avLst/>
              <a:gdLst/>
              <a:ahLst/>
              <a:cxnLst/>
              <a:rect l="l" t="t" r="r" b="b"/>
              <a:pathLst>
                <a:path w="4115" h="1863" extrusionOk="0">
                  <a:moveTo>
                    <a:pt x="1216" y="1"/>
                  </a:moveTo>
                  <a:cubicBezTo>
                    <a:pt x="923" y="1"/>
                    <a:pt x="587" y="15"/>
                    <a:pt x="367" y="235"/>
                  </a:cubicBezTo>
                  <a:cubicBezTo>
                    <a:pt x="118" y="469"/>
                    <a:pt x="74" y="835"/>
                    <a:pt x="89" y="1172"/>
                  </a:cubicBezTo>
                  <a:cubicBezTo>
                    <a:pt x="89" y="1348"/>
                    <a:pt x="1" y="1655"/>
                    <a:pt x="147" y="1787"/>
                  </a:cubicBezTo>
                  <a:cubicBezTo>
                    <a:pt x="178" y="1812"/>
                    <a:pt x="233" y="1820"/>
                    <a:pt x="296" y="1820"/>
                  </a:cubicBezTo>
                  <a:cubicBezTo>
                    <a:pt x="397" y="1820"/>
                    <a:pt x="521" y="1799"/>
                    <a:pt x="596" y="1799"/>
                  </a:cubicBezTo>
                  <a:cubicBezTo>
                    <a:pt x="609" y="1799"/>
                    <a:pt x="621" y="1800"/>
                    <a:pt x="630" y="1801"/>
                  </a:cubicBezTo>
                  <a:cubicBezTo>
                    <a:pt x="796" y="1835"/>
                    <a:pt x="971" y="1863"/>
                    <a:pt x="1139" y="1863"/>
                  </a:cubicBezTo>
                  <a:cubicBezTo>
                    <a:pt x="1268" y="1863"/>
                    <a:pt x="1394" y="1846"/>
                    <a:pt x="1509" y="1801"/>
                  </a:cubicBezTo>
                  <a:cubicBezTo>
                    <a:pt x="1792" y="1731"/>
                    <a:pt x="2048" y="1510"/>
                    <a:pt x="2091" y="1230"/>
                  </a:cubicBezTo>
                  <a:lnTo>
                    <a:pt x="2091" y="1230"/>
                  </a:lnTo>
                  <a:cubicBezTo>
                    <a:pt x="2065" y="1440"/>
                    <a:pt x="2068" y="1649"/>
                    <a:pt x="2124" y="1845"/>
                  </a:cubicBezTo>
                  <a:cubicBezTo>
                    <a:pt x="2266" y="1638"/>
                    <a:pt x="2397" y="1420"/>
                    <a:pt x="2537" y="1210"/>
                  </a:cubicBezTo>
                  <a:lnTo>
                    <a:pt x="2537" y="1210"/>
                  </a:lnTo>
                  <a:cubicBezTo>
                    <a:pt x="2462" y="1365"/>
                    <a:pt x="2513" y="1561"/>
                    <a:pt x="2636" y="1684"/>
                  </a:cubicBezTo>
                  <a:cubicBezTo>
                    <a:pt x="2755" y="1790"/>
                    <a:pt x="2932" y="1848"/>
                    <a:pt x="3116" y="1848"/>
                  </a:cubicBezTo>
                  <a:cubicBezTo>
                    <a:pt x="3136" y="1848"/>
                    <a:pt x="3157" y="1847"/>
                    <a:pt x="3178" y="1845"/>
                  </a:cubicBezTo>
                  <a:cubicBezTo>
                    <a:pt x="3383" y="1831"/>
                    <a:pt x="3939" y="1684"/>
                    <a:pt x="4115" y="1611"/>
                  </a:cubicBezTo>
                  <a:lnTo>
                    <a:pt x="4115" y="879"/>
                  </a:lnTo>
                  <a:cubicBezTo>
                    <a:pt x="4115" y="528"/>
                    <a:pt x="3880" y="235"/>
                    <a:pt x="3544" y="162"/>
                  </a:cubicBezTo>
                  <a:cubicBezTo>
                    <a:pt x="3441" y="118"/>
                    <a:pt x="3324" y="118"/>
                    <a:pt x="3222" y="103"/>
                  </a:cubicBezTo>
                  <a:cubicBezTo>
                    <a:pt x="2563" y="30"/>
                    <a:pt x="1904" y="1"/>
                    <a:pt x="1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4"/>
            <p:cNvSpPr/>
            <p:nvPr/>
          </p:nvSpPr>
          <p:spPr>
            <a:xfrm flipH="1">
              <a:off x="9995679" y="2350230"/>
              <a:ext cx="274326" cy="332585"/>
            </a:xfrm>
            <a:custGeom>
              <a:avLst/>
              <a:gdLst/>
              <a:ahLst/>
              <a:cxnLst/>
              <a:rect l="l" t="t" r="r" b="b"/>
              <a:pathLst>
                <a:path w="3508" h="4253" extrusionOk="0">
                  <a:moveTo>
                    <a:pt x="1627" y="1"/>
                  </a:moveTo>
                  <a:cubicBezTo>
                    <a:pt x="1421" y="1"/>
                    <a:pt x="1" y="1365"/>
                    <a:pt x="1" y="1365"/>
                  </a:cubicBezTo>
                  <a:cubicBezTo>
                    <a:pt x="1" y="1365"/>
                    <a:pt x="57" y="4252"/>
                    <a:pt x="584" y="4252"/>
                  </a:cubicBezTo>
                  <a:cubicBezTo>
                    <a:pt x="595" y="4252"/>
                    <a:pt x="605" y="4251"/>
                    <a:pt x="616" y="4249"/>
                  </a:cubicBezTo>
                  <a:cubicBezTo>
                    <a:pt x="616" y="4249"/>
                    <a:pt x="2753" y="3517"/>
                    <a:pt x="2899" y="3327"/>
                  </a:cubicBezTo>
                  <a:cubicBezTo>
                    <a:pt x="3028" y="3147"/>
                    <a:pt x="2248" y="3136"/>
                    <a:pt x="2051" y="3136"/>
                  </a:cubicBezTo>
                  <a:cubicBezTo>
                    <a:pt x="2023" y="3136"/>
                    <a:pt x="2006" y="3136"/>
                    <a:pt x="2006" y="3136"/>
                  </a:cubicBezTo>
                  <a:cubicBezTo>
                    <a:pt x="2006" y="3136"/>
                    <a:pt x="3046" y="2975"/>
                    <a:pt x="3192" y="2770"/>
                  </a:cubicBezTo>
                  <a:cubicBezTo>
                    <a:pt x="3368" y="2565"/>
                    <a:pt x="1860" y="2492"/>
                    <a:pt x="1860" y="2492"/>
                  </a:cubicBezTo>
                  <a:cubicBezTo>
                    <a:pt x="1860" y="2492"/>
                    <a:pt x="3339" y="2492"/>
                    <a:pt x="3339" y="2170"/>
                  </a:cubicBezTo>
                  <a:cubicBezTo>
                    <a:pt x="3339" y="1833"/>
                    <a:pt x="1699" y="1746"/>
                    <a:pt x="1699" y="1746"/>
                  </a:cubicBezTo>
                  <a:cubicBezTo>
                    <a:pt x="1699" y="1746"/>
                    <a:pt x="3397" y="1716"/>
                    <a:pt x="3456" y="1365"/>
                  </a:cubicBezTo>
                  <a:cubicBezTo>
                    <a:pt x="3507" y="1117"/>
                    <a:pt x="2392" y="1080"/>
                    <a:pt x="1731" y="1080"/>
                  </a:cubicBezTo>
                  <a:cubicBezTo>
                    <a:pt x="1456" y="1080"/>
                    <a:pt x="1260" y="1087"/>
                    <a:pt x="1260" y="1087"/>
                  </a:cubicBezTo>
                  <a:cubicBezTo>
                    <a:pt x="1772" y="662"/>
                    <a:pt x="1787" y="106"/>
                    <a:pt x="1640" y="3"/>
                  </a:cubicBezTo>
                  <a:cubicBezTo>
                    <a:pt x="1637" y="2"/>
                    <a:pt x="1632" y="1"/>
                    <a:pt x="1627" y="1"/>
                  </a:cubicBezTo>
                  <a:close/>
                </a:path>
              </a:pathLst>
            </a:custGeom>
            <a:solidFill>
              <a:srgbClr val="BA6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4"/>
            <p:cNvSpPr/>
            <p:nvPr/>
          </p:nvSpPr>
          <p:spPr>
            <a:xfrm flipH="1">
              <a:off x="10221831" y="1894794"/>
              <a:ext cx="805851" cy="852615"/>
            </a:xfrm>
            <a:custGeom>
              <a:avLst/>
              <a:gdLst/>
              <a:ahLst/>
              <a:cxnLst/>
              <a:rect l="l" t="t" r="r" b="b"/>
              <a:pathLst>
                <a:path w="10305" h="10903" extrusionOk="0">
                  <a:moveTo>
                    <a:pt x="1111" y="1"/>
                  </a:moveTo>
                  <a:cubicBezTo>
                    <a:pt x="1111" y="1"/>
                    <a:pt x="130" y="2709"/>
                    <a:pt x="57" y="7043"/>
                  </a:cubicBezTo>
                  <a:cubicBezTo>
                    <a:pt x="0" y="10403"/>
                    <a:pt x="2392" y="10902"/>
                    <a:pt x="3960" y="10902"/>
                  </a:cubicBezTo>
                  <a:cubicBezTo>
                    <a:pt x="4413" y="10902"/>
                    <a:pt x="4798" y="10860"/>
                    <a:pt x="5034" y="10834"/>
                  </a:cubicBezTo>
                  <a:cubicBezTo>
                    <a:pt x="6103" y="10702"/>
                    <a:pt x="10305" y="10102"/>
                    <a:pt x="10305" y="10102"/>
                  </a:cubicBezTo>
                  <a:lnTo>
                    <a:pt x="9704" y="7174"/>
                  </a:lnTo>
                  <a:cubicBezTo>
                    <a:pt x="9704" y="7174"/>
                    <a:pt x="7128" y="7540"/>
                    <a:pt x="4303" y="7540"/>
                  </a:cubicBezTo>
                  <a:cubicBezTo>
                    <a:pt x="3014" y="7540"/>
                    <a:pt x="4449" y="543"/>
                    <a:pt x="4449" y="543"/>
                  </a:cubicBezTo>
                  <a:lnTo>
                    <a:pt x="1111" y="1"/>
                  </a:lnTo>
                  <a:close/>
                </a:path>
              </a:pathLst>
            </a:custGeom>
            <a:solidFill>
              <a:srgbClr val="BA61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4"/>
            <p:cNvSpPr/>
            <p:nvPr/>
          </p:nvSpPr>
          <p:spPr>
            <a:xfrm flipH="1">
              <a:off x="9839434" y="2696186"/>
              <a:ext cx="941137" cy="2037814"/>
            </a:xfrm>
            <a:custGeom>
              <a:avLst/>
              <a:gdLst/>
              <a:ahLst/>
              <a:cxnLst/>
              <a:rect l="l" t="t" r="r" b="b"/>
              <a:pathLst>
                <a:path w="12035" h="26059" extrusionOk="0">
                  <a:moveTo>
                    <a:pt x="5739" y="1"/>
                  </a:moveTo>
                  <a:lnTo>
                    <a:pt x="1" y="630"/>
                  </a:lnTo>
                  <a:lnTo>
                    <a:pt x="5285" y="26059"/>
                  </a:lnTo>
                  <a:lnTo>
                    <a:pt x="12034" y="26059"/>
                  </a:lnTo>
                  <a:lnTo>
                    <a:pt x="57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4"/>
            <p:cNvSpPr/>
            <p:nvPr/>
          </p:nvSpPr>
          <p:spPr>
            <a:xfrm flipH="1">
              <a:off x="10099294" y="2659588"/>
              <a:ext cx="256574" cy="237024"/>
            </a:xfrm>
            <a:custGeom>
              <a:avLst/>
              <a:gdLst/>
              <a:ahLst/>
              <a:cxnLst/>
              <a:rect l="l" t="t" r="r" b="b"/>
              <a:pathLst>
                <a:path w="3281" h="3031" extrusionOk="0">
                  <a:moveTo>
                    <a:pt x="2548" y="0"/>
                  </a:moveTo>
                  <a:lnTo>
                    <a:pt x="1" y="469"/>
                  </a:lnTo>
                  <a:lnTo>
                    <a:pt x="586" y="3030"/>
                  </a:lnTo>
                  <a:lnTo>
                    <a:pt x="3280" y="469"/>
                  </a:lnTo>
                  <a:lnTo>
                    <a:pt x="25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4"/>
            <p:cNvSpPr/>
            <p:nvPr/>
          </p:nvSpPr>
          <p:spPr>
            <a:xfrm flipH="1">
              <a:off x="10256163" y="2681328"/>
              <a:ext cx="41290" cy="232489"/>
            </a:xfrm>
            <a:custGeom>
              <a:avLst/>
              <a:gdLst/>
              <a:ahLst/>
              <a:cxnLst/>
              <a:rect l="l" t="t" r="r" b="b"/>
              <a:pathLst>
                <a:path w="528" h="2973" extrusionOk="0">
                  <a:moveTo>
                    <a:pt x="15" y="0"/>
                  </a:moveTo>
                  <a:cubicBezTo>
                    <a:pt x="1" y="0"/>
                    <a:pt x="15" y="191"/>
                    <a:pt x="74" y="454"/>
                  </a:cubicBezTo>
                  <a:cubicBezTo>
                    <a:pt x="132" y="732"/>
                    <a:pt x="191" y="1113"/>
                    <a:pt x="279" y="1537"/>
                  </a:cubicBezTo>
                  <a:cubicBezTo>
                    <a:pt x="337" y="1742"/>
                    <a:pt x="366" y="1947"/>
                    <a:pt x="410" y="2123"/>
                  </a:cubicBezTo>
                  <a:cubicBezTo>
                    <a:pt x="440" y="2313"/>
                    <a:pt x="454" y="2474"/>
                    <a:pt x="440" y="2606"/>
                  </a:cubicBezTo>
                  <a:cubicBezTo>
                    <a:pt x="410" y="2752"/>
                    <a:pt x="381" y="2855"/>
                    <a:pt x="337" y="2899"/>
                  </a:cubicBezTo>
                  <a:cubicBezTo>
                    <a:pt x="279" y="2928"/>
                    <a:pt x="220" y="2914"/>
                    <a:pt x="220" y="2928"/>
                  </a:cubicBezTo>
                  <a:cubicBezTo>
                    <a:pt x="220" y="2943"/>
                    <a:pt x="235" y="2943"/>
                    <a:pt x="264" y="2972"/>
                  </a:cubicBezTo>
                  <a:cubicBezTo>
                    <a:pt x="279" y="2972"/>
                    <a:pt x="308" y="2972"/>
                    <a:pt x="352" y="2943"/>
                  </a:cubicBezTo>
                  <a:cubicBezTo>
                    <a:pt x="440" y="2884"/>
                    <a:pt x="454" y="2767"/>
                    <a:pt x="498" y="2635"/>
                  </a:cubicBezTo>
                  <a:cubicBezTo>
                    <a:pt x="528" y="2489"/>
                    <a:pt x="513" y="2313"/>
                    <a:pt x="484" y="2123"/>
                  </a:cubicBezTo>
                  <a:lnTo>
                    <a:pt x="366" y="1523"/>
                  </a:lnTo>
                  <a:cubicBezTo>
                    <a:pt x="293" y="1098"/>
                    <a:pt x="205" y="718"/>
                    <a:pt x="147" y="439"/>
                  </a:cubicBezTo>
                  <a:cubicBezTo>
                    <a:pt x="74" y="161"/>
                    <a:pt x="44" y="0"/>
                    <a:pt x="15"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4"/>
            <p:cNvSpPr/>
            <p:nvPr/>
          </p:nvSpPr>
          <p:spPr>
            <a:xfrm flipH="1">
              <a:off x="10213779" y="2692745"/>
              <a:ext cx="137476" cy="485466"/>
            </a:xfrm>
            <a:custGeom>
              <a:avLst/>
              <a:gdLst/>
              <a:ahLst/>
              <a:cxnLst/>
              <a:rect l="l" t="t" r="r" b="b"/>
              <a:pathLst>
                <a:path w="1758" h="6208" extrusionOk="0">
                  <a:moveTo>
                    <a:pt x="0" y="1"/>
                  </a:moveTo>
                  <a:cubicBezTo>
                    <a:pt x="0" y="15"/>
                    <a:pt x="15" y="88"/>
                    <a:pt x="44" y="250"/>
                  </a:cubicBezTo>
                  <a:cubicBezTo>
                    <a:pt x="88" y="425"/>
                    <a:pt x="161" y="645"/>
                    <a:pt x="235" y="908"/>
                  </a:cubicBezTo>
                  <a:cubicBezTo>
                    <a:pt x="396" y="1494"/>
                    <a:pt x="615" y="2270"/>
                    <a:pt x="850" y="3104"/>
                  </a:cubicBezTo>
                  <a:cubicBezTo>
                    <a:pt x="1098" y="3953"/>
                    <a:pt x="1318" y="4729"/>
                    <a:pt x="1479" y="5300"/>
                  </a:cubicBezTo>
                  <a:cubicBezTo>
                    <a:pt x="1552" y="5564"/>
                    <a:pt x="1611" y="5783"/>
                    <a:pt x="1655" y="5974"/>
                  </a:cubicBezTo>
                  <a:cubicBezTo>
                    <a:pt x="1699" y="6120"/>
                    <a:pt x="1728" y="6208"/>
                    <a:pt x="1728" y="6208"/>
                  </a:cubicBezTo>
                  <a:cubicBezTo>
                    <a:pt x="1757" y="6208"/>
                    <a:pt x="1728" y="6120"/>
                    <a:pt x="1713" y="5988"/>
                  </a:cubicBezTo>
                  <a:cubicBezTo>
                    <a:pt x="1684" y="5827"/>
                    <a:pt x="1625" y="5608"/>
                    <a:pt x="1552" y="5315"/>
                  </a:cubicBezTo>
                  <a:cubicBezTo>
                    <a:pt x="1406" y="4744"/>
                    <a:pt x="1201" y="3953"/>
                    <a:pt x="967" y="3090"/>
                  </a:cubicBezTo>
                  <a:cubicBezTo>
                    <a:pt x="732" y="2240"/>
                    <a:pt x="484" y="1450"/>
                    <a:pt x="308" y="894"/>
                  </a:cubicBezTo>
                  <a:cubicBezTo>
                    <a:pt x="220" y="630"/>
                    <a:pt x="147" y="381"/>
                    <a:pt x="88" y="235"/>
                  </a:cubicBezTo>
                  <a:cubicBezTo>
                    <a:pt x="30" y="89"/>
                    <a:pt x="0" y="1"/>
                    <a:pt x="0" y="1"/>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4"/>
            <p:cNvSpPr/>
            <p:nvPr/>
          </p:nvSpPr>
          <p:spPr>
            <a:xfrm flipH="1">
              <a:off x="10313404" y="2748814"/>
              <a:ext cx="400775" cy="1977209"/>
            </a:xfrm>
            <a:custGeom>
              <a:avLst/>
              <a:gdLst/>
              <a:ahLst/>
              <a:cxnLst/>
              <a:rect l="l" t="t" r="r" b="b"/>
              <a:pathLst>
                <a:path w="5125" h="25284" extrusionOk="0">
                  <a:moveTo>
                    <a:pt x="1" y="1"/>
                  </a:moveTo>
                  <a:lnTo>
                    <a:pt x="1" y="74"/>
                  </a:lnTo>
                  <a:cubicBezTo>
                    <a:pt x="30" y="118"/>
                    <a:pt x="30" y="191"/>
                    <a:pt x="45" y="264"/>
                  </a:cubicBezTo>
                  <a:cubicBezTo>
                    <a:pt x="74" y="455"/>
                    <a:pt x="118" y="718"/>
                    <a:pt x="176" y="1026"/>
                  </a:cubicBezTo>
                  <a:cubicBezTo>
                    <a:pt x="279" y="1655"/>
                    <a:pt x="440" y="2592"/>
                    <a:pt x="645" y="3749"/>
                  </a:cubicBezTo>
                  <a:cubicBezTo>
                    <a:pt x="1055" y="6047"/>
                    <a:pt x="1655" y="9224"/>
                    <a:pt x="2343" y="12708"/>
                  </a:cubicBezTo>
                  <a:cubicBezTo>
                    <a:pt x="3060" y="16192"/>
                    <a:pt x="3734" y="19354"/>
                    <a:pt x="4246" y="21624"/>
                  </a:cubicBezTo>
                  <a:cubicBezTo>
                    <a:pt x="4510" y="22765"/>
                    <a:pt x="4729" y="23673"/>
                    <a:pt x="4876" y="24317"/>
                  </a:cubicBezTo>
                  <a:cubicBezTo>
                    <a:pt x="4883" y="24344"/>
                    <a:pt x="4891" y="24371"/>
                    <a:pt x="4898" y="24398"/>
                  </a:cubicBezTo>
                  <a:lnTo>
                    <a:pt x="4898" y="24398"/>
                  </a:lnTo>
                  <a:cubicBezTo>
                    <a:pt x="4891" y="24367"/>
                    <a:pt x="4883" y="24335"/>
                    <a:pt x="4876" y="24303"/>
                  </a:cubicBezTo>
                  <a:cubicBezTo>
                    <a:pt x="4744" y="23644"/>
                    <a:pt x="4539" y="22722"/>
                    <a:pt x="4290" y="21594"/>
                  </a:cubicBezTo>
                  <a:cubicBezTo>
                    <a:pt x="3792" y="19296"/>
                    <a:pt x="3119" y="16148"/>
                    <a:pt x="2416" y="12664"/>
                  </a:cubicBezTo>
                  <a:cubicBezTo>
                    <a:pt x="1728" y="9180"/>
                    <a:pt x="1128" y="6003"/>
                    <a:pt x="703" y="3705"/>
                  </a:cubicBezTo>
                  <a:cubicBezTo>
                    <a:pt x="498" y="2563"/>
                    <a:pt x="323" y="1626"/>
                    <a:pt x="206" y="982"/>
                  </a:cubicBezTo>
                  <a:cubicBezTo>
                    <a:pt x="132" y="674"/>
                    <a:pt x="103" y="440"/>
                    <a:pt x="59" y="250"/>
                  </a:cubicBezTo>
                  <a:cubicBezTo>
                    <a:pt x="45" y="177"/>
                    <a:pt x="45" y="118"/>
                    <a:pt x="30" y="74"/>
                  </a:cubicBezTo>
                  <a:cubicBezTo>
                    <a:pt x="1" y="16"/>
                    <a:pt x="1" y="1"/>
                    <a:pt x="1" y="1"/>
                  </a:cubicBezTo>
                  <a:close/>
                  <a:moveTo>
                    <a:pt x="4898" y="24398"/>
                  </a:moveTo>
                  <a:lnTo>
                    <a:pt x="4898" y="24398"/>
                  </a:lnTo>
                  <a:cubicBezTo>
                    <a:pt x="4961" y="24662"/>
                    <a:pt x="5011" y="24877"/>
                    <a:pt x="5037" y="25035"/>
                  </a:cubicBezTo>
                  <a:cubicBezTo>
                    <a:pt x="5051" y="25108"/>
                    <a:pt x="5081" y="25181"/>
                    <a:pt x="5081" y="25210"/>
                  </a:cubicBezTo>
                  <a:cubicBezTo>
                    <a:pt x="5125" y="25254"/>
                    <a:pt x="5125" y="25283"/>
                    <a:pt x="5125" y="25283"/>
                  </a:cubicBezTo>
                  <a:lnTo>
                    <a:pt x="5125" y="25283"/>
                  </a:lnTo>
                  <a:cubicBezTo>
                    <a:pt x="5125" y="25283"/>
                    <a:pt x="5125" y="25269"/>
                    <a:pt x="5110" y="25239"/>
                  </a:cubicBezTo>
                  <a:cubicBezTo>
                    <a:pt x="5095" y="25181"/>
                    <a:pt x="5066" y="25122"/>
                    <a:pt x="5051" y="25049"/>
                  </a:cubicBezTo>
                  <a:cubicBezTo>
                    <a:pt x="5025" y="24902"/>
                    <a:pt x="4974" y="24670"/>
                    <a:pt x="4898" y="24398"/>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4"/>
            <p:cNvSpPr/>
            <p:nvPr/>
          </p:nvSpPr>
          <p:spPr>
            <a:xfrm flipH="1">
              <a:off x="9904734" y="3923453"/>
              <a:ext cx="128248" cy="596510"/>
            </a:xfrm>
            <a:custGeom>
              <a:avLst/>
              <a:gdLst/>
              <a:ahLst/>
              <a:cxnLst/>
              <a:rect l="l" t="t" r="r" b="b"/>
              <a:pathLst>
                <a:path w="1640" h="7628" extrusionOk="0">
                  <a:moveTo>
                    <a:pt x="30" y="0"/>
                  </a:moveTo>
                  <a:lnTo>
                    <a:pt x="30" y="0"/>
                  </a:lnTo>
                  <a:cubicBezTo>
                    <a:pt x="0" y="15"/>
                    <a:pt x="337" y="1728"/>
                    <a:pt x="776" y="3821"/>
                  </a:cubicBezTo>
                  <a:cubicBezTo>
                    <a:pt x="1215" y="5929"/>
                    <a:pt x="1596" y="7627"/>
                    <a:pt x="1611" y="7627"/>
                  </a:cubicBezTo>
                  <a:cubicBezTo>
                    <a:pt x="1640" y="7627"/>
                    <a:pt x="1303" y="5929"/>
                    <a:pt x="864" y="3806"/>
                  </a:cubicBezTo>
                  <a:cubicBezTo>
                    <a:pt x="425" y="1698"/>
                    <a:pt x="44" y="0"/>
                    <a:pt x="30" y="0"/>
                  </a:cubicBezTo>
                  <a:close/>
                </a:path>
              </a:pathLst>
            </a:custGeom>
            <a:solidFill>
              <a:srgbClr val="2D6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4"/>
            <p:cNvSpPr/>
            <p:nvPr/>
          </p:nvSpPr>
          <p:spPr>
            <a:xfrm flipH="1">
              <a:off x="9786807" y="3069433"/>
              <a:ext cx="454577" cy="974294"/>
            </a:xfrm>
            <a:custGeom>
              <a:avLst/>
              <a:gdLst/>
              <a:ahLst/>
              <a:cxnLst/>
              <a:rect l="l" t="t" r="r" b="b"/>
              <a:pathLst>
                <a:path w="5813" h="12459" extrusionOk="0">
                  <a:moveTo>
                    <a:pt x="1" y="0"/>
                  </a:moveTo>
                  <a:lnTo>
                    <a:pt x="103" y="103"/>
                  </a:lnTo>
                  <a:cubicBezTo>
                    <a:pt x="206" y="176"/>
                    <a:pt x="323" y="264"/>
                    <a:pt x="469" y="381"/>
                  </a:cubicBezTo>
                  <a:cubicBezTo>
                    <a:pt x="806" y="615"/>
                    <a:pt x="1260" y="966"/>
                    <a:pt x="1831" y="1391"/>
                  </a:cubicBezTo>
                  <a:cubicBezTo>
                    <a:pt x="2416" y="1801"/>
                    <a:pt x="3090" y="2298"/>
                    <a:pt x="3836" y="2869"/>
                  </a:cubicBezTo>
                  <a:cubicBezTo>
                    <a:pt x="4041" y="3001"/>
                    <a:pt x="4232" y="3148"/>
                    <a:pt x="4422" y="3294"/>
                  </a:cubicBezTo>
                  <a:cubicBezTo>
                    <a:pt x="4612" y="3440"/>
                    <a:pt x="4832" y="3587"/>
                    <a:pt x="5008" y="3748"/>
                  </a:cubicBezTo>
                  <a:cubicBezTo>
                    <a:pt x="5212" y="3909"/>
                    <a:pt x="5403" y="4099"/>
                    <a:pt x="5520" y="4319"/>
                  </a:cubicBezTo>
                  <a:cubicBezTo>
                    <a:pt x="5652" y="4538"/>
                    <a:pt x="5725" y="4787"/>
                    <a:pt x="5725" y="5051"/>
                  </a:cubicBezTo>
                  <a:cubicBezTo>
                    <a:pt x="5725" y="5578"/>
                    <a:pt x="5505" y="6075"/>
                    <a:pt x="5344" y="6544"/>
                  </a:cubicBezTo>
                  <a:cubicBezTo>
                    <a:pt x="5154" y="7042"/>
                    <a:pt x="4993" y="7495"/>
                    <a:pt x="4832" y="7935"/>
                  </a:cubicBezTo>
                  <a:cubicBezTo>
                    <a:pt x="4495" y="8813"/>
                    <a:pt x="4202" y="9604"/>
                    <a:pt x="3968" y="10277"/>
                  </a:cubicBezTo>
                  <a:cubicBezTo>
                    <a:pt x="3734" y="10965"/>
                    <a:pt x="3529" y="11492"/>
                    <a:pt x="3397" y="11873"/>
                  </a:cubicBezTo>
                  <a:cubicBezTo>
                    <a:pt x="3353" y="12063"/>
                    <a:pt x="3295" y="12195"/>
                    <a:pt x="3251" y="12312"/>
                  </a:cubicBezTo>
                  <a:cubicBezTo>
                    <a:pt x="3222" y="12400"/>
                    <a:pt x="3207" y="12458"/>
                    <a:pt x="3207" y="12458"/>
                  </a:cubicBezTo>
                  <a:cubicBezTo>
                    <a:pt x="3222" y="12458"/>
                    <a:pt x="3236" y="12400"/>
                    <a:pt x="3280" y="12312"/>
                  </a:cubicBezTo>
                  <a:cubicBezTo>
                    <a:pt x="3309" y="12224"/>
                    <a:pt x="3368" y="12078"/>
                    <a:pt x="3441" y="11887"/>
                  </a:cubicBezTo>
                  <a:cubicBezTo>
                    <a:pt x="3588" y="11507"/>
                    <a:pt x="3792" y="10980"/>
                    <a:pt x="4041" y="10321"/>
                  </a:cubicBezTo>
                  <a:cubicBezTo>
                    <a:pt x="4305" y="9647"/>
                    <a:pt x="4598" y="8857"/>
                    <a:pt x="4920" y="7979"/>
                  </a:cubicBezTo>
                  <a:cubicBezTo>
                    <a:pt x="5081" y="7525"/>
                    <a:pt x="5256" y="7056"/>
                    <a:pt x="5432" y="6588"/>
                  </a:cubicBezTo>
                  <a:cubicBezTo>
                    <a:pt x="5593" y="6105"/>
                    <a:pt x="5813" y="5622"/>
                    <a:pt x="5813" y="5051"/>
                  </a:cubicBezTo>
                  <a:cubicBezTo>
                    <a:pt x="5813" y="4773"/>
                    <a:pt x="5740" y="4494"/>
                    <a:pt x="5593" y="4260"/>
                  </a:cubicBezTo>
                  <a:cubicBezTo>
                    <a:pt x="5447" y="4041"/>
                    <a:pt x="5271" y="3836"/>
                    <a:pt x="5066" y="3675"/>
                  </a:cubicBezTo>
                  <a:cubicBezTo>
                    <a:pt x="4861" y="3514"/>
                    <a:pt x="4671" y="3367"/>
                    <a:pt x="4466" y="3221"/>
                  </a:cubicBezTo>
                  <a:cubicBezTo>
                    <a:pt x="4261" y="3074"/>
                    <a:pt x="4056" y="2943"/>
                    <a:pt x="3880" y="2796"/>
                  </a:cubicBezTo>
                  <a:cubicBezTo>
                    <a:pt x="3134" y="2255"/>
                    <a:pt x="2446" y="1757"/>
                    <a:pt x="1860" y="1332"/>
                  </a:cubicBezTo>
                  <a:cubicBezTo>
                    <a:pt x="1274" y="908"/>
                    <a:pt x="821" y="586"/>
                    <a:pt x="499" y="351"/>
                  </a:cubicBezTo>
                  <a:cubicBezTo>
                    <a:pt x="352" y="234"/>
                    <a:pt x="220" y="161"/>
                    <a:pt x="133" y="88"/>
                  </a:cubicBezTo>
                  <a:cubicBezTo>
                    <a:pt x="45" y="15"/>
                    <a:pt x="1" y="0"/>
                    <a:pt x="1" y="0"/>
                  </a:cubicBezTo>
                  <a:close/>
                </a:path>
              </a:pathLst>
            </a:custGeom>
            <a:solidFill>
              <a:srgbClr val="FFFFFF">
                <a:alpha val="17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4"/>
            <p:cNvSpPr/>
            <p:nvPr/>
          </p:nvSpPr>
          <p:spPr>
            <a:xfrm flipH="1">
              <a:off x="8936226" y="2352732"/>
              <a:ext cx="1159706" cy="95091"/>
            </a:xfrm>
            <a:custGeom>
              <a:avLst/>
              <a:gdLst/>
              <a:ahLst/>
              <a:cxnLst/>
              <a:rect l="l" t="t" r="r" b="b"/>
              <a:pathLst>
                <a:path w="14830" h="1216" extrusionOk="0">
                  <a:moveTo>
                    <a:pt x="0" y="1"/>
                  </a:moveTo>
                  <a:lnTo>
                    <a:pt x="0" y="1216"/>
                  </a:lnTo>
                  <a:lnTo>
                    <a:pt x="14830" y="1216"/>
                  </a:lnTo>
                  <a:lnTo>
                    <a:pt x="148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4"/>
            <p:cNvSpPr/>
            <p:nvPr/>
          </p:nvSpPr>
          <p:spPr>
            <a:xfrm flipH="1">
              <a:off x="9106784" y="2440863"/>
              <a:ext cx="90477" cy="2433975"/>
            </a:xfrm>
            <a:custGeom>
              <a:avLst/>
              <a:gdLst/>
              <a:ahLst/>
              <a:cxnLst/>
              <a:rect l="l" t="t" r="r" b="b"/>
              <a:pathLst>
                <a:path w="1157" h="31125" extrusionOk="0">
                  <a:moveTo>
                    <a:pt x="0" y="1"/>
                  </a:moveTo>
                  <a:lnTo>
                    <a:pt x="0" y="31125"/>
                  </a:lnTo>
                  <a:lnTo>
                    <a:pt x="556" y="31125"/>
                  </a:lnTo>
                  <a:lnTo>
                    <a:pt x="115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4"/>
            <p:cNvSpPr/>
            <p:nvPr/>
          </p:nvSpPr>
          <p:spPr>
            <a:xfrm flipH="1">
              <a:off x="9817697" y="2432887"/>
              <a:ext cx="90556" cy="2451101"/>
            </a:xfrm>
            <a:custGeom>
              <a:avLst/>
              <a:gdLst/>
              <a:ahLst/>
              <a:cxnLst/>
              <a:rect l="l" t="t" r="r" b="b"/>
              <a:pathLst>
                <a:path w="1158" h="31344" extrusionOk="0">
                  <a:moveTo>
                    <a:pt x="1" y="0"/>
                  </a:moveTo>
                  <a:lnTo>
                    <a:pt x="1" y="31344"/>
                  </a:lnTo>
                  <a:lnTo>
                    <a:pt x="557" y="31344"/>
                  </a:lnTo>
                  <a:lnTo>
                    <a:pt x="11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4"/>
            <p:cNvSpPr/>
            <p:nvPr/>
          </p:nvSpPr>
          <p:spPr>
            <a:xfrm flipH="1">
              <a:off x="9197181" y="3357912"/>
              <a:ext cx="640067" cy="51534"/>
            </a:xfrm>
            <a:custGeom>
              <a:avLst/>
              <a:gdLst/>
              <a:ahLst/>
              <a:cxnLst/>
              <a:rect l="l" t="t" r="r" b="b"/>
              <a:pathLst>
                <a:path w="8185" h="659" extrusionOk="0">
                  <a:moveTo>
                    <a:pt x="1" y="0"/>
                  </a:moveTo>
                  <a:lnTo>
                    <a:pt x="1" y="659"/>
                  </a:lnTo>
                  <a:lnTo>
                    <a:pt x="8184" y="659"/>
                  </a:lnTo>
                  <a:lnTo>
                    <a:pt x="81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4"/>
            <p:cNvSpPr/>
            <p:nvPr/>
          </p:nvSpPr>
          <p:spPr>
            <a:xfrm flipH="1">
              <a:off x="10337412" y="1455233"/>
              <a:ext cx="281755" cy="419152"/>
            </a:xfrm>
            <a:custGeom>
              <a:avLst/>
              <a:gdLst/>
              <a:ahLst/>
              <a:cxnLst/>
              <a:rect l="l" t="t" r="r" b="b"/>
              <a:pathLst>
                <a:path w="3603" h="5360" extrusionOk="0">
                  <a:moveTo>
                    <a:pt x="294" y="0"/>
                  </a:moveTo>
                  <a:cubicBezTo>
                    <a:pt x="294" y="0"/>
                    <a:pt x="294" y="30"/>
                    <a:pt x="279" y="103"/>
                  </a:cubicBezTo>
                  <a:cubicBezTo>
                    <a:pt x="250" y="176"/>
                    <a:pt x="235" y="278"/>
                    <a:pt x="220" y="396"/>
                  </a:cubicBezTo>
                  <a:cubicBezTo>
                    <a:pt x="176" y="659"/>
                    <a:pt x="103" y="1040"/>
                    <a:pt x="74" y="1494"/>
                  </a:cubicBezTo>
                  <a:cubicBezTo>
                    <a:pt x="30" y="1977"/>
                    <a:pt x="1" y="2518"/>
                    <a:pt x="74" y="3148"/>
                  </a:cubicBezTo>
                  <a:cubicBezTo>
                    <a:pt x="103" y="3455"/>
                    <a:pt x="162" y="3763"/>
                    <a:pt x="279" y="4099"/>
                  </a:cubicBezTo>
                  <a:cubicBezTo>
                    <a:pt x="367" y="4407"/>
                    <a:pt x="528" y="4744"/>
                    <a:pt x="806" y="4992"/>
                  </a:cubicBezTo>
                  <a:cubicBezTo>
                    <a:pt x="1069" y="5241"/>
                    <a:pt x="1410" y="5360"/>
                    <a:pt x="1731" y="5360"/>
                  </a:cubicBezTo>
                  <a:cubicBezTo>
                    <a:pt x="1749" y="5360"/>
                    <a:pt x="1768" y="5359"/>
                    <a:pt x="1787" y="5358"/>
                  </a:cubicBezTo>
                  <a:cubicBezTo>
                    <a:pt x="2138" y="5344"/>
                    <a:pt x="2446" y="5227"/>
                    <a:pt x="2724" y="5066"/>
                  </a:cubicBezTo>
                  <a:cubicBezTo>
                    <a:pt x="3002" y="4905"/>
                    <a:pt x="3207" y="4656"/>
                    <a:pt x="3324" y="4407"/>
                  </a:cubicBezTo>
                  <a:cubicBezTo>
                    <a:pt x="3456" y="4173"/>
                    <a:pt x="3529" y="3909"/>
                    <a:pt x="3544" y="3675"/>
                  </a:cubicBezTo>
                  <a:cubicBezTo>
                    <a:pt x="3602" y="3192"/>
                    <a:pt x="3514" y="2811"/>
                    <a:pt x="3426" y="2577"/>
                  </a:cubicBezTo>
                  <a:cubicBezTo>
                    <a:pt x="3383" y="2445"/>
                    <a:pt x="3353" y="2357"/>
                    <a:pt x="3309" y="2299"/>
                  </a:cubicBezTo>
                  <a:cubicBezTo>
                    <a:pt x="3280" y="2255"/>
                    <a:pt x="3251" y="2211"/>
                    <a:pt x="3251" y="2211"/>
                  </a:cubicBezTo>
                  <a:lnTo>
                    <a:pt x="3251" y="2211"/>
                  </a:lnTo>
                  <a:cubicBezTo>
                    <a:pt x="3236" y="2211"/>
                    <a:pt x="3309" y="2343"/>
                    <a:pt x="3397" y="2577"/>
                  </a:cubicBezTo>
                  <a:cubicBezTo>
                    <a:pt x="3470" y="2811"/>
                    <a:pt x="3544" y="3206"/>
                    <a:pt x="3485" y="3660"/>
                  </a:cubicBezTo>
                  <a:cubicBezTo>
                    <a:pt x="3441" y="4114"/>
                    <a:pt x="3192" y="4670"/>
                    <a:pt x="2680" y="4992"/>
                  </a:cubicBezTo>
                  <a:cubicBezTo>
                    <a:pt x="2431" y="5153"/>
                    <a:pt x="2124" y="5271"/>
                    <a:pt x="1787" y="5271"/>
                  </a:cubicBezTo>
                  <a:cubicBezTo>
                    <a:pt x="1465" y="5271"/>
                    <a:pt x="1128" y="5153"/>
                    <a:pt x="879" y="4919"/>
                  </a:cubicBezTo>
                  <a:cubicBezTo>
                    <a:pt x="616" y="4685"/>
                    <a:pt x="469" y="4378"/>
                    <a:pt x="367" y="4055"/>
                  </a:cubicBezTo>
                  <a:cubicBezTo>
                    <a:pt x="279" y="3748"/>
                    <a:pt x="206" y="3441"/>
                    <a:pt x="162" y="3133"/>
                  </a:cubicBezTo>
                  <a:cubicBezTo>
                    <a:pt x="89" y="2518"/>
                    <a:pt x="103" y="1962"/>
                    <a:pt x="147" y="1494"/>
                  </a:cubicBezTo>
                  <a:cubicBezTo>
                    <a:pt x="176" y="1040"/>
                    <a:pt x="220" y="659"/>
                    <a:pt x="250" y="396"/>
                  </a:cubicBezTo>
                  <a:cubicBezTo>
                    <a:pt x="279" y="293"/>
                    <a:pt x="279" y="176"/>
                    <a:pt x="294" y="103"/>
                  </a:cubicBezTo>
                  <a:lnTo>
                    <a:pt x="2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4"/>
            <p:cNvSpPr/>
            <p:nvPr/>
          </p:nvSpPr>
          <p:spPr>
            <a:xfrm flipH="1">
              <a:off x="10073018" y="1863905"/>
              <a:ext cx="389280" cy="504546"/>
            </a:xfrm>
            <a:custGeom>
              <a:avLst/>
              <a:gdLst/>
              <a:ahLst/>
              <a:cxnLst/>
              <a:rect l="l" t="t" r="r" b="b"/>
              <a:pathLst>
                <a:path w="4978" h="6452" extrusionOk="0">
                  <a:moveTo>
                    <a:pt x="516" y="2734"/>
                  </a:moveTo>
                  <a:cubicBezTo>
                    <a:pt x="535" y="2734"/>
                    <a:pt x="553" y="2735"/>
                    <a:pt x="571" y="2738"/>
                  </a:cubicBezTo>
                  <a:cubicBezTo>
                    <a:pt x="626" y="2742"/>
                    <a:pt x="678" y="2757"/>
                    <a:pt x="727" y="2781"/>
                  </a:cubicBezTo>
                  <a:lnTo>
                    <a:pt x="727" y="2781"/>
                  </a:lnTo>
                  <a:cubicBezTo>
                    <a:pt x="729" y="2894"/>
                    <a:pt x="723" y="3010"/>
                    <a:pt x="703" y="3119"/>
                  </a:cubicBezTo>
                  <a:cubicBezTo>
                    <a:pt x="688" y="3192"/>
                    <a:pt x="645" y="3265"/>
                    <a:pt x="586" y="3324"/>
                  </a:cubicBezTo>
                  <a:cubicBezTo>
                    <a:pt x="530" y="3346"/>
                    <a:pt x="474" y="3377"/>
                    <a:pt x="417" y="3377"/>
                  </a:cubicBezTo>
                  <a:cubicBezTo>
                    <a:pt x="400" y="3377"/>
                    <a:pt x="383" y="3375"/>
                    <a:pt x="366" y="3368"/>
                  </a:cubicBezTo>
                  <a:cubicBezTo>
                    <a:pt x="220" y="3338"/>
                    <a:pt x="103" y="3148"/>
                    <a:pt x="147" y="2987"/>
                  </a:cubicBezTo>
                  <a:cubicBezTo>
                    <a:pt x="199" y="2843"/>
                    <a:pt x="358" y="2734"/>
                    <a:pt x="516" y="2734"/>
                  </a:cubicBezTo>
                  <a:close/>
                  <a:moveTo>
                    <a:pt x="147" y="1"/>
                  </a:moveTo>
                  <a:cubicBezTo>
                    <a:pt x="147" y="30"/>
                    <a:pt x="176" y="59"/>
                    <a:pt x="191" y="132"/>
                  </a:cubicBezTo>
                  <a:cubicBezTo>
                    <a:pt x="205" y="206"/>
                    <a:pt x="249" y="323"/>
                    <a:pt x="293" y="469"/>
                  </a:cubicBezTo>
                  <a:cubicBezTo>
                    <a:pt x="396" y="762"/>
                    <a:pt x="513" y="1172"/>
                    <a:pt x="615" y="1728"/>
                  </a:cubicBezTo>
                  <a:cubicBezTo>
                    <a:pt x="659" y="2006"/>
                    <a:pt x="703" y="2299"/>
                    <a:pt x="718" y="2621"/>
                  </a:cubicBezTo>
                  <a:cubicBezTo>
                    <a:pt x="720" y="2647"/>
                    <a:pt x="722" y="2673"/>
                    <a:pt x="724" y="2699"/>
                  </a:cubicBezTo>
                  <a:lnTo>
                    <a:pt x="724" y="2699"/>
                  </a:lnTo>
                  <a:cubicBezTo>
                    <a:pt x="675" y="2680"/>
                    <a:pt x="624" y="2669"/>
                    <a:pt x="571" y="2665"/>
                  </a:cubicBezTo>
                  <a:cubicBezTo>
                    <a:pt x="551" y="2662"/>
                    <a:pt x="529" y="2661"/>
                    <a:pt x="508" y="2661"/>
                  </a:cubicBezTo>
                  <a:cubicBezTo>
                    <a:pt x="320" y="2661"/>
                    <a:pt x="125" y="2775"/>
                    <a:pt x="59" y="2972"/>
                  </a:cubicBezTo>
                  <a:cubicBezTo>
                    <a:pt x="0" y="3192"/>
                    <a:pt x="147" y="3412"/>
                    <a:pt x="352" y="3470"/>
                  </a:cubicBezTo>
                  <a:cubicBezTo>
                    <a:pt x="367" y="3472"/>
                    <a:pt x="382" y="3473"/>
                    <a:pt x="396" y="3473"/>
                  </a:cubicBezTo>
                  <a:cubicBezTo>
                    <a:pt x="495" y="3473"/>
                    <a:pt x="581" y="3431"/>
                    <a:pt x="645" y="3368"/>
                  </a:cubicBezTo>
                  <a:cubicBezTo>
                    <a:pt x="718" y="3295"/>
                    <a:pt x="762" y="3207"/>
                    <a:pt x="776" y="3119"/>
                  </a:cubicBezTo>
                  <a:cubicBezTo>
                    <a:pt x="808" y="3016"/>
                    <a:pt x="814" y="2921"/>
                    <a:pt x="810" y="2830"/>
                  </a:cubicBezTo>
                  <a:lnTo>
                    <a:pt x="810" y="2830"/>
                  </a:lnTo>
                  <a:cubicBezTo>
                    <a:pt x="894" y="2890"/>
                    <a:pt x="963" y="2973"/>
                    <a:pt x="1011" y="3060"/>
                  </a:cubicBezTo>
                  <a:cubicBezTo>
                    <a:pt x="1098" y="3251"/>
                    <a:pt x="1128" y="3441"/>
                    <a:pt x="1098" y="3646"/>
                  </a:cubicBezTo>
                  <a:cubicBezTo>
                    <a:pt x="1069" y="4056"/>
                    <a:pt x="879" y="4451"/>
                    <a:pt x="923" y="4876"/>
                  </a:cubicBezTo>
                  <a:cubicBezTo>
                    <a:pt x="937" y="5300"/>
                    <a:pt x="1142" y="5666"/>
                    <a:pt x="1391" y="5930"/>
                  </a:cubicBezTo>
                  <a:cubicBezTo>
                    <a:pt x="1669" y="6208"/>
                    <a:pt x="2006" y="6398"/>
                    <a:pt x="2328" y="6427"/>
                  </a:cubicBezTo>
                  <a:cubicBezTo>
                    <a:pt x="2424" y="6444"/>
                    <a:pt x="2518" y="6451"/>
                    <a:pt x="2610" y="6451"/>
                  </a:cubicBezTo>
                  <a:cubicBezTo>
                    <a:pt x="2838" y="6451"/>
                    <a:pt x="3052" y="6406"/>
                    <a:pt x="3250" y="6354"/>
                  </a:cubicBezTo>
                  <a:cubicBezTo>
                    <a:pt x="3499" y="6281"/>
                    <a:pt x="3733" y="6193"/>
                    <a:pt x="3953" y="6135"/>
                  </a:cubicBezTo>
                  <a:cubicBezTo>
                    <a:pt x="4173" y="6076"/>
                    <a:pt x="4363" y="6032"/>
                    <a:pt x="4509" y="6003"/>
                  </a:cubicBezTo>
                  <a:cubicBezTo>
                    <a:pt x="4623" y="5992"/>
                    <a:pt x="4717" y="5989"/>
                    <a:pt x="4789" y="5989"/>
                  </a:cubicBezTo>
                  <a:cubicBezTo>
                    <a:pt x="4869" y="5989"/>
                    <a:pt x="4924" y="5993"/>
                    <a:pt x="4953" y="5993"/>
                  </a:cubicBezTo>
                  <a:cubicBezTo>
                    <a:pt x="4970" y="5993"/>
                    <a:pt x="4978" y="5992"/>
                    <a:pt x="4978" y="5988"/>
                  </a:cubicBezTo>
                  <a:cubicBezTo>
                    <a:pt x="4978" y="5988"/>
                    <a:pt x="4865" y="5969"/>
                    <a:pt x="4641" y="5969"/>
                  </a:cubicBezTo>
                  <a:cubicBezTo>
                    <a:pt x="4584" y="5969"/>
                    <a:pt x="4521" y="5971"/>
                    <a:pt x="4451" y="5974"/>
                  </a:cubicBezTo>
                  <a:cubicBezTo>
                    <a:pt x="4304" y="5988"/>
                    <a:pt x="4114" y="6032"/>
                    <a:pt x="3895" y="6076"/>
                  </a:cubicBezTo>
                  <a:cubicBezTo>
                    <a:pt x="3704" y="6135"/>
                    <a:pt x="3455" y="6208"/>
                    <a:pt x="3192" y="6281"/>
                  </a:cubicBezTo>
                  <a:cubicBezTo>
                    <a:pt x="3004" y="6333"/>
                    <a:pt x="2793" y="6378"/>
                    <a:pt x="2576" y="6378"/>
                  </a:cubicBezTo>
                  <a:cubicBezTo>
                    <a:pt x="2489" y="6378"/>
                    <a:pt x="2401" y="6371"/>
                    <a:pt x="2313" y="6354"/>
                  </a:cubicBezTo>
                  <a:cubicBezTo>
                    <a:pt x="1991" y="6296"/>
                    <a:pt x="1684" y="6135"/>
                    <a:pt x="1435" y="5886"/>
                  </a:cubicBezTo>
                  <a:cubicBezTo>
                    <a:pt x="1172" y="5622"/>
                    <a:pt x="996" y="5256"/>
                    <a:pt x="967" y="4876"/>
                  </a:cubicBezTo>
                  <a:cubicBezTo>
                    <a:pt x="952" y="4495"/>
                    <a:pt x="1142" y="4100"/>
                    <a:pt x="1172" y="3661"/>
                  </a:cubicBezTo>
                  <a:cubicBezTo>
                    <a:pt x="1215" y="3441"/>
                    <a:pt x="1186" y="3221"/>
                    <a:pt x="1084" y="3031"/>
                  </a:cubicBezTo>
                  <a:cubicBezTo>
                    <a:pt x="1020" y="2912"/>
                    <a:pt x="922" y="2805"/>
                    <a:pt x="804" y="2738"/>
                  </a:cubicBezTo>
                  <a:lnTo>
                    <a:pt x="804" y="2738"/>
                  </a:lnTo>
                  <a:cubicBezTo>
                    <a:pt x="800" y="2694"/>
                    <a:pt x="795" y="2650"/>
                    <a:pt x="791" y="2606"/>
                  </a:cubicBezTo>
                  <a:cubicBezTo>
                    <a:pt x="776" y="2270"/>
                    <a:pt x="732" y="1977"/>
                    <a:pt x="688" y="1713"/>
                  </a:cubicBezTo>
                  <a:cubicBezTo>
                    <a:pt x="571" y="1172"/>
                    <a:pt x="440" y="733"/>
                    <a:pt x="337" y="440"/>
                  </a:cubicBezTo>
                  <a:cubicBezTo>
                    <a:pt x="279" y="293"/>
                    <a:pt x="249" y="191"/>
                    <a:pt x="205" y="118"/>
                  </a:cubicBezTo>
                  <a:lnTo>
                    <a:pt x="1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4"/>
            <p:cNvSpPr/>
            <p:nvPr/>
          </p:nvSpPr>
          <p:spPr>
            <a:xfrm flipH="1">
              <a:off x="9017477" y="1850142"/>
              <a:ext cx="720144" cy="496961"/>
            </a:xfrm>
            <a:custGeom>
              <a:avLst/>
              <a:gdLst/>
              <a:ahLst/>
              <a:cxnLst/>
              <a:rect l="l" t="t" r="r" b="b"/>
              <a:pathLst>
                <a:path w="9209" h="6355" extrusionOk="0">
                  <a:moveTo>
                    <a:pt x="1025" y="1"/>
                  </a:moveTo>
                  <a:lnTo>
                    <a:pt x="0" y="6355"/>
                  </a:lnTo>
                  <a:lnTo>
                    <a:pt x="7993" y="6355"/>
                  </a:lnTo>
                  <a:lnTo>
                    <a:pt x="9208" y="1026"/>
                  </a:lnTo>
                  <a:lnTo>
                    <a:pt x="10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4"/>
            <p:cNvSpPr/>
            <p:nvPr/>
          </p:nvSpPr>
          <p:spPr>
            <a:xfrm flipH="1">
              <a:off x="9101072" y="2335606"/>
              <a:ext cx="1029268" cy="34408"/>
            </a:xfrm>
            <a:custGeom>
              <a:avLst/>
              <a:gdLst/>
              <a:ahLst/>
              <a:cxnLst/>
              <a:rect l="l" t="t" r="r" b="b"/>
              <a:pathLst>
                <a:path w="13162" h="440" extrusionOk="0">
                  <a:moveTo>
                    <a:pt x="5008" y="0"/>
                  </a:moveTo>
                  <a:lnTo>
                    <a:pt x="30" y="117"/>
                  </a:lnTo>
                  <a:lnTo>
                    <a:pt x="1" y="308"/>
                  </a:lnTo>
                  <a:lnTo>
                    <a:pt x="13103" y="439"/>
                  </a:lnTo>
                  <a:lnTo>
                    <a:pt x="13162" y="147"/>
                  </a:lnTo>
                  <a:lnTo>
                    <a:pt x="500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4"/>
            <p:cNvSpPr/>
            <p:nvPr/>
          </p:nvSpPr>
          <p:spPr>
            <a:xfrm flipH="1">
              <a:off x="9309399" y="2062924"/>
              <a:ext cx="74525" cy="102364"/>
            </a:xfrm>
            <a:custGeom>
              <a:avLst/>
              <a:gdLst/>
              <a:ahLst/>
              <a:cxnLst/>
              <a:rect l="l" t="t" r="r" b="b"/>
              <a:pathLst>
                <a:path w="953" h="1309" extrusionOk="0">
                  <a:moveTo>
                    <a:pt x="561" y="0"/>
                  </a:moveTo>
                  <a:cubicBezTo>
                    <a:pt x="339" y="0"/>
                    <a:pt x="115" y="228"/>
                    <a:pt x="74" y="574"/>
                  </a:cubicBezTo>
                  <a:cubicBezTo>
                    <a:pt x="1" y="940"/>
                    <a:pt x="118" y="1247"/>
                    <a:pt x="338" y="1306"/>
                  </a:cubicBezTo>
                  <a:cubicBezTo>
                    <a:pt x="349" y="1307"/>
                    <a:pt x="361" y="1308"/>
                    <a:pt x="373" y="1308"/>
                  </a:cubicBezTo>
                  <a:cubicBezTo>
                    <a:pt x="583" y="1308"/>
                    <a:pt x="810" y="1067"/>
                    <a:pt x="879" y="735"/>
                  </a:cubicBezTo>
                  <a:cubicBezTo>
                    <a:pt x="952" y="369"/>
                    <a:pt x="821" y="61"/>
                    <a:pt x="601" y="3"/>
                  </a:cubicBezTo>
                  <a:cubicBezTo>
                    <a:pt x="588" y="1"/>
                    <a:pt x="575" y="0"/>
                    <a:pt x="561" y="0"/>
                  </a:cubicBezTo>
                  <a:close/>
                </a:path>
              </a:pathLst>
            </a:custGeom>
            <a:solidFill>
              <a:srgbClr val="EDED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4"/>
            <p:cNvSpPr/>
            <p:nvPr/>
          </p:nvSpPr>
          <p:spPr>
            <a:xfrm flipH="1">
              <a:off x="9291100" y="2037196"/>
              <a:ext cx="113390" cy="153741"/>
            </a:xfrm>
            <a:custGeom>
              <a:avLst/>
              <a:gdLst/>
              <a:ahLst/>
              <a:cxnLst/>
              <a:rect l="l" t="t" r="r" b="b"/>
              <a:pathLst>
                <a:path w="1450" h="1966" extrusionOk="0">
                  <a:moveTo>
                    <a:pt x="838" y="1"/>
                  </a:moveTo>
                  <a:cubicBezTo>
                    <a:pt x="527" y="1"/>
                    <a:pt x="211" y="362"/>
                    <a:pt x="117" y="859"/>
                  </a:cubicBezTo>
                  <a:cubicBezTo>
                    <a:pt x="0" y="1415"/>
                    <a:pt x="205" y="1913"/>
                    <a:pt x="527" y="1957"/>
                  </a:cubicBezTo>
                  <a:cubicBezTo>
                    <a:pt x="554" y="1963"/>
                    <a:pt x="582" y="1966"/>
                    <a:pt x="609" y="1966"/>
                  </a:cubicBezTo>
                  <a:cubicBezTo>
                    <a:pt x="921" y="1966"/>
                    <a:pt x="1238" y="1592"/>
                    <a:pt x="1332" y="1108"/>
                  </a:cubicBezTo>
                  <a:cubicBezTo>
                    <a:pt x="1450" y="551"/>
                    <a:pt x="1245" y="54"/>
                    <a:pt x="923" y="10"/>
                  </a:cubicBezTo>
                  <a:cubicBezTo>
                    <a:pt x="895" y="4"/>
                    <a:pt x="867" y="1"/>
                    <a:pt x="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4"/>
            <p:cNvSpPr/>
            <p:nvPr/>
          </p:nvSpPr>
          <p:spPr>
            <a:xfrm flipH="1">
              <a:off x="10577877" y="1410581"/>
              <a:ext cx="18377" cy="44730"/>
            </a:xfrm>
            <a:custGeom>
              <a:avLst/>
              <a:gdLst/>
              <a:ahLst/>
              <a:cxnLst/>
              <a:rect l="l" t="t" r="r" b="b"/>
              <a:pathLst>
                <a:path w="235" h="572" extrusionOk="0">
                  <a:moveTo>
                    <a:pt x="220" y="0"/>
                  </a:moveTo>
                  <a:cubicBezTo>
                    <a:pt x="206" y="0"/>
                    <a:pt x="132" y="118"/>
                    <a:pt x="74" y="279"/>
                  </a:cubicBezTo>
                  <a:cubicBezTo>
                    <a:pt x="15" y="425"/>
                    <a:pt x="1" y="557"/>
                    <a:pt x="15" y="571"/>
                  </a:cubicBezTo>
                  <a:cubicBezTo>
                    <a:pt x="30" y="571"/>
                    <a:pt x="103" y="440"/>
                    <a:pt x="162" y="293"/>
                  </a:cubicBezTo>
                  <a:cubicBezTo>
                    <a:pt x="220" y="147"/>
                    <a:pt x="235"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34"/>
          <p:cNvGrpSpPr/>
          <p:nvPr/>
        </p:nvGrpSpPr>
        <p:grpSpPr>
          <a:xfrm>
            <a:off x="7825375" y="2447285"/>
            <a:ext cx="785377" cy="2421158"/>
            <a:chOff x="7825375" y="2447285"/>
            <a:chExt cx="785377" cy="2421158"/>
          </a:xfrm>
        </p:grpSpPr>
        <p:sp>
          <p:nvSpPr>
            <p:cNvPr id="679" name="Google Shape;679;p34"/>
            <p:cNvSpPr/>
            <p:nvPr/>
          </p:nvSpPr>
          <p:spPr>
            <a:xfrm>
              <a:off x="7825375" y="2447285"/>
              <a:ext cx="785377" cy="159703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4"/>
            <p:cNvSpPr/>
            <p:nvPr/>
          </p:nvSpPr>
          <p:spPr>
            <a:xfrm>
              <a:off x="8200084" y="3039275"/>
              <a:ext cx="7052" cy="1260986"/>
            </a:xfrm>
            <a:custGeom>
              <a:avLst/>
              <a:gdLst/>
              <a:ahLst/>
              <a:cxnLst/>
              <a:rect l="l" t="t" r="r" b="b"/>
              <a:pathLst>
                <a:path w="89" h="15914" extrusionOk="0">
                  <a:moveTo>
                    <a:pt x="30" y="0"/>
                  </a:moveTo>
                  <a:cubicBezTo>
                    <a:pt x="15" y="0"/>
                    <a:pt x="0" y="3543"/>
                    <a:pt x="0" y="7950"/>
                  </a:cubicBezTo>
                  <a:cubicBezTo>
                    <a:pt x="0" y="12342"/>
                    <a:pt x="15" y="15914"/>
                    <a:pt x="30" y="15914"/>
                  </a:cubicBezTo>
                  <a:cubicBezTo>
                    <a:pt x="74" y="15914"/>
                    <a:pt x="88" y="12342"/>
                    <a:pt x="74" y="7950"/>
                  </a:cubicBezTo>
                  <a:cubicBezTo>
                    <a:pt x="74" y="3558"/>
                    <a:pt x="59" y="0"/>
                    <a:pt x="3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4"/>
            <p:cNvSpPr/>
            <p:nvPr/>
          </p:nvSpPr>
          <p:spPr>
            <a:xfrm>
              <a:off x="8196598" y="3199337"/>
              <a:ext cx="213538" cy="270358"/>
            </a:xfrm>
            <a:custGeom>
              <a:avLst/>
              <a:gdLst/>
              <a:ahLst/>
              <a:cxnLst/>
              <a:rect l="l" t="t" r="r" b="b"/>
              <a:pathLst>
                <a:path w="2695" h="3412" extrusionOk="0">
                  <a:moveTo>
                    <a:pt x="2694" y="1"/>
                  </a:moveTo>
                  <a:cubicBezTo>
                    <a:pt x="2694" y="1"/>
                    <a:pt x="2636" y="45"/>
                    <a:pt x="2548" y="103"/>
                  </a:cubicBezTo>
                  <a:cubicBezTo>
                    <a:pt x="2475" y="176"/>
                    <a:pt x="2372" y="293"/>
                    <a:pt x="2240" y="440"/>
                  </a:cubicBezTo>
                  <a:cubicBezTo>
                    <a:pt x="1977" y="733"/>
                    <a:pt x="1655" y="1172"/>
                    <a:pt x="1289" y="1655"/>
                  </a:cubicBezTo>
                  <a:cubicBezTo>
                    <a:pt x="981" y="2094"/>
                    <a:pt x="659" y="2475"/>
                    <a:pt x="366" y="2885"/>
                  </a:cubicBezTo>
                  <a:lnTo>
                    <a:pt x="103" y="3265"/>
                  </a:lnTo>
                  <a:cubicBezTo>
                    <a:pt x="44" y="3353"/>
                    <a:pt x="0" y="3412"/>
                    <a:pt x="0" y="3412"/>
                  </a:cubicBezTo>
                  <a:cubicBezTo>
                    <a:pt x="0" y="3412"/>
                    <a:pt x="44" y="3368"/>
                    <a:pt x="118" y="3280"/>
                  </a:cubicBezTo>
                  <a:cubicBezTo>
                    <a:pt x="205" y="3148"/>
                    <a:pt x="323" y="3046"/>
                    <a:pt x="410" y="2914"/>
                  </a:cubicBezTo>
                  <a:cubicBezTo>
                    <a:pt x="718" y="2533"/>
                    <a:pt x="1025" y="2123"/>
                    <a:pt x="1362" y="1714"/>
                  </a:cubicBezTo>
                  <a:cubicBezTo>
                    <a:pt x="1684" y="1274"/>
                    <a:pt x="2006" y="879"/>
                    <a:pt x="2299" y="484"/>
                  </a:cubicBezTo>
                  <a:cubicBezTo>
                    <a:pt x="2401" y="337"/>
                    <a:pt x="2518" y="206"/>
                    <a:pt x="2592" y="132"/>
                  </a:cubicBezTo>
                  <a:cubicBezTo>
                    <a:pt x="2665" y="59"/>
                    <a:pt x="2694" y="1"/>
                    <a:pt x="26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4"/>
            <p:cNvSpPr/>
            <p:nvPr/>
          </p:nvSpPr>
          <p:spPr>
            <a:xfrm>
              <a:off x="8042324" y="3706304"/>
              <a:ext cx="160134" cy="187951"/>
            </a:xfrm>
            <a:custGeom>
              <a:avLst/>
              <a:gdLst/>
              <a:ahLst/>
              <a:cxnLst/>
              <a:rect l="l" t="t" r="r" b="b"/>
              <a:pathLst>
                <a:path w="2021" h="2372" extrusionOk="0">
                  <a:moveTo>
                    <a:pt x="0" y="0"/>
                  </a:moveTo>
                  <a:cubicBezTo>
                    <a:pt x="0" y="15"/>
                    <a:pt x="103" y="132"/>
                    <a:pt x="308" y="337"/>
                  </a:cubicBezTo>
                  <a:cubicBezTo>
                    <a:pt x="498" y="542"/>
                    <a:pt x="762" y="820"/>
                    <a:pt x="1054" y="1142"/>
                  </a:cubicBezTo>
                  <a:cubicBezTo>
                    <a:pt x="1347" y="1479"/>
                    <a:pt x="1596" y="1772"/>
                    <a:pt x="1786" y="1991"/>
                  </a:cubicBezTo>
                  <a:cubicBezTo>
                    <a:pt x="1874" y="2094"/>
                    <a:pt x="1933" y="2196"/>
                    <a:pt x="1962" y="2269"/>
                  </a:cubicBezTo>
                  <a:cubicBezTo>
                    <a:pt x="1991" y="2328"/>
                    <a:pt x="2006" y="2372"/>
                    <a:pt x="2006" y="2372"/>
                  </a:cubicBezTo>
                  <a:cubicBezTo>
                    <a:pt x="2021" y="2372"/>
                    <a:pt x="2021" y="2167"/>
                    <a:pt x="1830" y="1933"/>
                  </a:cubicBezTo>
                  <a:cubicBezTo>
                    <a:pt x="1640" y="1698"/>
                    <a:pt x="1406" y="1406"/>
                    <a:pt x="1113" y="1069"/>
                  </a:cubicBezTo>
                  <a:cubicBezTo>
                    <a:pt x="820" y="761"/>
                    <a:pt x="542" y="483"/>
                    <a:pt x="337" y="293"/>
                  </a:cubicBezTo>
                  <a:cubicBezTo>
                    <a:pt x="132" y="103"/>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4"/>
            <p:cNvSpPr/>
            <p:nvPr/>
          </p:nvSpPr>
          <p:spPr>
            <a:xfrm>
              <a:off x="7993008" y="4381211"/>
              <a:ext cx="464000" cy="487231"/>
            </a:xfrm>
            <a:custGeom>
              <a:avLst/>
              <a:gdLst/>
              <a:ahLst/>
              <a:cxnLst/>
              <a:rect l="l" t="t" r="r" b="b"/>
              <a:pathLst>
                <a:path w="5856" h="6149" extrusionOk="0">
                  <a:moveTo>
                    <a:pt x="5856" y="0"/>
                  </a:moveTo>
                  <a:lnTo>
                    <a:pt x="0" y="908"/>
                  </a:lnTo>
                  <a:cubicBezTo>
                    <a:pt x="44" y="908"/>
                    <a:pt x="732" y="6149"/>
                    <a:pt x="732" y="6149"/>
                  </a:cubicBezTo>
                  <a:lnTo>
                    <a:pt x="4670" y="6149"/>
                  </a:lnTo>
                  <a:lnTo>
                    <a:pt x="5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4"/>
            <p:cNvSpPr/>
            <p:nvPr/>
          </p:nvSpPr>
          <p:spPr>
            <a:xfrm>
              <a:off x="7938493" y="4310451"/>
              <a:ext cx="581189" cy="142707"/>
            </a:xfrm>
            <a:custGeom>
              <a:avLst/>
              <a:gdLst/>
              <a:ahLst/>
              <a:cxnLst/>
              <a:rect l="l" t="t" r="r" b="b"/>
              <a:pathLst>
                <a:path w="7335" h="1801" extrusionOk="0">
                  <a:moveTo>
                    <a:pt x="7334" y="0"/>
                  </a:moveTo>
                  <a:lnTo>
                    <a:pt x="0" y="600"/>
                  </a:lnTo>
                  <a:lnTo>
                    <a:pt x="0" y="1801"/>
                  </a:lnTo>
                  <a:lnTo>
                    <a:pt x="7334" y="1801"/>
                  </a:lnTo>
                  <a:lnTo>
                    <a:pt x="7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4"/>
            <p:cNvSpPr/>
            <p:nvPr/>
          </p:nvSpPr>
          <p:spPr>
            <a:xfrm>
              <a:off x="7993008" y="4453080"/>
              <a:ext cx="450134" cy="72027"/>
            </a:xfrm>
            <a:custGeom>
              <a:avLst/>
              <a:gdLst/>
              <a:ahLst/>
              <a:cxnLst/>
              <a:rect l="l" t="t" r="r" b="b"/>
              <a:pathLst>
                <a:path w="5681" h="909" extrusionOk="0">
                  <a:moveTo>
                    <a:pt x="0" y="1"/>
                  </a:moveTo>
                  <a:lnTo>
                    <a:pt x="88" y="543"/>
                  </a:lnTo>
                  <a:lnTo>
                    <a:pt x="5490" y="909"/>
                  </a:lnTo>
                  <a:lnTo>
                    <a:pt x="5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grpSp>
        <p:nvGrpSpPr>
          <p:cNvPr id="599" name="Google Shape;599;p33"/>
          <p:cNvGrpSpPr/>
          <p:nvPr/>
        </p:nvGrpSpPr>
        <p:grpSpPr>
          <a:xfrm>
            <a:off x="8063876" y="3538496"/>
            <a:ext cx="933327" cy="1652537"/>
            <a:chOff x="8063876" y="3538496"/>
            <a:chExt cx="933327" cy="1652537"/>
          </a:xfrm>
        </p:grpSpPr>
        <p:sp>
          <p:nvSpPr>
            <p:cNvPr id="600" name="Google Shape;600;p33"/>
            <p:cNvSpPr/>
            <p:nvPr/>
          </p:nvSpPr>
          <p:spPr>
            <a:xfrm>
              <a:off x="8587840" y="4226804"/>
              <a:ext cx="102797" cy="964229"/>
            </a:xfrm>
            <a:custGeom>
              <a:avLst/>
              <a:gdLst/>
              <a:ahLst/>
              <a:cxnLst/>
              <a:rect l="l" t="t" r="r" b="b"/>
              <a:pathLst>
                <a:path w="2636" h="24727" extrusionOk="0">
                  <a:moveTo>
                    <a:pt x="1" y="1"/>
                  </a:moveTo>
                  <a:lnTo>
                    <a:pt x="2138" y="24727"/>
                  </a:lnTo>
                  <a:lnTo>
                    <a:pt x="2636" y="24727"/>
                  </a:lnTo>
                  <a:lnTo>
                    <a:pt x="820" y="22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8443401" y="4235383"/>
              <a:ext cx="131929" cy="950542"/>
            </a:xfrm>
            <a:custGeom>
              <a:avLst/>
              <a:gdLst/>
              <a:ahLst/>
              <a:cxnLst/>
              <a:rect l="l" t="t" r="r" b="b"/>
              <a:pathLst>
                <a:path w="3383" h="24376" extrusionOk="0">
                  <a:moveTo>
                    <a:pt x="2460" y="0"/>
                  </a:moveTo>
                  <a:lnTo>
                    <a:pt x="1" y="24375"/>
                  </a:lnTo>
                  <a:lnTo>
                    <a:pt x="367" y="24375"/>
                  </a:lnTo>
                  <a:lnTo>
                    <a:pt x="3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8659787" y="4226804"/>
              <a:ext cx="272359" cy="959121"/>
            </a:xfrm>
            <a:custGeom>
              <a:avLst/>
              <a:gdLst/>
              <a:ahLst/>
              <a:cxnLst/>
              <a:rect l="l" t="t" r="r" b="b"/>
              <a:pathLst>
                <a:path w="6984" h="24596" extrusionOk="0">
                  <a:moveTo>
                    <a:pt x="879" y="1"/>
                  </a:moveTo>
                  <a:lnTo>
                    <a:pt x="0" y="220"/>
                  </a:lnTo>
                  <a:lnTo>
                    <a:pt x="6573" y="24595"/>
                  </a:lnTo>
                  <a:lnTo>
                    <a:pt x="6983" y="24595"/>
                  </a:lnTo>
                  <a:lnTo>
                    <a:pt x="8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8527904" y="4606463"/>
              <a:ext cx="236949" cy="18874"/>
            </a:xfrm>
            <a:custGeom>
              <a:avLst/>
              <a:gdLst/>
              <a:ahLst/>
              <a:cxnLst/>
              <a:rect l="l" t="t" r="r" b="b"/>
              <a:pathLst>
                <a:path w="6076" h="484" extrusionOk="0">
                  <a:moveTo>
                    <a:pt x="30" y="0"/>
                  </a:moveTo>
                  <a:lnTo>
                    <a:pt x="0" y="351"/>
                  </a:lnTo>
                  <a:lnTo>
                    <a:pt x="6076" y="483"/>
                  </a:lnTo>
                  <a:lnTo>
                    <a:pt x="6076" y="132"/>
                  </a:lnTo>
                  <a:lnTo>
                    <a:pt x="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8063876" y="3538496"/>
              <a:ext cx="933327" cy="726048"/>
            </a:xfrm>
            <a:custGeom>
              <a:avLst/>
              <a:gdLst/>
              <a:ahLst/>
              <a:cxnLst/>
              <a:rect l="l" t="t" r="r" b="b"/>
              <a:pathLst>
                <a:path w="23933" h="18619" extrusionOk="0">
                  <a:moveTo>
                    <a:pt x="19221" y="0"/>
                  </a:moveTo>
                  <a:cubicBezTo>
                    <a:pt x="12943" y="0"/>
                    <a:pt x="13307" y="8596"/>
                    <a:pt x="11791" y="12581"/>
                  </a:cubicBezTo>
                  <a:cubicBezTo>
                    <a:pt x="10536" y="15880"/>
                    <a:pt x="7143" y="16183"/>
                    <a:pt x="5526" y="16183"/>
                  </a:cubicBezTo>
                  <a:cubicBezTo>
                    <a:pt x="5163" y="16183"/>
                    <a:pt x="4889" y="16167"/>
                    <a:pt x="4749" y="16167"/>
                  </a:cubicBezTo>
                  <a:cubicBezTo>
                    <a:pt x="4679" y="16167"/>
                    <a:pt x="4583" y="16167"/>
                    <a:pt x="4465" y="16167"/>
                  </a:cubicBezTo>
                  <a:cubicBezTo>
                    <a:pt x="3280" y="16167"/>
                    <a:pt x="1" y="16227"/>
                    <a:pt x="1280" y="17573"/>
                  </a:cubicBezTo>
                  <a:cubicBezTo>
                    <a:pt x="1932" y="18266"/>
                    <a:pt x="5904" y="18618"/>
                    <a:pt x="10139" y="18618"/>
                  </a:cubicBezTo>
                  <a:cubicBezTo>
                    <a:pt x="15027" y="18618"/>
                    <a:pt x="20266" y="18149"/>
                    <a:pt x="21160" y="17192"/>
                  </a:cubicBezTo>
                  <a:cubicBezTo>
                    <a:pt x="22814" y="15406"/>
                    <a:pt x="23078" y="10150"/>
                    <a:pt x="23532" y="4953"/>
                  </a:cubicBezTo>
                  <a:cubicBezTo>
                    <a:pt x="23933" y="211"/>
                    <a:pt x="20237" y="3"/>
                    <a:pt x="19588" y="3"/>
                  </a:cubicBezTo>
                  <a:cubicBezTo>
                    <a:pt x="19526" y="3"/>
                    <a:pt x="19491" y="5"/>
                    <a:pt x="19491" y="5"/>
                  </a:cubicBezTo>
                  <a:cubicBezTo>
                    <a:pt x="19400" y="2"/>
                    <a:pt x="19310" y="0"/>
                    <a:pt x="192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8095501" y="3538691"/>
              <a:ext cx="890079" cy="726477"/>
            </a:xfrm>
            <a:custGeom>
              <a:avLst/>
              <a:gdLst/>
              <a:ahLst/>
              <a:cxnLst/>
              <a:rect l="l" t="t" r="r" b="b"/>
              <a:pathLst>
                <a:path w="22824" h="18630" extrusionOk="0">
                  <a:moveTo>
                    <a:pt x="18958" y="0"/>
                  </a:moveTo>
                  <a:cubicBezTo>
                    <a:pt x="18959" y="0"/>
                    <a:pt x="22384" y="703"/>
                    <a:pt x="22062" y="4304"/>
                  </a:cubicBezTo>
                  <a:cubicBezTo>
                    <a:pt x="21740" y="7891"/>
                    <a:pt x="20847" y="14171"/>
                    <a:pt x="19178" y="15782"/>
                  </a:cubicBezTo>
                  <a:cubicBezTo>
                    <a:pt x="17800" y="17112"/>
                    <a:pt x="13106" y="17583"/>
                    <a:pt x="9525" y="17583"/>
                  </a:cubicBezTo>
                  <a:cubicBezTo>
                    <a:pt x="8771" y="17583"/>
                    <a:pt x="8066" y="17562"/>
                    <a:pt x="7452" y="17524"/>
                  </a:cubicBezTo>
                  <a:cubicBezTo>
                    <a:pt x="3353" y="17260"/>
                    <a:pt x="747" y="16470"/>
                    <a:pt x="747" y="16470"/>
                  </a:cubicBezTo>
                  <a:cubicBezTo>
                    <a:pt x="747" y="16470"/>
                    <a:pt x="0" y="16953"/>
                    <a:pt x="220" y="17260"/>
                  </a:cubicBezTo>
                  <a:cubicBezTo>
                    <a:pt x="423" y="17544"/>
                    <a:pt x="2153" y="18630"/>
                    <a:pt x="10085" y="18630"/>
                  </a:cubicBezTo>
                  <a:cubicBezTo>
                    <a:pt x="10731" y="18630"/>
                    <a:pt x="11419" y="18623"/>
                    <a:pt x="12151" y="18607"/>
                  </a:cubicBezTo>
                  <a:cubicBezTo>
                    <a:pt x="21842" y="18417"/>
                    <a:pt x="21169" y="16967"/>
                    <a:pt x="21579" y="15416"/>
                  </a:cubicBezTo>
                  <a:cubicBezTo>
                    <a:pt x="21974" y="13849"/>
                    <a:pt x="22823" y="5505"/>
                    <a:pt x="22706" y="3675"/>
                  </a:cubicBezTo>
                  <a:cubicBezTo>
                    <a:pt x="22604" y="1859"/>
                    <a:pt x="21681" y="337"/>
                    <a:pt x="18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8725163" y="3792707"/>
              <a:ext cx="28585" cy="37162"/>
            </a:xfrm>
            <a:custGeom>
              <a:avLst/>
              <a:gdLst/>
              <a:ahLst/>
              <a:cxnLst/>
              <a:rect l="l" t="t" r="r" b="b"/>
              <a:pathLst>
                <a:path w="733" h="953" extrusionOk="0">
                  <a:moveTo>
                    <a:pt x="367" y="1"/>
                  </a:moveTo>
                  <a:cubicBezTo>
                    <a:pt x="176" y="1"/>
                    <a:pt x="1" y="220"/>
                    <a:pt x="1" y="484"/>
                  </a:cubicBezTo>
                  <a:cubicBezTo>
                    <a:pt x="1" y="733"/>
                    <a:pt x="176" y="952"/>
                    <a:pt x="367" y="952"/>
                  </a:cubicBezTo>
                  <a:cubicBezTo>
                    <a:pt x="572" y="952"/>
                    <a:pt x="733" y="733"/>
                    <a:pt x="733" y="484"/>
                  </a:cubicBezTo>
                  <a:cubicBezTo>
                    <a:pt x="733" y="220"/>
                    <a:pt x="572" y="1"/>
                    <a:pt x="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8726294" y="3729340"/>
              <a:ext cx="44028" cy="173021"/>
            </a:xfrm>
            <a:custGeom>
              <a:avLst/>
              <a:gdLst/>
              <a:ahLst/>
              <a:cxnLst/>
              <a:rect l="l" t="t" r="r" b="b"/>
              <a:pathLst>
                <a:path w="1129" h="4437" extrusionOk="0">
                  <a:moveTo>
                    <a:pt x="235" y="1"/>
                  </a:moveTo>
                  <a:cubicBezTo>
                    <a:pt x="221" y="1"/>
                    <a:pt x="177" y="59"/>
                    <a:pt x="147" y="162"/>
                  </a:cubicBezTo>
                  <a:cubicBezTo>
                    <a:pt x="89" y="279"/>
                    <a:pt x="30" y="455"/>
                    <a:pt x="16" y="674"/>
                  </a:cubicBezTo>
                  <a:cubicBezTo>
                    <a:pt x="1" y="909"/>
                    <a:pt x="30" y="1187"/>
                    <a:pt x="162" y="1465"/>
                  </a:cubicBezTo>
                  <a:cubicBezTo>
                    <a:pt x="221" y="1611"/>
                    <a:pt x="308" y="1743"/>
                    <a:pt x="425" y="1860"/>
                  </a:cubicBezTo>
                  <a:cubicBezTo>
                    <a:pt x="543" y="1992"/>
                    <a:pt x="660" y="2080"/>
                    <a:pt x="616" y="2226"/>
                  </a:cubicBezTo>
                  <a:cubicBezTo>
                    <a:pt x="587" y="2372"/>
                    <a:pt x="484" y="2504"/>
                    <a:pt x="440" y="2665"/>
                  </a:cubicBezTo>
                  <a:cubicBezTo>
                    <a:pt x="382" y="2841"/>
                    <a:pt x="382" y="3002"/>
                    <a:pt x="382" y="3148"/>
                  </a:cubicBezTo>
                  <a:cubicBezTo>
                    <a:pt x="382" y="3456"/>
                    <a:pt x="499" y="3719"/>
                    <a:pt x="601" y="3910"/>
                  </a:cubicBezTo>
                  <a:cubicBezTo>
                    <a:pt x="718" y="4115"/>
                    <a:pt x="865" y="4246"/>
                    <a:pt x="953" y="4320"/>
                  </a:cubicBezTo>
                  <a:cubicBezTo>
                    <a:pt x="1040" y="4407"/>
                    <a:pt x="1114" y="4437"/>
                    <a:pt x="1114" y="4437"/>
                  </a:cubicBezTo>
                  <a:cubicBezTo>
                    <a:pt x="1128" y="4407"/>
                    <a:pt x="879" y="4261"/>
                    <a:pt x="674" y="3880"/>
                  </a:cubicBezTo>
                  <a:cubicBezTo>
                    <a:pt x="587" y="3705"/>
                    <a:pt x="499" y="3441"/>
                    <a:pt x="499" y="3163"/>
                  </a:cubicBezTo>
                  <a:cubicBezTo>
                    <a:pt x="499" y="3017"/>
                    <a:pt x="513" y="2856"/>
                    <a:pt x="543" y="2724"/>
                  </a:cubicBezTo>
                  <a:cubicBezTo>
                    <a:pt x="587" y="2607"/>
                    <a:pt x="689" y="2460"/>
                    <a:pt x="733" y="2270"/>
                  </a:cubicBezTo>
                  <a:cubicBezTo>
                    <a:pt x="762" y="2167"/>
                    <a:pt x="733" y="2050"/>
                    <a:pt x="674" y="1977"/>
                  </a:cubicBezTo>
                  <a:cubicBezTo>
                    <a:pt x="616" y="1904"/>
                    <a:pt x="572" y="1845"/>
                    <a:pt x="513" y="1802"/>
                  </a:cubicBezTo>
                  <a:cubicBezTo>
                    <a:pt x="425" y="1684"/>
                    <a:pt x="323" y="1553"/>
                    <a:pt x="279" y="1436"/>
                  </a:cubicBezTo>
                  <a:cubicBezTo>
                    <a:pt x="147" y="1172"/>
                    <a:pt x="103" y="923"/>
                    <a:pt x="103" y="704"/>
                  </a:cubicBezTo>
                  <a:cubicBezTo>
                    <a:pt x="103" y="264"/>
                    <a:pt x="250" y="1"/>
                    <a:pt x="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8692641" y="3787014"/>
              <a:ext cx="53700" cy="42856"/>
            </a:xfrm>
            <a:custGeom>
              <a:avLst/>
              <a:gdLst/>
              <a:ahLst/>
              <a:cxnLst/>
              <a:rect l="l" t="t" r="r" b="b"/>
              <a:pathLst>
                <a:path w="1377" h="1099" extrusionOk="0">
                  <a:moveTo>
                    <a:pt x="73" y="0"/>
                  </a:moveTo>
                  <a:cubicBezTo>
                    <a:pt x="59" y="0"/>
                    <a:pt x="0" y="118"/>
                    <a:pt x="15" y="323"/>
                  </a:cubicBezTo>
                  <a:cubicBezTo>
                    <a:pt x="44" y="498"/>
                    <a:pt x="161" y="732"/>
                    <a:pt x="410" y="908"/>
                  </a:cubicBezTo>
                  <a:cubicBezTo>
                    <a:pt x="644" y="1069"/>
                    <a:pt x="893" y="1098"/>
                    <a:pt x="1084" y="1098"/>
                  </a:cubicBezTo>
                  <a:cubicBezTo>
                    <a:pt x="1259" y="1098"/>
                    <a:pt x="1376" y="1084"/>
                    <a:pt x="1376" y="1069"/>
                  </a:cubicBezTo>
                  <a:cubicBezTo>
                    <a:pt x="1376" y="1054"/>
                    <a:pt x="1259" y="1025"/>
                    <a:pt x="1098" y="1011"/>
                  </a:cubicBezTo>
                  <a:cubicBezTo>
                    <a:pt x="937" y="996"/>
                    <a:pt x="703" y="937"/>
                    <a:pt x="498" y="791"/>
                  </a:cubicBezTo>
                  <a:cubicBezTo>
                    <a:pt x="293" y="645"/>
                    <a:pt x="161" y="440"/>
                    <a:pt x="132" y="279"/>
                  </a:cubicBezTo>
                  <a:cubicBezTo>
                    <a:pt x="73" y="118"/>
                    <a:pt x="88"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 name="Google Shape;609;p33"/>
          <p:cNvSpPr/>
          <p:nvPr/>
        </p:nvSpPr>
        <p:spPr>
          <a:xfrm flipH="1">
            <a:off x="397959" y="4121083"/>
            <a:ext cx="300182" cy="22619"/>
          </a:xfrm>
          <a:custGeom>
            <a:avLst/>
            <a:gdLst/>
            <a:ahLst/>
            <a:cxnLst/>
            <a:rect l="l" t="t" r="r" b="b"/>
            <a:pathLst>
              <a:path w="6808" h="513" extrusionOk="0">
                <a:moveTo>
                  <a:pt x="59" y="0"/>
                </a:moveTo>
                <a:lnTo>
                  <a:pt x="0" y="366"/>
                </a:lnTo>
                <a:lnTo>
                  <a:pt x="6808" y="513"/>
                </a:lnTo>
                <a:lnTo>
                  <a:pt x="6808" y="147"/>
                </a:lnTo>
                <a:lnTo>
                  <a:pt x="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33"/>
          <p:cNvGrpSpPr/>
          <p:nvPr/>
        </p:nvGrpSpPr>
        <p:grpSpPr>
          <a:xfrm>
            <a:off x="126858" y="3753525"/>
            <a:ext cx="736703" cy="1437558"/>
            <a:chOff x="126858" y="3753525"/>
            <a:chExt cx="736703" cy="1437558"/>
          </a:xfrm>
        </p:grpSpPr>
        <p:sp>
          <p:nvSpPr>
            <p:cNvPr id="611" name="Google Shape;611;p33"/>
            <p:cNvSpPr/>
            <p:nvPr/>
          </p:nvSpPr>
          <p:spPr>
            <a:xfrm flipH="1">
              <a:off x="465818" y="3837371"/>
              <a:ext cx="144787" cy="1353712"/>
            </a:xfrm>
            <a:custGeom>
              <a:avLst/>
              <a:gdLst/>
              <a:ahLst/>
              <a:cxnLst/>
              <a:rect l="l" t="t" r="r" b="b"/>
              <a:pathLst>
                <a:path w="2958" h="27655" extrusionOk="0">
                  <a:moveTo>
                    <a:pt x="1" y="1"/>
                  </a:moveTo>
                  <a:lnTo>
                    <a:pt x="2402" y="27655"/>
                  </a:lnTo>
                  <a:lnTo>
                    <a:pt x="2958" y="27655"/>
                  </a:lnTo>
                  <a:lnTo>
                    <a:pt x="938" y="264"/>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flipH="1">
              <a:off x="266597" y="3753525"/>
              <a:ext cx="596964" cy="78907"/>
            </a:xfrm>
            <a:custGeom>
              <a:avLst/>
              <a:gdLst/>
              <a:ahLst/>
              <a:cxnLst/>
              <a:rect l="l" t="t" r="r" b="b"/>
              <a:pathLst>
                <a:path w="12196" h="1612" extrusionOk="0">
                  <a:moveTo>
                    <a:pt x="7130" y="1"/>
                  </a:moveTo>
                  <a:cubicBezTo>
                    <a:pt x="2050" y="1"/>
                    <a:pt x="1" y="323"/>
                    <a:pt x="250" y="1611"/>
                  </a:cubicBezTo>
                  <a:lnTo>
                    <a:pt x="11961" y="1611"/>
                  </a:lnTo>
                  <a:cubicBezTo>
                    <a:pt x="11961" y="1611"/>
                    <a:pt x="12196" y="1"/>
                    <a:pt x="7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flipH="1">
              <a:off x="278051" y="3825183"/>
              <a:ext cx="573322" cy="25160"/>
            </a:xfrm>
            <a:custGeom>
              <a:avLst/>
              <a:gdLst/>
              <a:ahLst/>
              <a:cxnLst/>
              <a:rect l="l" t="t" r="r" b="b"/>
              <a:pathLst>
                <a:path w="11713" h="514" extrusionOk="0">
                  <a:moveTo>
                    <a:pt x="11712" y="1"/>
                  </a:moveTo>
                  <a:lnTo>
                    <a:pt x="1" y="147"/>
                  </a:lnTo>
                  <a:lnTo>
                    <a:pt x="1" y="513"/>
                  </a:lnTo>
                  <a:lnTo>
                    <a:pt x="11712" y="513"/>
                  </a:lnTo>
                  <a:lnTo>
                    <a:pt x="117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flipH="1">
              <a:off x="628467" y="3850293"/>
              <a:ext cx="183504" cy="1333643"/>
            </a:xfrm>
            <a:custGeom>
              <a:avLst/>
              <a:gdLst/>
              <a:ahLst/>
              <a:cxnLst/>
              <a:rect l="l" t="t" r="r" b="b"/>
              <a:pathLst>
                <a:path w="3749" h="27245" extrusionOk="0">
                  <a:moveTo>
                    <a:pt x="2724" y="0"/>
                  </a:moveTo>
                  <a:lnTo>
                    <a:pt x="1" y="27244"/>
                  </a:lnTo>
                  <a:lnTo>
                    <a:pt x="396" y="27244"/>
                  </a:lnTo>
                  <a:lnTo>
                    <a:pt x="374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flipH="1">
              <a:off x="126858" y="3837371"/>
              <a:ext cx="381986" cy="1346566"/>
            </a:xfrm>
            <a:custGeom>
              <a:avLst/>
              <a:gdLst/>
              <a:ahLst/>
              <a:cxnLst/>
              <a:rect l="l" t="t" r="r" b="b"/>
              <a:pathLst>
                <a:path w="7804" h="27509" extrusionOk="0">
                  <a:moveTo>
                    <a:pt x="981" y="1"/>
                  </a:moveTo>
                  <a:lnTo>
                    <a:pt x="0" y="264"/>
                  </a:lnTo>
                  <a:lnTo>
                    <a:pt x="7349" y="27508"/>
                  </a:lnTo>
                  <a:lnTo>
                    <a:pt x="7803" y="27508"/>
                  </a:lnTo>
                  <a:lnTo>
                    <a:pt x="9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flipH="1">
              <a:off x="179913" y="5053401"/>
              <a:ext cx="601956" cy="45181"/>
            </a:xfrm>
            <a:custGeom>
              <a:avLst/>
              <a:gdLst/>
              <a:ahLst/>
              <a:cxnLst/>
              <a:rect l="l" t="t" r="r" b="b"/>
              <a:pathLst>
                <a:path w="12298" h="923" extrusionOk="0">
                  <a:moveTo>
                    <a:pt x="12196" y="0"/>
                  </a:moveTo>
                  <a:lnTo>
                    <a:pt x="1" y="454"/>
                  </a:lnTo>
                  <a:lnTo>
                    <a:pt x="1" y="922"/>
                  </a:lnTo>
                  <a:lnTo>
                    <a:pt x="12298" y="337"/>
                  </a:lnTo>
                  <a:lnTo>
                    <a:pt x="1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33"/>
          <p:cNvSpPr/>
          <p:nvPr/>
        </p:nvSpPr>
        <p:spPr>
          <a:xfrm rot="2515456">
            <a:off x="7066219" y="123855"/>
            <a:ext cx="608847" cy="545541"/>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rot="-2700000">
            <a:off x="1223718" y="4686046"/>
            <a:ext cx="292318" cy="261771"/>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rot="-1701150">
            <a:off x="8714123" y="763287"/>
            <a:ext cx="292486" cy="261886"/>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21696F-9221-610E-CB42-06184E0A6534}"/>
              </a:ext>
            </a:extLst>
          </p:cNvPr>
          <p:cNvSpPr txBox="1"/>
          <p:nvPr/>
        </p:nvSpPr>
        <p:spPr>
          <a:xfrm>
            <a:off x="1128815" y="1662446"/>
            <a:ext cx="6765320" cy="2239074"/>
          </a:xfrm>
          <a:prstGeom prst="rect">
            <a:avLst/>
          </a:prstGeom>
          <a:noFill/>
        </p:spPr>
        <p:txBody>
          <a:bodyPr wrap="square">
            <a:spAutoFit/>
          </a:bodyPr>
          <a:lstStyle/>
          <a:p>
            <a:pPr marL="0" marR="0" algn="just" rtl="1">
              <a:lnSpc>
                <a:spcPct val="115000"/>
              </a:lnSpc>
              <a:spcBef>
                <a:spcPts val="0"/>
              </a:spcBef>
              <a:spcAft>
                <a:spcPts val="0"/>
              </a:spcAft>
            </a:pPr>
            <a:r>
              <a:rPr lang="ar-SA" sz="1800" dirty="0">
                <a:solidFill>
                  <a:schemeClr val="tx1"/>
                </a:solidFill>
                <a:effectLst/>
                <a:latin typeface="Microsoft Sans Serif" panose="020B0604020202020204" pitchFamily="34" charset="0"/>
                <a:ea typeface="Times New Roman" panose="02020603050405020304" pitchFamily="18" charset="0"/>
                <a:cs typeface="AM-ZAIN ORIGINAL" panose="00000400000000000000" pitchFamily="2" charset="-78"/>
              </a:rPr>
              <a:t>القيادة هي القدرة على التأثير في سلوك أفراد الجماعة وتنسيق جهودهم وتوجيههم لبلوغ الغايات المنشودة</a:t>
            </a:r>
            <a:r>
              <a:rPr lang="en-US" sz="1800" dirty="0">
                <a:solidFill>
                  <a:schemeClr val="tx1"/>
                </a:solidFill>
                <a:effectLst/>
                <a:latin typeface="Times New Roman" panose="02020603050405020304" pitchFamily="18" charset="0"/>
                <a:ea typeface="Times New Roman" panose="02020603050405020304" pitchFamily="18" charset="0"/>
                <a:cs typeface="AM-ZAIN ORIGINAL" panose="00000400000000000000" pitchFamily="2" charset="-78"/>
              </a:rPr>
              <a:t>.</a:t>
            </a:r>
            <a:endParaRPr lang="en-US" sz="1800" dirty="0">
              <a:solidFill>
                <a:schemeClr val="tx1"/>
              </a:solidFill>
              <a:effectLst/>
              <a:latin typeface="Microsoft Sans Serif" panose="020B0604020202020204" pitchFamily="34" charset="0"/>
              <a:ea typeface="Times New Roman" panose="02020603050405020304" pitchFamily="18" charset="0"/>
              <a:cs typeface="AM-ZAIN ORIGINAL" panose="00000400000000000000" pitchFamily="2" charset="-78"/>
            </a:endParaRPr>
          </a:p>
          <a:p>
            <a:pPr marL="0" marR="0" algn="just" rtl="1">
              <a:lnSpc>
                <a:spcPct val="115000"/>
              </a:lnSpc>
              <a:spcBef>
                <a:spcPts val="0"/>
              </a:spcBef>
              <a:spcAft>
                <a:spcPts val="0"/>
              </a:spcAft>
            </a:pPr>
            <a:r>
              <a:rPr lang="ar-SA" sz="1800" dirty="0">
                <a:solidFill>
                  <a:schemeClr val="tx1"/>
                </a:solidFill>
                <a:effectLst/>
                <a:latin typeface="Microsoft Sans Serif" panose="020B0604020202020204" pitchFamily="34" charset="0"/>
                <a:ea typeface="Times New Roman" panose="02020603050405020304" pitchFamily="18" charset="0"/>
                <a:cs typeface="AM-ZAIN ORIGINAL" panose="00000400000000000000" pitchFamily="2" charset="-78"/>
              </a:rPr>
              <a:t>ومن مفهوم القيادة يمكننا أن نتبين أن القيادة تتكون من </a:t>
            </a:r>
            <a:r>
              <a:rPr lang="en-US" sz="1800" dirty="0">
                <a:solidFill>
                  <a:schemeClr val="tx1"/>
                </a:solidFill>
                <a:effectLst/>
                <a:latin typeface="Times New Roman" panose="02020603050405020304" pitchFamily="18" charset="0"/>
                <a:ea typeface="Times New Roman" panose="02020603050405020304" pitchFamily="18" charset="0"/>
                <a:cs typeface="AM-ZAIN ORIGINAL" panose="00000400000000000000" pitchFamily="2" charset="-78"/>
              </a:rPr>
              <a:t>:</a:t>
            </a:r>
            <a:endParaRPr lang="en-US" sz="1800" dirty="0">
              <a:solidFill>
                <a:schemeClr val="tx1"/>
              </a:solidFill>
              <a:effectLst/>
              <a:latin typeface="Microsoft Sans Serif" panose="020B0604020202020204" pitchFamily="34" charset="0"/>
              <a:ea typeface="Times New Roman" panose="02020603050405020304" pitchFamily="18" charset="0"/>
              <a:cs typeface="AM-ZAIN ORIGINAL" panose="00000400000000000000" pitchFamily="2" charset="-78"/>
            </a:endParaRPr>
          </a:p>
          <a:p>
            <a:pPr marL="0" marR="0" algn="just" rtl="1">
              <a:lnSpc>
                <a:spcPct val="115000"/>
              </a:lnSpc>
              <a:spcBef>
                <a:spcPts val="0"/>
              </a:spcBef>
              <a:spcAft>
                <a:spcPts val="0"/>
              </a:spcAft>
            </a:pPr>
            <a:r>
              <a:rPr lang="ar-SA" sz="1800" dirty="0">
                <a:solidFill>
                  <a:schemeClr val="tx1"/>
                </a:solidFill>
                <a:effectLst/>
                <a:latin typeface="Microsoft Sans Serif" panose="020B0604020202020204" pitchFamily="34" charset="0"/>
                <a:ea typeface="Times New Roman" panose="02020603050405020304" pitchFamily="18" charset="0"/>
                <a:cs typeface="AM-ZAIN ORIGINAL" panose="00000400000000000000" pitchFamily="2" charset="-78"/>
              </a:rPr>
              <a:t>                                                     </a:t>
            </a:r>
            <a:r>
              <a:rPr lang="en-US" sz="1800" dirty="0">
                <a:solidFill>
                  <a:schemeClr val="tx1"/>
                </a:solidFill>
                <a:effectLst/>
                <a:latin typeface="Times New Roman" panose="02020603050405020304" pitchFamily="18" charset="0"/>
                <a:ea typeface="Times New Roman" panose="02020603050405020304" pitchFamily="18" charset="0"/>
                <a:cs typeface="AM-ZAIN ORIGINAL" panose="00000400000000000000" pitchFamily="2" charset="-78"/>
              </a:rPr>
              <a:t>                       </a:t>
            </a:r>
            <a:endParaRPr lang="en-US" sz="1800" dirty="0">
              <a:solidFill>
                <a:schemeClr val="tx1"/>
              </a:solidFill>
              <a:effectLst/>
              <a:latin typeface="Microsoft Sans Serif" panose="020B0604020202020204" pitchFamily="34" charset="0"/>
              <a:ea typeface="Times New Roman" panose="02020603050405020304" pitchFamily="18" charset="0"/>
              <a:cs typeface="AM-ZAIN ORIGINAL" panose="00000400000000000000" pitchFamily="2" charset="-78"/>
            </a:endParaRPr>
          </a:p>
          <a:p>
            <a:pPr marL="342900" marR="0" lvl="0" indent="-342900" algn="just" rtl="1">
              <a:lnSpc>
                <a:spcPct val="115000"/>
              </a:lnSpc>
              <a:spcBef>
                <a:spcPts val="0"/>
              </a:spcBef>
              <a:spcAft>
                <a:spcPts val="0"/>
              </a:spcAft>
              <a:buFont typeface="+mj-lt"/>
              <a:buAutoNum type="arabicPeriod"/>
            </a:pPr>
            <a:r>
              <a:rPr lang="ar-SA" sz="1800" kern="100" dirty="0">
                <a:solidFill>
                  <a:schemeClr val="tx1"/>
                </a:solidFill>
                <a:effectLst/>
                <a:latin typeface="Simplified Arabic" panose="02020603050405020304" pitchFamily="18" charset="-78"/>
                <a:ea typeface="Microsoft Sans Serif" panose="020B0604020202020204" pitchFamily="34" charset="0"/>
                <a:cs typeface="AM-ZAIN ORIGINAL" panose="00000400000000000000" pitchFamily="2" charset="-78"/>
              </a:rPr>
              <a:t>وجود مجموعة من الأفراد يعملون في تنظيم معين . </a:t>
            </a:r>
            <a:endParaRPr lang="en-US" kern="100" dirty="0">
              <a:solidFill>
                <a:schemeClr val="tx1"/>
              </a:solidFill>
              <a:effectLst/>
              <a:latin typeface="Simplified Arabic" panose="02020603050405020304" pitchFamily="18" charset="-78"/>
              <a:ea typeface="Microsoft Sans Serif" panose="020B0604020202020204" pitchFamily="34" charset="0"/>
              <a:cs typeface="AM-ZAIN ORIGINAL" panose="00000400000000000000" pitchFamily="2" charset="-78"/>
            </a:endParaRPr>
          </a:p>
          <a:p>
            <a:pPr algn="r" rtl="1"/>
            <a:r>
              <a:rPr lang="ar-AE" sz="1800" dirty="0">
                <a:solidFill>
                  <a:schemeClr val="tx1"/>
                </a:solidFill>
                <a:effectLst/>
                <a:ea typeface="Times New Roman" panose="02020603050405020304" pitchFamily="18" charset="0"/>
                <a:cs typeface="AM-ZAIN ORIGINAL" panose="00000400000000000000" pitchFamily="2" charset="-78"/>
              </a:rPr>
              <a:t>2.</a:t>
            </a:r>
            <a:r>
              <a:rPr lang="ar-SA" sz="1800" dirty="0">
                <a:solidFill>
                  <a:schemeClr val="tx1"/>
                </a:solidFill>
                <a:effectLst/>
                <a:ea typeface="Times New Roman" panose="02020603050405020304" pitchFamily="18" charset="0"/>
                <a:cs typeface="AM-ZAIN ORIGINAL" panose="00000400000000000000" pitchFamily="2" charset="-78"/>
              </a:rPr>
              <a:t>قائد من أفراد الجماعة قادر على التأثير في سلوكهم وتوجيههم ت هدف مشترك تسعى الجماعة إلى تحقيقه القيادات.</a:t>
            </a:r>
            <a:endParaRPr lang="en-US" sz="1800" dirty="0">
              <a:solidFill>
                <a:schemeClr val="tx1"/>
              </a:solidFill>
              <a:cs typeface="AM-ZAIN ORIGINAL" panose="00000400000000000000" pitchFamily="2" charset="-78"/>
            </a:endParaRPr>
          </a:p>
        </p:txBody>
      </p:sp>
      <p:sp>
        <p:nvSpPr>
          <p:cNvPr id="7" name="TextBox 6">
            <a:extLst>
              <a:ext uri="{FF2B5EF4-FFF2-40B4-BE49-F238E27FC236}">
                <a16:creationId xmlns:a16="http://schemas.microsoft.com/office/drawing/2014/main" id="{E7A165C3-9EC4-E91B-D5F2-2F747F53152C}"/>
              </a:ext>
            </a:extLst>
          </p:cNvPr>
          <p:cNvSpPr txBox="1"/>
          <p:nvPr/>
        </p:nvSpPr>
        <p:spPr>
          <a:xfrm>
            <a:off x="2217501" y="738604"/>
            <a:ext cx="4587948" cy="707886"/>
          </a:xfrm>
          <a:prstGeom prst="rect">
            <a:avLst/>
          </a:prstGeom>
          <a:noFill/>
        </p:spPr>
        <p:txBody>
          <a:bodyPr wrap="square">
            <a:spAutoFit/>
          </a:bodyPr>
          <a:lstStyle/>
          <a:p>
            <a:pPr algn="ctr"/>
            <a:r>
              <a:rPr lang="ar-AE" sz="4000" dirty="0">
                <a:solidFill>
                  <a:schemeClr val="accent6">
                    <a:lumMod val="75000"/>
                  </a:schemeClr>
                </a:solidFill>
                <a:effectLst/>
                <a:latin typeface="Times New Roman" panose="02020603050405020304" pitchFamily="18" charset="0"/>
                <a:ea typeface="Times New Roman" panose="02020603050405020304" pitchFamily="18" charset="0"/>
                <a:cs typeface="AM-ZAIN ORIGINAL" panose="00000400000000000000" pitchFamily="2" charset="-78"/>
              </a:rPr>
              <a:t>المفهوم</a:t>
            </a:r>
            <a:endParaRPr lang="en-US" sz="4000" dirty="0">
              <a:solidFill>
                <a:schemeClr val="accent6">
                  <a:lumMod val="75000"/>
                </a:schemeClr>
              </a:solidFill>
            </a:endParaRPr>
          </a:p>
        </p:txBody>
      </p:sp>
      <p:pic>
        <p:nvPicPr>
          <p:cNvPr id="13" name="Picture 12">
            <a:extLst>
              <a:ext uri="{FF2B5EF4-FFF2-40B4-BE49-F238E27FC236}">
                <a16:creationId xmlns:a16="http://schemas.microsoft.com/office/drawing/2014/main" id="{70DD2159-5FAF-4B13-49A3-6294599EAE6F}"/>
              </a:ext>
            </a:extLst>
          </p:cNvPr>
          <p:cNvPicPr>
            <a:picLocks noChangeAspect="1"/>
          </p:cNvPicPr>
          <p:nvPr/>
        </p:nvPicPr>
        <p:blipFill>
          <a:blip r:embed="rId3"/>
          <a:stretch>
            <a:fillRect/>
          </a:stretch>
        </p:blipFill>
        <p:spPr>
          <a:xfrm>
            <a:off x="266597" y="151119"/>
            <a:ext cx="2986831" cy="1493416"/>
          </a:xfrm>
          <a:prstGeom prst="rect">
            <a:avLst/>
          </a:prstGeom>
        </p:spPr>
      </p:pic>
    </p:spTree>
    <p:extLst>
      <p:ext uri="{BB962C8B-B14F-4D97-AF65-F5344CB8AC3E}">
        <p14:creationId xmlns:p14="http://schemas.microsoft.com/office/powerpoint/2010/main" val="40514392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6" name="TextBox 5">
            <a:extLst>
              <a:ext uri="{FF2B5EF4-FFF2-40B4-BE49-F238E27FC236}">
                <a16:creationId xmlns:a16="http://schemas.microsoft.com/office/drawing/2014/main" id="{488C3DDC-81F6-9A9C-D932-BBBF4A3C027D}"/>
              </a:ext>
            </a:extLst>
          </p:cNvPr>
          <p:cNvSpPr txBox="1"/>
          <p:nvPr/>
        </p:nvSpPr>
        <p:spPr>
          <a:xfrm>
            <a:off x="3709136" y="882503"/>
            <a:ext cx="4833562" cy="4268861"/>
          </a:xfrm>
          <a:prstGeom prst="rect">
            <a:avLst/>
          </a:prstGeom>
          <a:noFill/>
        </p:spPr>
        <p:txBody>
          <a:bodyPr wrap="square">
            <a:spAutoFit/>
          </a:bodyPr>
          <a:lstStyle/>
          <a:p>
            <a:pPr marL="0" marR="0" algn="just" rtl="1">
              <a:lnSpc>
                <a:spcPct val="115000"/>
              </a:lnSpc>
              <a:spcBef>
                <a:spcPts val="0"/>
              </a:spcBef>
              <a:spcAft>
                <a:spcPts val="0"/>
              </a:spcAft>
            </a:pPr>
            <a:r>
              <a:rPr lang="ar-SA" sz="3600" dirty="0">
                <a:solidFill>
                  <a:schemeClr val="accent1"/>
                </a:solidFill>
                <a:effectLst/>
                <a:latin typeface="Microsoft Sans Serif" panose="020B0604020202020204" pitchFamily="34" charset="0"/>
                <a:ea typeface="Times New Roman" panose="02020603050405020304" pitchFamily="18" charset="0"/>
                <a:cs typeface="Akhbar MT" pitchFamily="2" charset="-78"/>
              </a:rPr>
              <a:t>القيادة</a:t>
            </a:r>
            <a:r>
              <a:rPr lang="ar-SA" sz="2000" dirty="0">
                <a:solidFill>
                  <a:schemeClr val="tx1"/>
                </a:solidFill>
                <a:effectLst/>
                <a:latin typeface="Microsoft Sans Serif" panose="020B0604020202020204" pitchFamily="34" charset="0"/>
                <a:ea typeface="Times New Roman" panose="02020603050405020304" pitchFamily="18" charset="0"/>
                <a:cs typeface="Akhbar MT" pitchFamily="2" charset="-78"/>
              </a:rPr>
              <a:t> مصطلح يشير إلى (العملية) التي بواسطتها يقوم الفرد بتوجيه أو بالتأثير في أفكار ومشاعر أفراد آخرين أو في سلوكهم. وهذا التأثير قد يحدث من خلال أعمال الفرد أو مؤلفاته أو رسوماته أو اختراعاته أو ابتكاراته. ويطلق على هذا النوع من القيادة اسم القيادة غير المباشرة أو القيادة الذهنية. وقد يحدث التأثير عن طريق اتصال الشخص وجهاً لوجه بأشخاص آخرين من خلال الحديث أو التخاطب ويطلق على هذا النوع اسم القيادة المباشرة أو القيادة وجهاً لوجه، والقيادة أياً كان نوعها تشتمل على هدف معين يرغب القائد في تحقيقه، فالقياد</a:t>
            </a:r>
            <a:r>
              <a:rPr lang="ar-AE" sz="2000" dirty="0">
                <a:solidFill>
                  <a:schemeClr val="tx1"/>
                </a:solidFill>
                <a:effectLst/>
                <a:latin typeface="Microsoft Sans Serif" panose="020B0604020202020204" pitchFamily="34" charset="0"/>
                <a:ea typeface="Times New Roman" panose="02020603050405020304" pitchFamily="18" charset="0"/>
                <a:cs typeface="Akhbar MT" pitchFamily="2" charset="-78"/>
              </a:rPr>
              <a:t>ة</a:t>
            </a:r>
            <a:r>
              <a:rPr lang="ar-SA" sz="2000" dirty="0">
                <a:solidFill>
                  <a:schemeClr val="tx1"/>
                </a:solidFill>
                <a:effectLst/>
                <a:latin typeface="Microsoft Sans Serif" panose="020B0604020202020204" pitchFamily="34" charset="0"/>
                <a:ea typeface="Times New Roman" panose="02020603050405020304" pitchFamily="18" charset="0"/>
                <a:cs typeface="Akhbar MT" pitchFamily="2" charset="-78"/>
              </a:rPr>
              <a:t> هي توجيه لسلوك الآخرين نحو غرض معين، وبمعنى آخر فإن القائد مسؤول عن تنسيق مجهودات ونشاطات أعضاء المجموعة التي يقودها لتحقيق هدف مشترك. </a:t>
            </a:r>
            <a:endParaRPr lang="en-US" sz="2000" dirty="0">
              <a:solidFill>
                <a:schemeClr val="tx1"/>
              </a:solidFill>
              <a:effectLst/>
              <a:latin typeface="Microsoft Sans Serif" panose="020B0604020202020204" pitchFamily="34" charset="0"/>
              <a:ea typeface="Times New Roman" panose="02020603050405020304" pitchFamily="18" charset="0"/>
              <a:cs typeface="Akhbar MT" pitchFamily="2" charset="-78"/>
            </a:endParaRPr>
          </a:p>
        </p:txBody>
      </p:sp>
      <p:grpSp>
        <p:nvGrpSpPr>
          <p:cNvPr id="7" name="Google Shape;739;p35">
            <a:extLst>
              <a:ext uri="{FF2B5EF4-FFF2-40B4-BE49-F238E27FC236}">
                <a16:creationId xmlns:a16="http://schemas.microsoft.com/office/drawing/2014/main" id="{FA54A4B0-C05A-63FA-699D-02EB82C04C6F}"/>
              </a:ext>
            </a:extLst>
          </p:cNvPr>
          <p:cNvGrpSpPr/>
          <p:nvPr/>
        </p:nvGrpSpPr>
        <p:grpSpPr>
          <a:xfrm>
            <a:off x="8087852" y="310742"/>
            <a:ext cx="535152" cy="454802"/>
            <a:chOff x="6943175" y="2494925"/>
            <a:chExt cx="535152" cy="454802"/>
          </a:xfrm>
        </p:grpSpPr>
        <p:sp>
          <p:nvSpPr>
            <p:cNvPr id="9" name="Google Shape;740;p35">
              <a:extLst>
                <a:ext uri="{FF2B5EF4-FFF2-40B4-BE49-F238E27FC236}">
                  <a16:creationId xmlns:a16="http://schemas.microsoft.com/office/drawing/2014/main" id="{263FE42B-51D6-0611-1865-127551F8DBFE}"/>
                </a:ext>
              </a:extLst>
            </p:cNvPr>
            <p:cNvSpPr/>
            <p:nvPr/>
          </p:nvSpPr>
          <p:spPr>
            <a:xfrm>
              <a:off x="7193029" y="2611213"/>
              <a:ext cx="275172" cy="250355"/>
            </a:xfrm>
            <a:custGeom>
              <a:avLst/>
              <a:gdLst/>
              <a:ahLst/>
              <a:cxnLst/>
              <a:rect l="l" t="t" r="r" b="b"/>
              <a:pathLst>
                <a:path w="6250" h="5686" extrusionOk="0">
                  <a:moveTo>
                    <a:pt x="3934" y="1"/>
                  </a:moveTo>
                  <a:lnTo>
                    <a:pt x="2728" y="919"/>
                  </a:lnTo>
                  <a:lnTo>
                    <a:pt x="1733" y="584"/>
                  </a:lnTo>
                  <a:lnTo>
                    <a:pt x="0" y="1991"/>
                  </a:lnTo>
                  <a:lnTo>
                    <a:pt x="2670" y="5685"/>
                  </a:lnTo>
                  <a:lnTo>
                    <a:pt x="6250" y="3140"/>
                  </a:lnTo>
                  <a:lnTo>
                    <a:pt x="39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41;p35">
              <a:extLst>
                <a:ext uri="{FF2B5EF4-FFF2-40B4-BE49-F238E27FC236}">
                  <a16:creationId xmlns:a16="http://schemas.microsoft.com/office/drawing/2014/main" id="{589DBEAE-0688-587C-395C-5DFE1F3685FF}"/>
                </a:ext>
              </a:extLst>
            </p:cNvPr>
            <p:cNvSpPr/>
            <p:nvPr/>
          </p:nvSpPr>
          <p:spPr>
            <a:xfrm>
              <a:off x="7316481" y="2494925"/>
              <a:ext cx="161845" cy="297335"/>
            </a:xfrm>
            <a:custGeom>
              <a:avLst/>
              <a:gdLst/>
              <a:ahLst/>
              <a:cxnLst/>
              <a:rect l="l" t="t" r="r" b="b"/>
              <a:pathLst>
                <a:path w="3676" h="6753" extrusionOk="0">
                  <a:moveTo>
                    <a:pt x="3675" y="0"/>
                  </a:moveTo>
                  <a:lnTo>
                    <a:pt x="106" y="2536"/>
                  </a:lnTo>
                  <a:cubicBezTo>
                    <a:pt x="10" y="2594"/>
                    <a:pt x="0" y="2718"/>
                    <a:pt x="58" y="2804"/>
                  </a:cubicBezTo>
                  <a:lnTo>
                    <a:pt x="3063" y="6680"/>
                  </a:lnTo>
                  <a:cubicBezTo>
                    <a:pt x="3101" y="6729"/>
                    <a:pt x="3153" y="6753"/>
                    <a:pt x="3208" y="6753"/>
                  </a:cubicBezTo>
                  <a:cubicBezTo>
                    <a:pt x="3250" y="6753"/>
                    <a:pt x="3293" y="6738"/>
                    <a:pt x="3331" y="6709"/>
                  </a:cubicBezTo>
                  <a:lnTo>
                    <a:pt x="3675" y="6441"/>
                  </a:lnTo>
                  <a:lnTo>
                    <a:pt x="3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42;p35">
              <a:extLst>
                <a:ext uri="{FF2B5EF4-FFF2-40B4-BE49-F238E27FC236}">
                  <a16:creationId xmlns:a16="http://schemas.microsoft.com/office/drawing/2014/main" id="{CFFED215-3449-0A1C-3900-EED9CCB624F3}"/>
                </a:ext>
              </a:extLst>
            </p:cNvPr>
            <p:cNvSpPr/>
            <p:nvPr/>
          </p:nvSpPr>
          <p:spPr>
            <a:xfrm>
              <a:off x="7426857" y="2718254"/>
              <a:ext cx="51468" cy="74102"/>
            </a:xfrm>
            <a:custGeom>
              <a:avLst/>
              <a:gdLst/>
              <a:ahLst/>
              <a:cxnLst/>
              <a:rect l="l" t="t" r="r" b="b"/>
              <a:pathLst>
                <a:path w="1169" h="1683" extrusionOk="0">
                  <a:moveTo>
                    <a:pt x="1168" y="0"/>
                  </a:moveTo>
                  <a:lnTo>
                    <a:pt x="1" y="890"/>
                  </a:lnTo>
                  <a:lnTo>
                    <a:pt x="556" y="1608"/>
                  </a:lnTo>
                  <a:cubicBezTo>
                    <a:pt x="595" y="1658"/>
                    <a:pt x="650" y="1683"/>
                    <a:pt x="707" y="1683"/>
                  </a:cubicBezTo>
                  <a:cubicBezTo>
                    <a:pt x="747" y="1683"/>
                    <a:pt x="788" y="1670"/>
                    <a:pt x="824" y="1646"/>
                  </a:cubicBezTo>
                  <a:lnTo>
                    <a:pt x="1168" y="1369"/>
                  </a:lnTo>
                  <a:lnTo>
                    <a:pt x="1168" y="0"/>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3;p35">
              <a:extLst>
                <a:ext uri="{FF2B5EF4-FFF2-40B4-BE49-F238E27FC236}">
                  <a16:creationId xmlns:a16="http://schemas.microsoft.com/office/drawing/2014/main" id="{3E9C750D-C07F-D583-F135-AC0A90E3DF29}"/>
                </a:ext>
              </a:extLst>
            </p:cNvPr>
            <p:cNvSpPr/>
            <p:nvPr/>
          </p:nvSpPr>
          <p:spPr>
            <a:xfrm>
              <a:off x="7211124" y="2693817"/>
              <a:ext cx="209043" cy="139223"/>
            </a:xfrm>
            <a:custGeom>
              <a:avLst/>
              <a:gdLst/>
              <a:ahLst/>
              <a:cxnLst/>
              <a:rect l="l" t="t" r="r" b="b"/>
              <a:pathLst>
                <a:path w="4748" h="3162" extrusionOk="0">
                  <a:moveTo>
                    <a:pt x="546" y="0"/>
                  </a:moveTo>
                  <a:lnTo>
                    <a:pt x="1" y="1005"/>
                  </a:lnTo>
                  <a:lnTo>
                    <a:pt x="3829" y="3092"/>
                  </a:lnTo>
                  <a:cubicBezTo>
                    <a:pt x="3916" y="3139"/>
                    <a:pt x="4009" y="3162"/>
                    <a:pt x="4101" y="3162"/>
                  </a:cubicBezTo>
                  <a:cubicBezTo>
                    <a:pt x="4303" y="3162"/>
                    <a:pt x="4499" y="3053"/>
                    <a:pt x="4604" y="2862"/>
                  </a:cubicBezTo>
                  <a:cubicBezTo>
                    <a:pt x="4748" y="2584"/>
                    <a:pt x="4652" y="2240"/>
                    <a:pt x="4374" y="2087"/>
                  </a:cubicBezTo>
                  <a:lnTo>
                    <a:pt x="5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44;p35">
              <a:extLst>
                <a:ext uri="{FF2B5EF4-FFF2-40B4-BE49-F238E27FC236}">
                  <a16:creationId xmlns:a16="http://schemas.microsoft.com/office/drawing/2014/main" id="{4DEE6A01-32E3-B1E6-A657-FA676CA9A3B5}"/>
                </a:ext>
              </a:extLst>
            </p:cNvPr>
            <p:cNvSpPr/>
            <p:nvPr/>
          </p:nvSpPr>
          <p:spPr>
            <a:xfrm>
              <a:off x="7292882" y="2763739"/>
              <a:ext cx="122661" cy="69347"/>
            </a:xfrm>
            <a:custGeom>
              <a:avLst/>
              <a:gdLst/>
              <a:ahLst/>
              <a:cxnLst/>
              <a:rect l="l" t="t" r="r" b="b"/>
              <a:pathLst>
                <a:path w="2786" h="1575" extrusionOk="0">
                  <a:moveTo>
                    <a:pt x="240" y="1"/>
                  </a:moveTo>
                  <a:lnTo>
                    <a:pt x="1" y="432"/>
                  </a:lnTo>
                  <a:lnTo>
                    <a:pt x="1972" y="1504"/>
                  </a:lnTo>
                  <a:cubicBezTo>
                    <a:pt x="2058" y="1552"/>
                    <a:pt x="2152" y="1575"/>
                    <a:pt x="2244" y="1575"/>
                  </a:cubicBezTo>
                  <a:cubicBezTo>
                    <a:pt x="2478" y="1575"/>
                    <a:pt x="2703" y="1428"/>
                    <a:pt x="2785" y="1188"/>
                  </a:cubicBezTo>
                  <a:lnTo>
                    <a:pt x="2785" y="1188"/>
                  </a:lnTo>
                  <a:cubicBezTo>
                    <a:pt x="2729" y="1205"/>
                    <a:pt x="2672" y="1214"/>
                    <a:pt x="2615" y="1214"/>
                  </a:cubicBezTo>
                  <a:cubicBezTo>
                    <a:pt x="2517" y="1214"/>
                    <a:pt x="2421" y="1188"/>
                    <a:pt x="2336" y="1140"/>
                  </a:cubicBezTo>
                  <a:lnTo>
                    <a:pt x="240" y="1"/>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45;p35">
              <a:extLst>
                <a:ext uri="{FF2B5EF4-FFF2-40B4-BE49-F238E27FC236}">
                  <a16:creationId xmlns:a16="http://schemas.microsoft.com/office/drawing/2014/main" id="{4A96CF5C-3815-18C9-FB41-FA9046A0B0BC}"/>
                </a:ext>
              </a:extLst>
            </p:cNvPr>
            <p:cNvSpPr/>
            <p:nvPr/>
          </p:nvSpPr>
          <p:spPr>
            <a:xfrm>
              <a:off x="7172380" y="2730055"/>
              <a:ext cx="209439" cy="138827"/>
            </a:xfrm>
            <a:custGeom>
              <a:avLst/>
              <a:gdLst/>
              <a:ahLst/>
              <a:cxnLst/>
              <a:rect l="l" t="t" r="r" b="b"/>
              <a:pathLst>
                <a:path w="4757" h="3153" extrusionOk="0">
                  <a:moveTo>
                    <a:pt x="546" y="0"/>
                  </a:moveTo>
                  <a:lnTo>
                    <a:pt x="0" y="996"/>
                  </a:lnTo>
                  <a:lnTo>
                    <a:pt x="3829" y="3082"/>
                  </a:lnTo>
                  <a:cubicBezTo>
                    <a:pt x="3916" y="3130"/>
                    <a:pt x="4010" y="3153"/>
                    <a:pt x="4102" y="3153"/>
                  </a:cubicBezTo>
                  <a:cubicBezTo>
                    <a:pt x="4304" y="3153"/>
                    <a:pt x="4499" y="3046"/>
                    <a:pt x="4604" y="2862"/>
                  </a:cubicBezTo>
                  <a:cubicBezTo>
                    <a:pt x="4757" y="2584"/>
                    <a:pt x="4652" y="2240"/>
                    <a:pt x="4374" y="2087"/>
                  </a:cubicBezTo>
                  <a:lnTo>
                    <a:pt x="5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46;p35">
              <a:extLst>
                <a:ext uri="{FF2B5EF4-FFF2-40B4-BE49-F238E27FC236}">
                  <a16:creationId xmlns:a16="http://schemas.microsoft.com/office/drawing/2014/main" id="{AD3E067A-3CFB-2FCF-2AF3-B8445C2DC0C0}"/>
                </a:ext>
              </a:extLst>
            </p:cNvPr>
            <p:cNvSpPr/>
            <p:nvPr/>
          </p:nvSpPr>
          <p:spPr>
            <a:xfrm>
              <a:off x="7267611" y="2808828"/>
              <a:ext cx="109144" cy="60101"/>
            </a:xfrm>
            <a:custGeom>
              <a:avLst/>
              <a:gdLst/>
              <a:ahLst/>
              <a:cxnLst/>
              <a:rect l="l" t="t" r="r" b="b"/>
              <a:pathLst>
                <a:path w="2479" h="1365" extrusionOk="0">
                  <a:moveTo>
                    <a:pt x="220" y="1"/>
                  </a:moveTo>
                  <a:lnTo>
                    <a:pt x="0" y="384"/>
                  </a:lnTo>
                  <a:lnTo>
                    <a:pt x="1666" y="1293"/>
                  </a:lnTo>
                  <a:cubicBezTo>
                    <a:pt x="1752" y="1342"/>
                    <a:pt x="1845" y="1364"/>
                    <a:pt x="1937" y="1364"/>
                  </a:cubicBezTo>
                  <a:cubicBezTo>
                    <a:pt x="2171" y="1364"/>
                    <a:pt x="2397" y="1218"/>
                    <a:pt x="2479" y="977"/>
                  </a:cubicBezTo>
                  <a:lnTo>
                    <a:pt x="2479" y="977"/>
                  </a:lnTo>
                  <a:cubicBezTo>
                    <a:pt x="2405" y="1012"/>
                    <a:pt x="2325" y="1029"/>
                    <a:pt x="2245" y="1029"/>
                  </a:cubicBezTo>
                  <a:cubicBezTo>
                    <a:pt x="2150" y="1029"/>
                    <a:pt x="2055" y="1005"/>
                    <a:pt x="1972" y="958"/>
                  </a:cubicBezTo>
                  <a:lnTo>
                    <a:pt x="220" y="1"/>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47;p35">
              <a:extLst>
                <a:ext uri="{FF2B5EF4-FFF2-40B4-BE49-F238E27FC236}">
                  <a16:creationId xmlns:a16="http://schemas.microsoft.com/office/drawing/2014/main" id="{77EEF5F6-290C-FE88-FA4C-821C38E5042D}"/>
                </a:ext>
              </a:extLst>
            </p:cNvPr>
            <p:cNvSpPr/>
            <p:nvPr/>
          </p:nvSpPr>
          <p:spPr>
            <a:xfrm>
              <a:off x="7133592" y="2765853"/>
              <a:ext cx="209483" cy="139267"/>
            </a:xfrm>
            <a:custGeom>
              <a:avLst/>
              <a:gdLst/>
              <a:ahLst/>
              <a:cxnLst/>
              <a:rect l="l" t="t" r="r" b="b"/>
              <a:pathLst>
                <a:path w="4758" h="3163" extrusionOk="0">
                  <a:moveTo>
                    <a:pt x="546" y="1"/>
                  </a:moveTo>
                  <a:lnTo>
                    <a:pt x="1" y="1006"/>
                  </a:lnTo>
                  <a:lnTo>
                    <a:pt x="3829" y="3092"/>
                  </a:lnTo>
                  <a:cubicBezTo>
                    <a:pt x="3916" y="3140"/>
                    <a:pt x="4009" y="3163"/>
                    <a:pt x="4101" y="3163"/>
                  </a:cubicBezTo>
                  <a:cubicBezTo>
                    <a:pt x="4303" y="3163"/>
                    <a:pt x="4499" y="3053"/>
                    <a:pt x="4604" y="2862"/>
                  </a:cubicBezTo>
                  <a:cubicBezTo>
                    <a:pt x="4757" y="2585"/>
                    <a:pt x="4652" y="2240"/>
                    <a:pt x="4375" y="2097"/>
                  </a:cubicBezTo>
                  <a:lnTo>
                    <a:pt x="5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48;p35">
              <a:extLst>
                <a:ext uri="{FF2B5EF4-FFF2-40B4-BE49-F238E27FC236}">
                  <a16:creationId xmlns:a16="http://schemas.microsoft.com/office/drawing/2014/main" id="{F7910A05-EBA2-D676-4152-F67BBF15F7DF}"/>
                </a:ext>
              </a:extLst>
            </p:cNvPr>
            <p:cNvSpPr/>
            <p:nvPr/>
          </p:nvSpPr>
          <p:spPr>
            <a:xfrm>
              <a:off x="7242339" y="2853079"/>
              <a:ext cx="95231" cy="51999"/>
            </a:xfrm>
            <a:custGeom>
              <a:avLst/>
              <a:gdLst/>
              <a:ahLst/>
              <a:cxnLst/>
              <a:rect l="l" t="t" r="r" b="b"/>
              <a:pathLst>
                <a:path w="2163" h="1181" extrusionOk="0">
                  <a:moveTo>
                    <a:pt x="211" y="1"/>
                  </a:moveTo>
                  <a:lnTo>
                    <a:pt x="0" y="365"/>
                  </a:lnTo>
                  <a:lnTo>
                    <a:pt x="1359" y="1111"/>
                  </a:lnTo>
                  <a:cubicBezTo>
                    <a:pt x="1445" y="1158"/>
                    <a:pt x="1539" y="1181"/>
                    <a:pt x="1631" y="1181"/>
                  </a:cubicBezTo>
                  <a:cubicBezTo>
                    <a:pt x="1856" y="1181"/>
                    <a:pt x="2075" y="1048"/>
                    <a:pt x="2163" y="824"/>
                  </a:cubicBezTo>
                  <a:lnTo>
                    <a:pt x="2163" y="824"/>
                  </a:lnTo>
                  <a:cubicBezTo>
                    <a:pt x="2092" y="853"/>
                    <a:pt x="2019" y="868"/>
                    <a:pt x="1946" y="868"/>
                  </a:cubicBezTo>
                  <a:cubicBezTo>
                    <a:pt x="1853" y="868"/>
                    <a:pt x="1761" y="844"/>
                    <a:pt x="1675" y="795"/>
                  </a:cubicBezTo>
                  <a:lnTo>
                    <a:pt x="211" y="1"/>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49;p35">
              <a:extLst>
                <a:ext uri="{FF2B5EF4-FFF2-40B4-BE49-F238E27FC236}">
                  <a16:creationId xmlns:a16="http://schemas.microsoft.com/office/drawing/2014/main" id="{9AA10B32-9591-C0ED-68ED-2BCD43156CDB}"/>
                </a:ext>
              </a:extLst>
            </p:cNvPr>
            <p:cNvSpPr/>
            <p:nvPr/>
          </p:nvSpPr>
          <p:spPr>
            <a:xfrm>
              <a:off x="7094848" y="2802091"/>
              <a:ext cx="209439" cy="139091"/>
            </a:xfrm>
            <a:custGeom>
              <a:avLst/>
              <a:gdLst/>
              <a:ahLst/>
              <a:cxnLst/>
              <a:rect l="l" t="t" r="r" b="b"/>
              <a:pathLst>
                <a:path w="4757" h="3159" extrusionOk="0">
                  <a:moveTo>
                    <a:pt x="546" y="1"/>
                  </a:moveTo>
                  <a:lnTo>
                    <a:pt x="0" y="996"/>
                  </a:lnTo>
                  <a:lnTo>
                    <a:pt x="3829" y="3092"/>
                  </a:lnTo>
                  <a:cubicBezTo>
                    <a:pt x="3915" y="3137"/>
                    <a:pt x="4008" y="3158"/>
                    <a:pt x="4100" y="3158"/>
                  </a:cubicBezTo>
                  <a:cubicBezTo>
                    <a:pt x="4302" y="3158"/>
                    <a:pt x="4498" y="3053"/>
                    <a:pt x="4604" y="2862"/>
                  </a:cubicBezTo>
                  <a:cubicBezTo>
                    <a:pt x="4757" y="2585"/>
                    <a:pt x="4652" y="2240"/>
                    <a:pt x="4374" y="2087"/>
                  </a:cubicBezTo>
                  <a:lnTo>
                    <a:pt x="5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50;p35">
              <a:extLst>
                <a:ext uri="{FF2B5EF4-FFF2-40B4-BE49-F238E27FC236}">
                  <a16:creationId xmlns:a16="http://schemas.microsoft.com/office/drawing/2014/main" id="{257720AF-1446-BBF8-3051-76CC08E15431}"/>
                </a:ext>
              </a:extLst>
            </p:cNvPr>
            <p:cNvSpPr/>
            <p:nvPr/>
          </p:nvSpPr>
          <p:spPr>
            <a:xfrm>
              <a:off x="7217024" y="2894822"/>
              <a:ext cx="82243" cy="46099"/>
            </a:xfrm>
            <a:custGeom>
              <a:avLst/>
              <a:gdLst/>
              <a:ahLst/>
              <a:cxnLst/>
              <a:rect l="l" t="t" r="r" b="b"/>
              <a:pathLst>
                <a:path w="1868" h="1047" extrusionOk="0">
                  <a:moveTo>
                    <a:pt x="240" y="0"/>
                  </a:moveTo>
                  <a:lnTo>
                    <a:pt x="1" y="402"/>
                  </a:lnTo>
                  <a:lnTo>
                    <a:pt x="1054" y="976"/>
                  </a:lnTo>
                  <a:cubicBezTo>
                    <a:pt x="1140" y="1024"/>
                    <a:pt x="1234" y="1047"/>
                    <a:pt x="1326" y="1047"/>
                  </a:cubicBezTo>
                  <a:cubicBezTo>
                    <a:pt x="1528" y="1047"/>
                    <a:pt x="1724" y="938"/>
                    <a:pt x="1829" y="747"/>
                  </a:cubicBezTo>
                  <a:cubicBezTo>
                    <a:pt x="1848" y="728"/>
                    <a:pt x="1857" y="699"/>
                    <a:pt x="1867" y="670"/>
                  </a:cubicBezTo>
                  <a:lnTo>
                    <a:pt x="1867" y="670"/>
                  </a:lnTo>
                  <a:cubicBezTo>
                    <a:pt x="1801" y="695"/>
                    <a:pt x="1732" y="707"/>
                    <a:pt x="1663" y="707"/>
                  </a:cubicBezTo>
                  <a:cubicBezTo>
                    <a:pt x="1572" y="707"/>
                    <a:pt x="1480" y="685"/>
                    <a:pt x="1398" y="642"/>
                  </a:cubicBezTo>
                  <a:lnTo>
                    <a:pt x="240" y="0"/>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51;p35">
              <a:extLst>
                <a:ext uri="{FF2B5EF4-FFF2-40B4-BE49-F238E27FC236}">
                  <a16:creationId xmlns:a16="http://schemas.microsoft.com/office/drawing/2014/main" id="{127BF1C7-8B26-9257-2A09-59855689AFB3}"/>
                </a:ext>
              </a:extLst>
            </p:cNvPr>
            <p:cNvSpPr/>
            <p:nvPr/>
          </p:nvSpPr>
          <p:spPr>
            <a:xfrm>
              <a:off x="6968006" y="2628473"/>
              <a:ext cx="266763" cy="241505"/>
            </a:xfrm>
            <a:custGeom>
              <a:avLst/>
              <a:gdLst/>
              <a:ahLst/>
              <a:cxnLst/>
              <a:rect l="l" t="t" r="r" b="b"/>
              <a:pathLst>
                <a:path w="6059" h="5485" extrusionOk="0">
                  <a:moveTo>
                    <a:pt x="1896" y="1"/>
                  </a:moveTo>
                  <a:lnTo>
                    <a:pt x="1" y="3418"/>
                  </a:lnTo>
                  <a:lnTo>
                    <a:pt x="3877" y="5485"/>
                  </a:lnTo>
                  <a:lnTo>
                    <a:pt x="6059" y="1484"/>
                  </a:lnTo>
                  <a:lnTo>
                    <a:pt x="4145" y="680"/>
                  </a:lnTo>
                  <a:cubicBezTo>
                    <a:pt x="4106" y="661"/>
                    <a:pt x="4078" y="661"/>
                    <a:pt x="4039" y="661"/>
                  </a:cubicBezTo>
                  <a:lnTo>
                    <a:pt x="3274" y="757"/>
                  </a:lnTo>
                  <a:cubicBezTo>
                    <a:pt x="3226" y="757"/>
                    <a:pt x="3188" y="747"/>
                    <a:pt x="3149" y="728"/>
                  </a:cubicBezTo>
                  <a:lnTo>
                    <a:pt x="18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52;p35">
              <a:extLst>
                <a:ext uri="{FF2B5EF4-FFF2-40B4-BE49-F238E27FC236}">
                  <a16:creationId xmlns:a16="http://schemas.microsoft.com/office/drawing/2014/main" id="{354FE109-FFF8-AFC3-320E-E824F6E28468}"/>
                </a:ext>
              </a:extLst>
            </p:cNvPr>
            <p:cNvSpPr/>
            <p:nvPr/>
          </p:nvSpPr>
          <p:spPr>
            <a:xfrm>
              <a:off x="6943175" y="2531559"/>
              <a:ext cx="165191" cy="285358"/>
            </a:xfrm>
            <a:custGeom>
              <a:avLst/>
              <a:gdLst/>
              <a:ahLst/>
              <a:cxnLst/>
              <a:rect l="l" t="t" r="r" b="b"/>
              <a:pathLst>
                <a:path w="3752" h="6481" extrusionOk="0">
                  <a:moveTo>
                    <a:pt x="0" y="1"/>
                  </a:moveTo>
                  <a:lnTo>
                    <a:pt x="0" y="5810"/>
                  </a:lnTo>
                  <a:lnTo>
                    <a:pt x="1101" y="6451"/>
                  </a:lnTo>
                  <a:cubicBezTo>
                    <a:pt x="1133" y="6471"/>
                    <a:pt x="1170" y="6480"/>
                    <a:pt x="1207" y="6480"/>
                  </a:cubicBezTo>
                  <a:cubicBezTo>
                    <a:pt x="1279" y="6480"/>
                    <a:pt x="1350" y="6444"/>
                    <a:pt x="1388" y="6375"/>
                  </a:cubicBezTo>
                  <a:lnTo>
                    <a:pt x="3694" y="2384"/>
                  </a:lnTo>
                  <a:cubicBezTo>
                    <a:pt x="3752" y="2288"/>
                    <a:pt x="3713" y="2154"/>
                    <a:pt x="3618" y="2097"/>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53;p35">
              <a:extLst>
                <a:ext uri="{FF2B5EF4-FFF2-40B4-BE49-F238E27FC236}">
                  <a16:creationId xmlns:a16="http://schemas.microsoft.com/office/drawing/2014/main" id="{5F6AC6B8-160C-AD34-5FE9-55A2122F9439}"/>
                </a:ext>
              </a:extLst>
            </p:cNvPr>
            <p:cNvSpPr/>
            <p:nvPr/>
          </p:nvSpPr>
          <p:spPr>
            <a:xfrm>
              <a:off x="6943175" y="2531559"/>
              <a:ext cx="127284" cy="266778"/>
            </a:xfrm>
            <a:custGeom>
              <a:avLst/>
              <a:gdLst/>
              <a:ahLst/>
              <a:cxnLst/>
              <a:rect l="l" t="t" r="r" b="b"/>
              <a:pathLst>
                <a:path w="2891" h="6059" extrusionOk="0">
                  <a:moveTo>
                    <a:pt x="0" y="1"/>
                  </a:moveTo>
                  <a:lnTo>
                    <a:pt x="0" y="5810"/>
                  </a:lnTo>
                  <a:lnTo>
                    <a:pt x="431" y="6059"/>
                  </a:lnTo>
                  <a:lnTo>
                    <a:pt x="2890" y="1676"/>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54;p35">
              <a:extLst>
                <a:ext uri="{FF2B5EF4-FFF2-40B4-BE49-F238E27FC236}">
                  <a16:creationId xmlns:a16="http://schemas.microsoft.com/office/drawing/2014/main" id="{E3173852-72AA-DBDC-2CAF-B918D881E32C}"/>
                </a:ext>
              </a:extLst>
            </p:cNvPr>
            <p:cNvSpPr/>
            <p:nvPr/>
          </p:nvSpPr>
          <p:spPr>
            <a:xfrm>
              <a:off x="6943175" y="2732564"/>
              <a:ext cx="79249" cy="84361"/>
            </a:xfrm>
            <a:custGeom>
              <a:avLst/>
              <a:gdLst/>
              <a:ahLst/>
              <a:cxnLst/>
              <a:rect l="l" t="t" r="r" b="b"/>
              <a:pathLst>
                <a:path w="1800" h="1916" extrusionOk="0">
                  <a:moveTo>
                    <a:pt x="0" y="1"/>
                  </a:moveTo>
                  <a:lnTo>
                    <a:pt x="0" y="1245"/>
                  </a:lnTo>
                  <a:lnTo>
                    <a:pt x="1101" y="1886"/>
                  </a:lnTo>
                  <a:cubicBezTo>
                    <a:pt x="1133" y="1906"/>
                    <a:pt x="1170" y="1915"/>
                    <a:pt x="1207" y="1915"/>
                  </a:cubicBezTo>
                  <a:cubicBezTo>
                    <a:pt x="1279" y="1915"/>
                    <a:pt x="1350" y="1879"/>
                    <a:pt x="1388" y="1810"/>
                  </a:cubicBezTo>
                  <a:lnTo>
                    <a:pt x="1799" y="1092"/>
                  </a:lnTo>
                  <a:lnTo>
                    <a:pt x="0" y="1"/>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55;p35">
              <a:extLst>
                <a:ext uri="{FF2B5EF4-FFF2-40B4-BE49-F238E27FC236}">
                  <a16:creationId xmlns:a16="http://schemas.microsoft.com/office/drawing/2014/main" id="{0147AD79-8A26-828E-5361-D555AA174C60}"/>
                </a:ext>
              </a:extLst>
            </p:cNvPr>
            <p:cNvSpPr/>
            <p:nvPr/>
          </p:nvSpPr>
          <p:spPr>
            <a:xfrm>
              <a:off x="7023216" y="2766645"/>
              <a:ext cx="112534" cy="90306"/>
            </a:xfrm>
            <a:custGeom>
              <a:avLst/>
              <a:gdLst/>
              <a:ahLst/>
              <a:cxnLst/>
              <a:rect l="l" t="t" r="r" b="b"/>
              <a:pathLst>
                <a:path w="2556" h="2051" extrusionOk="0">
                  <a:moveTo>
                    <a:pt x="1902" y="1"/>
                  </a:moveTo>
                  <a:cubicBezTo>
                    <a:pt x="1788" y="1"/>
                    <a:pt x="1672" y="35"/>
                    <a:pt x="1570" y="107"/>
                  </a:cubicBezTo>
                  <a:lnTo>
                    <a:pt x="316" y="1016"/>
                  </a:lnTo>
                  <a:cubicBezTo>
                    <a:pt x="58" y="1198"/>
                    <a:pt x="1" y="1562"/>
                    <a:pt x="192" y="1811"/>
                  </a:cubicBezTo>
                  <a:cubicBezTo>
                    <a:pt x="302" y="1968"/>
                    <a:pt x="477" y="2051"/>
                    <a:pt x="654" y="2051"/>
                  </a:cubicBezTo>
                  <a:cubicBezTo>
                    <a:pt x="769" y="2051"/>
                    <a:pt x="885" y="2016"/>
                    <a:pt x="986" y="1945"/>
                  </a:cubicBezTo>
                  <a:lnTo>
                    <a:pt x="2240" y="1045"/>
                  </a:lnTo>
                  <a:cubicBezTo>
                    <a:pt x="2508" y="854"/>
                    <a:pt x="2556" y="490"/>
                    <a:pt x="2364" y="232"/>
                  </a:cubicBezTo>
                  <a:cubicBezTo>
                    <a:pt x="2249" y="81"/>
                    <a:pt x="2077" y="1"/>
                    <a:pt x="19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56;p35">
              <a:extLst>
                <a:ext uri="{FF2B5EF4-FFF2-40B4-BE49-F238E27FC236}">
                  <a16:creationId xmlns:a16="http://schemas.microsoft.com/office/drawing/2014/main" id="{3C4D71EB-591A-4831-2D57-2EAAFF2538D6}"/>
                </a:ext>
              </a:extLst>
            </p:cNvPr>
            <p:cNvSpPr/>
            <p:nvPr/>
          </p:nvSpPr>
          <p:spPr>
            <a:xfrm>
              <a:off x="7028675" y="2768406"/>
              <a:ext cx="107075" cy="88720"/>
            </a:xfrm>
            <a:custGeom>
              <a:avLst/>
              <a:gdLst/>
              <a:ahLst/>
              <a:cxnLst/>
              <a:rect l="l" t="t" r="r" b="b"/>
              <a:pathLst>
                <a:path w="2432" h="2015" extrusionOk="0">
                  <a:moveTo>
                    <a:pt x="2001" y="0"/>
                  </a:moveTo>
                  <a:lnTo>
                    <a:pt x="2001" y="0"/>
                  </a:lnTo>
                  <a:cubicBezTo>
                    <a:pt x="2097" y="249"/>
                    <a:pt x="2011" y="527"/>
                    <a:pt x="1800" y="680"/>
                  </a:cubicBezTo>
                  <a:lnTo>
                    <a:pt x="546" y="1589"/>
                  </a:lnTo>
                  <a:cubicBezTo>
                    <a:pt x="445" y="1661"/>
                    <a:pt x="329" y="1699"/>
                    <a:pt x="211" y="1699"/>
                  </a:cubicBezTo>
                  <a:cubicBezTo>
                    <a:pt x="141" y="1699"/>
                    <a:pt x="69" y="1685"/>
                    <a:pt x="1" y="1656"/>
                  </a:cubicBezTo>
                  <a:lnTo>
                    <a:pt x="1" y="1656"/>
                  </a:lnTo>
                  <a:cubicBezTo>
                    <a:pt x="89" y="1883"/>
                    <a:pt x="303" y="2015"/>
                    <a:pt x="525" y="2015"/>
                  </a:cubicBezTo>
                  <a:cubicBezTo>
                    <a:pt x="640" y="2015"/>
                    <a:pt x="758" y="1980"/>
                    <a:pt x="862" y="1905"/>
                  </a:cubicBezTo>
                  <a:lnTo>
                    <a:pt x="2116" y="1005"/>
                  </a:lnTo>
                  <a:cubicBezTo>
                    <a:pt x="2384" y="814"/>
                    <a:pt x="2432" y="440"/>
                    <a:pt x="2240" y="192"/>
                  </a:cubicBezTo>
                  <a:cubicBezTo>
                    <a:pt x="2173" y="106"/>
                    <a:pt x="2097" y="39"/>
                    <a:pt x="2001" y="0"/>
                  </a:cubicBez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57;p35">
              <a:extLst>
                <a:ext uri="{FF2B5EF4-FFF2-40B4-BE49-F238E27FC236}">
                  <a16:creationId xmlns:a16="http://schemas.microsoft.com/office/drawing/2014/main" id="{8DFE9E55-4324-2BBB-69F8-E01A239B1428}"/>
                </a:ext>
              </a:extLst>
            </p:cNvPr>
            <p:cNvSpPr/>
            <p:nvPr/>
          </p:nvSpPr>
          <p:spPr>
            <a:xfrm>
              <a:off x="7066187" y="2806538"/>
              <a:ext cx="100339" cy="81367"/>
            </a:xfrm>
            <a:custGeom>
              <a:avLst/>
              <a:gdLst/>
              <a:ahLst/>
              <a:cxnLst/>
              <a:rect l="l" t="t" r="r" b="b"/>
              <a:pathLst>
                <a:path w="2279" h="1848" extrusionOk="0">
                  <a:moveTo>
                    <a:pt x="1629" y="1"/>
                  </a:moveTo>
                  <a:cubicBezTo>
                    <a:pt x="1512" y="1"/>
                    <a:pt x="1394" y="37"/>
                    <a:pt x="1293" y="110"/>
                  </a:cubicBezTo>
                  <a:lnTo>
                    <a:pt x="326" y="809"/>
                  </a:lnTo>
                  <a:cubicBezTo>
                    <a:pt x="68" y="1000"/>
                    <a:pt x="1" y="1364"/>
                    <a:pt x="192" y="1623"/>
                  </a:cubicBezTo>
                  <a:cubicBezTo>
                    <a:pt x="306" y="1770"/>
                    <a:pt x="473" y="1847"/>
                    <a:pt x="643" y="1847"/>
                  </a:cubicBezTo>
                  <a:cubicBezTo>
                    <a:pt x="759" y="1847"/>
                    <a:pt x="876" y="1811"/>
                    <a:pt x="977" y="1737"/>
                  </a:cubicBezTo>
                  <a:lnTo>
                    <a:pt x="1963" y="1039"/>
                  </a:lnTo>
                  <a:cubicBezTo>
                    <a:pt x="2221" y="847"/>
                    <a:pt x="2278" y="484"/>
                    <a:pt x="2077" y="225"/>
                  </a:cubicBezTo>
                  <a:cubicBezTo>
                    <a:pt x="1969" y="77"/>
                    <a:pt x="1801" y="1"/>
                    <a:pt x="16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58;p35">
              <a:extLst>
                <a:ext uri="{FF2B5EF4-FFF2-40B4-BE49-F238E27FC236}">
                  <a16:creationId xmlns:a16="http://schemas.microsoft.com/office/drawing/2014/main" id="{B0AF43CA-F42A-917F-2310-FD69BB1F1761}"/>
                </a:ext>
              </a:extLst>
            </p:cNvPr>
            <p:cNvSpPr/>
            <p:nvPr/>
          </p:nvSpPr>
          <p:spPr>
            <a:xfrm>
              <a:off x="7071690" y="2808431"/>
              <a:ext cx="94835" cy="79474"/>
            </a:xfrm>
            <a:custGeom>
              <a:avLst/>
              <a:gdLst/>
              <a:ahLst/>
              <a:cxnLst/>
              <a:rect l="l" t="t" r="r" b="b"/>
              <a:pathLst>
                <a:path w="2154" h="1805" extrusionOk="0">
                  <a:moveTo>
                    <a:pt x="1713" y="0"/>
                  </a:moveTo>
                  <a:lnTo>
                    <a:pt x="1713" y="0"/>
                  </a:lnTo>
                  <a:cubicBezTo>
                    <a:pt x="1809" y="240"/>
                    <a:pt x="1732" y="517"/>
                    <a:pt x="1522" y="670"/>
                  </a:cubicBezTo>
                  <a:lnTo>
                    <a:pt x="546" y="1379"/>
                  </a:lnTo>
                  <a:cubicBezTo>
                    <a:pt x="444" y="1450"/>
                    <a:pt x="328" y="1488"/>
                    <a:pt x="211" y="1488"/>
                  </a:cubicBezTo>
                  <a:cubicBezTo>
                    <a:pt x="140" y="1488"/>
                    <a:pt x="69" y="1474"/>
                    <a:pt x="0" y="1446"/>
                  </a:cubicBezTo>
                  <a:lnTo>
                    <a:pt x="0" y="1446"/>
                  </a:lnTo>
                  <a:cubicBezTo>
                    <a:pt x="19" y="1493"/>
                    <a:pt x="38" y="1541"/>
                    <a:pt x="67" y="1580"/>
                  </a:cubicBezTo>
                  <a:cubicBezTo>
                    <a:pt x="181" y="1727"/>
                    <a:pt x="348" y="1804"/>
                    <a:pt x="520" y="1804"/>
                  </a:cubicBezTo>
                  <a:cubicBezTo>
                    <a:pt x="637" y="1804"/>
                    <a:pt x="756" y="1768"/>
                    <a:pt x="861" y="1694"/>
                  </a:cubicBezTo>
                  <a:lnTo>
                    <a:pt x="1838" y="996"/>
                  </a:lnTo>
                  <a:cubicBezTo>
                    <a:pt x="2096" y="804"/>
                    <a:pt x="2153" y="441"/>
                    <a:pt x="1952" y="182"/>
                  </a:cubicBezTo>
                  <a:cubicBezTo>
                    <a:pt x="1895" y="106"/>
                    <a:pt x="1809" y="39"/>
                    <a:pt x="1713" y="0"/>
                  </a:cubicBez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59;p35">
              <a:extLst>
                <a:ext uri="{FF2B5EF4-FFF2-40B4-BE49-F238E27FC236}">
                  <a16:creationId xmlns:a16="http://schemas.microsoft.com/office/drawing/2014/main" id="{E2257979-D6C9-0FAC-B4A6-D630EEF017FC}"/>
                </a:ext>
              </a:extLst>
            </p:cNvPr>
            <p:cNvSpPr/>
            <p:nvPr/>
          </p:nvSpPr>
          <p:spPr>
            <a:xfrm>
              <a:off x="7109157" y="2846299"/>
              <a:ext cx="87703" cy="72605"/>
            </a:xfrm>
            <a:custGeom>
              <a:avLst/>
              <a:gdLst/>
              <a:ahLst/>
              <a:cxnLst/>
              <a:rect l="l" t="t" r="r" b="b"/>
              <a:pathLst>
                <a:path w="1992" h="1649" extrusionOk="0">
                  <a:moveTo>
                    <a:pt x="1340" y="1"/>
                  </a:moveTo>
                  <a:cubicBezTo>
                    <a:pt x="1227" y="1"/>
                    <a:pt x="1114" y="35"/>
                    <a:pt x="1015" y="107"/>
                  </a:cubicBezTo>
                  <a:lnTo>
                    <a:pt x="317" y="614"/>
                  </a:lnTo>
                  <a:cubicBezTo>
                    <a:pt x="58" y="796"/>
                    <a:pt x="1" y="1160"/>
                    <a:pt x="183" y="1409"/>
                  </a:cubicBezTo>
                  <a:cubicBezTo>
                    <a:pt x="299" y="1566"/>
                    <a:pt x="475" y="1648"/>
                    <a:pt x="652" y="1648"/>
                  </a:cubicBezTo>
                  <a:cubicBezTo>
                    <a:pt x="766" y="1648"/>
                    <a:pt x="879" y="1614"/>
                    <a:pt x="977" y="1543"/>
                  </a:cubicBezTo>
                  <a:lnTo>
                    <a:pt x="1676" y="1035"/>
                  </a:lnTo>
                  <a:cubicBezTo>
                    <a:pt x="1944" y="844"/>
                    <a:pt x="1991" y="480"/>
                    <a:pt x="1800" y="231"/>
                  </a:cubicBezTo>
                  <a:cubicBezTo>
                    <a:pt x="1684" y="81"/>
                    <a:pt x="1513" y="1"/>
                    <a:pt x="1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60;p35">
              <a:extLst>
                <a:ext uri="{FF2B5EF4-FFF2-40B4-BE49-F238E27FC236}">
                  <a16:creationId xmlns:a16="http://schemas.microsoft.com/office/drawing/2014/main" id="{680C449B-F0EA-9689-C263-138EF13B086C}"/>
                </a:ext>
              </a:extLst>
            </p:cNvPr>
            <p:cNvSpPr/>
            <p:nvPr/>
          </p:nvSpPr>
          <p:spPr>
            <a:xfrm>
              <a:off x="7114220" y="2848060"/>
              <a:ext cx="82640" cy="70844"/>
            </a:xfrm>
            <a:custGeom>
              <a:avLst/>
              <a:gdLst/>
              <a:ahLst/>
              <a:cxnLst/>
              <a:rect l="l" t="t" r="r" b="b"/>
              <a:pathLst>
                <a:path w="1877" h="1609" extrusionOk="0">
                  <a:moveTo>
                    <a:pt x="1417" y="0"/>
                  </a:moveTo>
                  <a:cubicBezTo>
                    <a:pt x="1503" y="230"/>
                    <a:pt x="1417" y="498"/>
                    <a:pt x="1216" y="651"/>
                  </a:cubicBezTo>
                  <a:lnTo>
                    <a:pt x="517" y="1148"/>
                  </a:lnTo>
                  <a:cubicBezTo>
                    <a:pt x="419" y="1222"/>
                    <a:pt x="305" y="1261"/>
                    <a:pt x="190" y="1261"/>
                  </a:cubicBezTo>
                  <a:cubicBezTo>
                    <a:pt x="126" y="1261"/>
                    <a:pt x="62" y="1249"/>
                    <a:pt x="1" y="1225"/>
                  </a:cubicBezTo>
                  <a:lnTo>
                    <a:pt x="1" y="1225"/>
                  </a:lnTo>
                  <a:cubicBezTo>
                    <a:pt x="20" y="1273"/>
                    <a:pt x="39" y="1321"/>
                    <a:pt x="68" y="1369"/>
                  </a:cubicBezTo>
                  <a:cubicBezTo>
                    <a:pt x="184" y="1526"/>
                    <a:pt x="360" y="1608"/>
                    <a:pt x="539" y="1608"/>
                  </a:cubicBezTo>
                  <a:cubicBezTo>
                    <a:pt x="654" y="1608"/>
                    <a:pt x="770" y="1574"/>
                    <a:pt x="872" y="1503"/>
                  </a:cubicBezTo>
                  <a:lnTo>
                    <a:pt x="1561" y="995"/>
                  </a:lnTo>
                  <a:cubicBezTo>
                    <a:pt x="1829" y="804"/>
                    <a:pt x="1876" y="440"/>
                    <a:pt x="1685" y="182"/>
                  </a:cubicBezTo>
                  <a:cubicBezTo>
                    <a:pt x="1618" y="96"/>
                    <a:pt x="1522" y="29"/>
                    <a:pt x="1417" y="0"/>
                  </a:cubicBez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61;p35">
              <a:extLst>
                <a:ext uri="{FF2B5EF4-FFF2-40B4-BE49-F238E27FC236}">
                  <a16:creationId xmlns:a16="http://schemas.microsoft.com/office/drawing/2014/main" id="{77A757B8-FE59-FB57-AF65-2AF4C2D3EF3A}"/>
                </a:ext>
              </a:extLst>
            </p:cNvPr>
            <p:cNvSpPr/>
            <p:nvPr/>
          </p:nvSpPr>
          <p:spPr>
            <a:xfrm>
              <a:off x="7152172" y="2886103"/>
              <a:ext cx="75463" cy="63579"/>
            </a:xfrm>
            <a:custGeom>
              <a:avLst/>
              <a:gdLst/>
              <a:ahLst/>
              <a:cxnLst/>
              <a:rect l="l" t="t" r="r" b="b"/>
              <a:pathLst>
                <a:path w="1714" h="1444" extrusionOk="0">
                  <a:moveTo>
                    <a:pt x="1057" y="0"/>
                  </a:moveTo>
                  <a:cubicBezTo>
                    <a:pt x="942" y="0"/>
                    <a:pt x="826" y="34"/>
                    <a:pt x="727" y="103"/>
                  </a:cubicBezTo>
                  <a:lnTo>
                    <a:pt x="316" y="409"/>
                  </a:lnTo>
                  <a:cubicBezTo>
                    <a:pt x="57" y="600"/>
                    <a:pt x="0" y="954"/>
                    <a:pt x="182" y="1203"/>
                  </a:cubicBezTo>
                  <a:cubicBezTo>
                    <a:pt x="298" y="1360"/>
                    <a:pt x="475" y="1443"/>
                    <a:pt x="651" y="1443"/>
                  </a:cubicBezTo>
                  <a:cubicBezTo>
                    <a:pt x="765" y="1443"/>
                    <a:pt x="879" y="1409"/>
                    <a:pt x="976" y="1337"/>
                  </a:cubicBezTo>
                  <a:lnTo>
                    <a:pt x="1397" y="1031"/>
                  </a:lnTo>
                  <a:cubicBezTo>
                    <a:pt x="1656" y="849"/>
                    <a:pt x="1713" y="485"/>
                    <a:pt x="1512" y="227"/>
                  </a:cubicBezTo>
                  <a:cubicBezTo>
                    <a:pt x="1403" y="77"/>
                    <a:pt x="1231" y="0"/>
                    <a:pt x="10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62;p35">
              <a:extLst>
                <a:ext uri="{FF2B5EF4-FFF2-40B4-BE49-F238E27FC236}">
                  <a16:creationId xmlns:a16="http://schemas.microsoft.com/office/drawing/2014/main" id="{DFE8F0D0-6913-6D62-AF09-64BFD39630BA}"/>
                </a:ext>
              </a:extLst>
            </p:cNvPr>
            <p:cNvSpPr/>
            <p:nvPr/>
          </p:nvSpPr>
          <p:spPr>
            <a:xfrm>
              <a:off x="7157191" y="2888085"/>
              <a:ext cx="70444" cy="61642"/>
            </a:xfrm>
            <a:custGeom>
              <a:avLst/>
              <a:gdLst/>
              <a:ahLst/>
              <a:cxnLst/>
              <a:rect l="l" t="t" r="r" b="b"/>
              <a:pathLst>
                <a:path w="1600" h="1400" extrusionOk="0">
                  <a:moveTo>
                    <a:pt x="1149" y="0"/>
                  </a:moveTo>
                  <a:lnTo>
                    <a:pt x="1149" y="0"/>
                  </a:lnTo>
                  <a:cubicBezTo>
                    <a:pt x="1245" y="239"/>
                    <a:pt x="1168" y="517"/>
                    <a:pt x="958" y="661"/>
                  </a:cubicBezTo>
                  <a:lnTo>
                    <a:pt x="537" y="967"/>
                  </a:lnTo>
                  <a:cubicBezTo>
                    <a:pt x="442" y="1038"/>
                    <a:pt x="329" y="1072"/>
                    <a:pt x="213" y="1072"/>
                  </a:cubicBezTo>
                  <a:cubicBezTo>
                    <a:pt x="142" y="1072"/>
                    <a:pt x="70" y="1059"/>
                    <a:pt x="1" y="1034"/>
                  </a:cubicBezTo>
                  <a:lnTo>
                    <a:pt x="1" y="1034"/>
                  </a:lnTo>
                  <a:cubicBezTo>
                    <a:pt x="90" y="1263"/>
                    <a:pt x="311" y="1400"/>
                    <a:pt x="537" y="1400"/>
                  </a:cubicBezTo>
                  <a:cubicBezTo>
                    <a:pt x="650" y="1400"/>
                    <a:pt x="763" y="1366"/>
                    <a:pt x="862" y="1292"/>
                  </a:cubicBezTo>
                  <a:lnTo>
                    <a:pt x="1283" y="986"/>
                  </a:lnTo>
                  <a:cubicBezTo>
                    <a:pt x="1542" y="804"/>
                    <a:pt x="1599" y="431"/>
                    <a:pt x="1398" y="182"/>
                  </a:cubicBezTo>
                  <a:cubicBezTo>
                    <a:pt x="1331" y="96"/>
                    <a:pt x="1255" y="38"/>
                    <a:pt x="1149" y="0"/>
                  </a:cubicBez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63;p35">
              <a:extLst>
                <a:ext uri="{FF2B5EF4-FFF2-40B4-BE49-F238E27FC236}">
                  <a16:creationId xmlns:a16="http://schemas.microsoft.com/office/drawing/2014/main" id="{98F79CD1-A69E-E13E-CA2D-32E2694B0F9F}"/>
                </a:ext>
              </a:extLst>
            </p:cNvPr>
            <p:cNvSpPr/>
            <p:nvPr/>
          </p:nvSpPr>
          <p:spPr>
            <a:xfrm>
              <a:off x="7160581" y="2636927"/>
              <a:ext cx="108748" cy="167314"/>
            </a:xfrm>
            <a:custGeom>
              <a:avLst/>
              <a:gdLst/>
              <a:ahLst/>
              <a:cxnLst/>
              <a:rect l="l" t="t" r="r" b="b"/>
              <a:pathLst>
                <a:path w="2470" h="3800" extrusionOk="0">
                  <a:moveTo>
                    <a:pt x="527" y="0"/>
                  </a:moveTo>
                  <a:cubicBezTo>
                    <a:pt x="441" y="0"/>
                    <a:pt x="364" y="58"/>
                    <a:pt x="345" y="144"/>
                  </a:cubicBezTo>
                  <a:lnTo>
                    <a:pt x="0" y="1522"/>
                  </a:lnTo>
                  <a:lnTo>
                    <a:pt x="0" y="3034"/>
                  </a:lnTo>
                  <a:cubicBezTo>
                    <a:pt x="0" y="3455"/>
                    <a:pt x="345" y="3800"/>
                    <a:pt x="766" y="3800"/>
                  </a:cubicBezTo>
                  <a:cubicBezTo>
                    <a:pt x="1178" y="3800"/>
                    <a:pt x="1522" y="3455"/>
                    <a:pt x="1522" y="3034"/>
                  </a:cubicBezTo>
                  <a:lnTo>
                    <a:pt x="1522" y="1895"/>
                  </a:lnTo>
                  <a:lnTo>
                    <a:pt x="24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64;p35">
              <a:extLst>
                <a:ext uri="{FF2B5EF4-FFF2-40B4-BE49-F238E27FC236}">
                  <a16:creationId xmlns:a16="http://schemas.microsoft.com/office/drawing/2014/main" id="{198EF70D-7EC1-49A7-F823-A85A7735EF0C}"/>
                </a:ext>
              </a:extLst>
            </p:cNvPr>
            <p:cNvSpPr/>
            <p:nvPr/>
          </p:nvSpPr>
          <p:spPr>
            <a:xfrm>
              <a:off x="7160581" y="2636927"/>
              <a:ext cx="45965" cy="167314"/>
            </a:xfrm>
            <a:custGeom>
              <a:avLst/>
              <a:gdLst/>
              <a:ahLst/>
              <a:cxnLst/>
              <a:rect l="l" t="t" r="r" b="b"/>
              <a:pathLst>
                <a:path w="1044" h="3800" extrusionOk="0">
                  <a:moveTo>
                    <a:pt x="527" y="0"/>
                  </a:moveTo>
                  <a:cubicBezTo>
                    <a:pt x="441" y="0"/>
                    <a:pt x="364" y="58"/>
                    <a:pt x="335" y="144"/>
                  </a:cubicBezTo>
                  <a:lnTo>
                    <a:pt x="0" y="1512"/>
                  </a:lnTo>
                  <a:lnTo>
                    <a:pt x="0" y="3034"/>
                  </a:lnTo>
                  <a:cubicBezTo>
                    <a:pt x="0" y="3455"/>
                    <a:pt x="335" y="3800"/>
                    <a:pt x="756" y="3800"/>
                  </a:cubicBezTo>
                  <a:cubicBezTo>
                    <a:pt x="852" y="3800"/>
                    <a:pt x="948" y="3781"/>
                    <a:pt x="1044" y="3742"/>
                  </a:cubicBezTo>
                  <a:cubicBezTo>
                    <a:pt x="756" y="3627"/>
                    <a:pt x="565" y="3350"/>
                    <a:pt x="565" y="3034"/>
                  </a:cubicBezTo>
                  <a:lnTo>
                    <a:pt x="565" y="1522"/>
                  </a:lnTo>
                  <a:lnTo>
                    <a:pt x="948" y="0"/>
                  </a:ln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 name="Picture 36">
            <a:extLst>
              <a:ext uri="{FF2B5EF4-FFF2-40B4-BE49-F238E27FC236}">
                <a16:creationId xmlns:a16="http://schemas.microsoft.com/office/drawing/2014/main" id="{3FE18D1B-F2F6-9105-A98E-E8911F922968}"/>
              </a:ext>
            </a:extLst>
          </p:cNvPr>
          <p:cNvPicPr>
            <a:picLocks noChangeAspect="1"/>
          </p:cNvPicPr>
          <p:nvPr/>
        </p:nvPicPr>
        <p:blipFill>
          <a:blip r:embed="rId3"/>
          <a:stretch>
            <a:fillRect/>
          </a:stretch>
        </p:blipFill>
        <p:spPr>
          <a:xfrm>
            <a:off x="284423" y="1116419"/>
            <a:ext cx="3424713" cy="29664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1"/>
        <p:cNvGrpSpPr/>
        <p:nvPr/>
      </p:nvGrpSpPr>
      <p:grpSpPr>
        <a:xfrm>
          <a:off x="0" y="0"/>
          <a:ext cx="0" cy="0"/>
          <a:chOff x="0" y="0"/>
          <a:chExt cx="0" cy="0"/>
        </a:xfrm>
      </p:grpSpPr>
      <p:sp>
        <p:nvSpPr>
          <p:cNvPr id="1722" name="Google Shape;1722;p53"/>
          <p:cNvSpPr txBox="1">
            <a:spLocks noGrp="1"/>
          </p:cNvSpPr>
          <p:nvPr>
            <p:ph type="ctrTitle"/>
          </p:nvPr>
        </p:nvSpPr>
        <p:spPr>
          <a:xfrm flipH="1">
            <a:off x="727525" y="1350400"/>
            <a:ext cx="3682200" cy="1568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ar-AE" dirty="0">
                <a:latin typeface="Kan Ya Ma Kan Free" panose="00000500000000000000" pitchFamily="50" charset="-78"/>
                <a:cs typeface="Kan Ya Ma Kan Free" panose="00000500000000000000" pitchFamily="50" charset="-78"/>
              </a:rPr>
              <a:t>ما بين القيادة والادارة</a:t>
            </a:r>
            <a:endParaRPr dirty="0">
              <a:latin typeface="Kan Ya Ma Kan Free" panose="00000500000000000000" pitchFamily="50" charset="-78"/>
              <a:cs typeface="Kan Ya Ma Kan Free" panose="00000500000000000000" pitchFamily="50" charset="-78"/>
            </a:endParaRPr>
          </a:p>
        </p:txBody>
      </p:sp>
      <p:sp>
        <p:nvSpPr>
          <p:cNvPr id="1724" name="Google Shape;1724;p53"/>
          <p:cNvSpPr/>
          <p:nvPr/>
        </p:nvSpPr>
        <p:spPr>
          <a:xfrm rot="-1481922">
            <a:off x="8457190" y="4445867"/>
            <a:ext cx="502577" cy="450362"/>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5" name="Google Shape;1725;p53"/>
          <p:cNvGrpSpPr/>
          <p:nvPr/>
        </p:nvGrpSpPr>
        <p:grpSpPr>
          <a:xfrm>
            <a:off x="911746" y="154701"/>
            <a:ext cx="680400" cy="638700"/>
            <a:chOff x="160871" y="936851"/>
            <a:chExt cx="680400" cy="638700"/>
          </a:xfrm>
        </p:grpSpPr>
        <p:sp>
          <p:nvSpPr>
            <p:cNvPr id="1726" name="Google Shape;1726;p53"/>
            <p:cNvSpPr/>
            <p:nvPr/>
          </p:nvSpPr>
          <p:spPr>
            <a:xfrm rot="908294">
              <a:off x="217324" y="1002147"/>
              <a:ext cx="567493" cy="508107"/>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7" name="Google Shape;1727;p53"/>
            <p:cNvGrpSpPr/>
            <p:nvPr/>
          </p:nvGrpSpPr>
          <p:grpSpPr>
            <a:xfrm>
              <a:off x="336500" y="1150250"/>
              <a:ext cx="317850" cy="209175"/>
              <a:chOff x="336500" y="1150250"/>
              <a:chExt cx="317850" cy="209175"/>
            </a:xfrm>
          </p:grpSpPr>
          <p:sp>
            <p:nvSpPr>
              <p:cNvPr id="1728" name="Google Shape;1728;p53"/>
              <p:cNvSpPr/>
              <p:nvPr/>
            </p:nvSpPr>
            <p:spPr>
              <a:xfrm>
                <a:off x="336500" y="1150250"/>
                <a:ext cx="81300" cy="813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3"/>
              <p:cNvSpPr/>
              <p:nvPr/>
            </p:nvSpPr>
            <p:spPr>
              <a:xfrm>
                <a:off x="460425" y="1215550"/>
                <a:ext cx="81300" cy="813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3"/>
              <p:cNvSpPr/>
              <p:nvPr/>
            </p:nvSpPr>
            <p:spPr>
              <a:xfrm>
                <a:off x="573050" y="1278125"/>
                <a:ext cx="81300" cy="81300"/>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31" name="Google Shape;1731;p53"/>
          <p:cNvGrpSpPr/>
          <p:nvPr/>
        </p:nvGrpSpPr>
        <p:grpSpPr>
          <a:xfrm>
            <a:off x="184750" y="2797485"/>
            <a:ext cx="785377" cy="2421158"/>
            <a:chOff x="7825375" y="2447285"/>
            <a:chExt cx="785377" cy="2421158"/>
          </a:xfrm>
        </p:grpSpPr>
        <p:sp>
          <p:nvSpPr>
            <p:cNvPr id="1732" name="Google Shape;1732;p53"/>
            <p:cNvSpPr/>
            <p:nvPr/>
          </p:nvSpPr>
          <p:spPr>
            <a:xfrm>
              <a:off x="7825375" y="2447285"/>
              <a:ext cx="785377" cy="1597032"/>
            </a:xfrm>
            <a:custGeom>
              <a:avLst/>
              <a:gdLst/>
              <a:ahLst/>
              <a:cxnLst/>
              <a:rect l="l" t="t" r="r" b="b"/>
              <a:pathLst>
                <a:path w="9912" h="20155" extrusionOk="0">
                  <a:moveTo>
                    <a:pt x="4109" y="1"/>
                  </a:moveTo>
                  <a:cubicBezTo>
                    <a:pt x="4004" y="1"/>
                    <a:pt x="3898" y="12"/>
                    <a:pt x="3792" y="35"/>
                  </a:cubicBezTo>
                  <a:cubicBezTo>
                    <a:pt x="2841" y="254"/>
                    <a:pt x="2343" y="1294"/>
                    <a:pt x="2006" y="2216"/>
                  </a:cubicBezTo>
                  <a:cubicBezTo>
                    <a:pt x="1758" y="2816"/>
                    <a:pt x="1538" y="3416"/>
                    <a:pt x="1304" y="4031"/>
                  </a:cubicBezTo>
                  <a:cubicBezTo>
                    <a:pt x="660" y="5715"/>
                    <a:pt x="1" y="7515"/>
                    <a:pt x="440" y="9272"/>
                  </a:cubicBezTo>
                  <a:cubicBezTo>
                    <a:pt x="791" y="10692"/>
                    <a:pt x="1787" y="11834"/>
                    <a:pt x="2621" y="13034"/>
                  </a:cubicBezTo>
                  <a:cubicBezTo>
                    <a:pt x="2782" y="13254"/>
                    <a:pt x="2929" y="13503"/>
                    <a:pt x="2914" y="13781"/>
                  </a:cubicBezTo>
                  <a:cubicBezTo>
                    <a:pt x="2885" y="14206"/>
                    <a:pt x="2446" y="14469"/>
                    <a:pt x="2021" y="14572"/>
                  </a:cubicBezTo>
                  <a:cubicBezTo>
                    <a:pt x="1597" y="14659"/>
                    <a:pt x="1157" y="14659"/>
                    <a:pt x="791" y="14879"/>
                  </a:cubicBezTo>
                  <a:cubicBezTo>
                    <a:pt x="352" y="15157"/>
                    <a:pt x="147" y="15699"/>
                    <a:pt x="191" y="16211"/>
                  </a:cubicBezTo>
                  <a:cubicBezTo>
                    <a:pt x="220" y="16724"/>
                    <a:pt x="469" y="17207"/>
                    <a:pt x="777" y="17617"/>
                  </a:cubicBezTo>
                  <a:cubicBezTo>
                    <a:pt x="777" y="17661"/>
                    <a:pt x="2138" y="19359"/>
                    <a:pt x="3690" y="19886"/>
                  </a:cubicBezTo>
                  <a:cubicBezTo>
                    <a:pt x="4186" y="20060"/>
                    <a:pt x="4718" y="20154"/>
                    <a:pt x="5244" y="20154"/>
                  </a:cubicBezTo>
                  <a:cubicBezTo>
                    <a:pt x="6177" y="20154"/>
                    <a:pt x="7090" y="19857"/>
                    <a:pt x="7745" y="19183"/>
                  </a:cubicBezTo>
                  <a:cubicBezTo>
                    <a:pt x="8770" y="18114"/>
                    <a:pt x="9033" y="16402"/>
                    <a:pt x="8345" y="15099"/>
                  </a:cubicBezTo>
                  <a:cubicBezTo>
                    <a:pt x="8023" y="14454"/>
                    <a:pt x="7496" y="13869"/>
                    <a:pt x="7511" y="13152"/>
                  </a:cubicBezTo>
                  <a:cubicBezTo>
                    <a:pt x="7526" y="12771"/>
                    <a:pt x="7716" y="12420"/>
                    <a:pt x="7935" y="12098"/>
                  </a:cubicBezTo>
                  <a:cubicBezTo>
                    <a:pt x="8345" y="11468"/>
                    <a:pt x="8902" y="10956"/>
                    <a:pt x="9282" y="10326"/>
                  </a:cubicBezTo>
                  <a:cubicBezTo>
                    <a:pt x="9663" y="9682"/>
                    <a:pt x="9912" y="8877"/>
                    <a:pt x="9590" y="8203"/>
                  </a:cubicBezTo>
                  <a:cubicBezTo>
                    <a:pt x="9004" y="6857"/>
                    <a:pt x="6925" y="6813"/>
                    <a:pt x="6296" y="5510"/>
                  </a:cubicBezTo>
                  <a:cubicBezTo>
                    <a:pt x="6003" y="4880"/>
                    <a:pt x="6120" y="4178"/>
                    <a:pt x="6193" y="3489"/>
                  </a:cubicBezTo>
                  <a:cubicBezTo>
                    <a:pt x="6267" y="2670"/>
                    <a:pt x="6223" y="1806"/>
                    <a:pt x="5827" y="1103"/>
                  </a:cubicBezTo>
                  <a:cubicBezTo>
                    <a:pt x="5471" y="480"/>
                    <a:pt x="4806" y="1"/>
                    <a:pt x="41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3"/>
            <p:cNvSpPr/>
            <p:nvPr/>
          </p:nvSpPr>
          <p:spPr>
            <a:xfrm>
              <a:off x="8200084" y="3039275"/>
              <a:ext cx="7052" cy="1260986"/>
            </a:xfrm>
            <a:custGeom>
              <a:avLst/>
              <a:gdLst/>
              <a:ahLst/>
              <a:cxnLst/>
              <a:rect l="l" t="t" r="r" b="b"/>
              <a:pathLst>
                <a:path w="89" h="15914" extrusionOk="0">
                  <a:moveTo>
                    <a:pt x="30" y="0"/>
                  </a:moveTo>
                  <a:cubicBezTo>
                    <a:pt x="15" y="0"/>
                    <a:pt x="0" y="3543"/>
                    <a:pt x="0" y="7950"/>
                  </a:cubicBezTo>
                  <a:cubicBezTo>
                    <a:pt x="0" y="12342"/>
                    <a:pt x="15" y="15914"/>
                    <a:pt x="30" y="15914"/>
                  </a:cubicBezTo>
                  <a:cubicBezTo>
                    <a:pt x="74" y="15914"/>
                    <a:pt x="88" y="12342"/>
                    <a:pt x="74" y="7950"/>
                  </a:cubicBezTo>
                  <a:cubicBezTo>
                    <a:pt x="74" y="3558"/>
                    <a:pt x="59" y="0"/>
                    <a:pt x="3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3"/>
            <p:cNvSpPr/>
            <p:nvPr/>
          </p:nvSpPr>
          <p:spPr>
            <a:xfrm>
              <a:off x="8196598" y="3199337"/>
              <a:ext cx="213538" cy="270358"/>
            </a:xfrm>
            <a:custGeom>
              <a:avLst/>
              <a:gdLst/>
              <a:ahLst/>
              <a:cxnLst/>
              <a:rect l="l" t="t" r="r" b="b"/>
              <a:pathLst>
                <a:path w="2695" h="3412" extrusionOk="0">
                  <a:moveTo>
                    <a:pt x="2694" y="1"/>
                  </a:moveTo>
                  <a:cubicBezTo>
                    <a:pt x="2694" y="1"/>
                    <a:pt x="2636" y="45"/>
                    <a:pt x="2548" y="103"/>
                  </a:cubicBezTo>
                  <a:cubicBezTo>
                    <a:pt x="2475" y="176"/>
                    <a:pt x="2372" y="293"/>
                    <a:pt x="2240" y="440"/>
                  </a:cubicBezTo>
                  <a:cubicBezTo>
                    <a:pt x="1977" y="733"/>
                    <a:pt x="1655" y="1172"/>
                    <a:pt x="1289" y="1655"/>
                  </a:cubicBezTo>
                  <a:cubicBezTo>
                    <a:pt x="981" y="2094"/>
                    <a:pt x="659" y="2475"/>
                    <a:pt x="366" y="2885"/>
                  </a:cubicBezTo>
                  <a:lnTo>
                    <a:pt x="103" y="3265"/>
                  </a:lnTo>
                  <a:cubicBezTo>
                    <a:pt x="44" y="3353"/>
                    <a:pt x="0" y="3412"/>
                    <a:pt x="0" y="3412"/>
                  </a:cubicBezTo>
                  <a:cubicBezTo>
                    <a:pt x="0" y="3412"/>
                    <a:pt x="44" y="3368"/>
                    <a:pt x="118" y="3280"/>
                  </a:cubicBezTo>
                  <a:cubicBezTo>
                    <a:pt x="205" y="3148"/>
                    <a:pt x="323" y="3046"/>
                    <a:pt x="410" y="2914"/>
                  </a:cubicBezTo>
                  <a:cubicBezTo>
                    <a:pt x="718" y="2533"/>
                    <a:pt x="1025" y="2123"/>
                    <a:pt x="1362" y="1714"/>
                  </a:cubicBezTo>
                  <a:cubicBezTo>
                    <a:pt x="1684" y="1274"/>
                    <a:pt x="2006" y="879"/>
                    <a:pt x="2299" y="484"/>
                  </a:cubicBezTo>
                  <a:cubicBezTo>
                    <a:pt x="2401" y="337"/>
                    <a:pt x="2518" y="206"/>
                    <a:pt x="2592" y="132"/>
                  </a:cubicBezTo>
                  <a:cubicBezTo>
                    <a:pt x="2665" y="59"/>
                    <a:pt x="2694" y="1"/>
                    <a:pt x="269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3"/>
            <p:cNvSpPr/>
            <p:nvPr/>
          </p:nvSpPr>
          <p:spPr>
            <a:xfrm>
              <a:off x="8042324" y="3706304"/>
              <a:ext cx="160134" cy="187951"/>
            </a:xfrm>
            <a:custGeom>
              <a:avLst/>
              <a:gdLst/>
              <a:ahLst/>
              <a:cxnLst/>
              <a:rect l="l" t="t" r="r" b="b"/>
              <a:pathLst>
                <a:path w="2021" h="2372" extrusionOk="0">
                  <a:moveTo>
                    <a:pt x="0" y="0"/>
                  </a:moveTo>
                  <a:cubicBezTo>
                    <a:pt x="0" y="15"/>
                    <a:pt x="103" y="132"/>
                    <a:pt x="308" y="337"/>
                  </a:cubicBezTo>
                  <a:cubicBezTo>
                    <a:pt x="498" y="542"/>
                    <a:pt x="762" y="820"/>
                    <a:pt x="1054" y="1142"/>
                  </a:cubicBezTo>
                  <a:cubicBezTo>
                    <a:pt x="1347" y="1479"/>
                    <a:pt x="1596" y="1772"/>
                    <a:pt x="1786" y="1991"/>
                  </a:cubicBezTo>
                  <a:cubicBezTo>
                    <a:pt x="1874" y="2094"/>
                    <a:pt x="1933" y="2196"/>
                    <a:pt x="1962" y="2269"/>
                  </a:cubicBezTo>
                  <a:cubicBezTo>
                    <a:pt x="1991" y="2328"/>
                    <a:pt x="2006" y="2372"/>
                    <a:pt x="2006" y="2372"/>
                  </a:cubicBezTo>
                  <a:cubicBezTo>
                    <a:pt x="2021" y="2372"/>
                    <a:pt x="2021" y="2167"/>
                    <a:pt x="1830" y="1933"/>
                  </a:cubicBezTo>
                  <a:cubicBezTo>
                    <a:pt x="1640" y="1698"/>
                    <a:pt x="1406" y="1406"/>
                    <a:pt x="1113" y="1069"/>
                  </a:cubicBezTo>
                  <a:cubicBezTo>
                    <a:pt x="820" y="761"/>
                    <a:pt x="542" y="483"/>
                    <a:pt x="337" y="293"/>
                  </a:cubicBezTo>
                  <a:cubicBezTo>
                    <a:pt x="132" y="103"/>
                    <a:pt x="0" y="0"/>
                    <a:pt x="0"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3"/>
            <p:cNvSpPr/>
            <p:nvPr/>
          </p:nvSpPr>
          <p:spPr>
            <a:xfrm>
              <a:off x="7993008" y="4381211"/>
              <a:ext cx="464000" cy="487231"/>
            </a:xfrm>
            <a:custGeom>
              <a:avLst/>
              <a:gdLst/>
              <a:ahLst/>
              <a:cxnLst/>
              <a:rect l="l" t="t" r="r" b="b"/>
              <a:pathLst>
                <a:path w="5856" h="6149" extrusionOk="0">
                  <a:moveTo>
                    <a:pt x="5856" y="0"/>
                  </a:moveTo>
                  <a:lnTo>
                    <a:pt x="0" y="908"/>
                  </a:lnTo>
                  <a:cubicBezTo>
                    <a:pt x="44" y="908"/>
                    <a:pt x="732" y="6149"/>
                    <a:pt x="732" y="6149"/>
                  </a:cubicBezTo>
                  <a:lnTo>
                    <a:pt x="4670" y="6149"/>
                  </a:lnTo>
                  <a:lnTo>
                    <a:pt x="58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3"/>
            <p:cNvSpPr/>
            <p:nvPr/>
          </p:nvSpPr>
          <p:spPr>
            <a:xfrm>
              <a:off x="7938493" y="4310451"/>
              <a:ext cx="581189" cy="142707"/>
            </a:xfrm>
            <a:custGeom>
              <a:avLst/>
              <a:gdLst/>
              <a:ahLst/>
              <a:cxnLst/>
              <a:rect l="l" t="t" r="r" b="b"/>
              <a:pathLst>
                <a:path w="7335" h="1801" extrusionOk="0">
                  <a:moveTo>
                    <a:pt x="7334" y="0"/>
                  </a:moveTo>
                  <a:lnTo>
                    <a:pt x="0" y="600"/>
                  </a:lnTo>
                  <a:lnTo>
                    <a:pt x="0" y="1801"/>
                  </a:lnTo>
                  <a:lnTo>
                    <a:pt x="7334" y="1801"/>
                  </a:lnTo>
                  <a:lnTo>
                    <a:pt x="7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3"/>
            <p:cNvSpPr/>
            <p:nvPr/>
          </p:nvSpPr>
          <p:spPr>
            <a:xfrm>
              <a:off x="7993008" y="4453080"/>
              <a:ext cx="450134" cy="72027"/>
            </a:xfrm>
            <a:custGeom>
              <a:avLst/>
              <a:gdLst/>
              <a:ahLst/>
              <a:cxnLst/>
              <a:rect l="l" t="t" r="r" b="b"/>
              <a:pathLst>
                <a:path w="5681" h="909" extrusionOk="0">
                  <a:moveTo>
                    <a:pt x="0" y="1"/>
                  </a:moveTo>
                  <a:lnTo>
                    <a:pt x="88" y="543"/>
                  </a:lnTo>
                  <a:lnTo>
                    <a:pt x="5490" y="909"/>
                  </a:lnTo>
                  <a:lnTo>
                    <a:pt x="568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39" name="Google Shape;1739;p53"/>
          <p:cNvPicPr preferRelativeResize="0"/>
          <p:nvPr/>
        </p:nvPicPr>
        <p:blipFill rotWithShape="1">
          <a:blip r:embed="rId3">
            <a:alphaModFix/>
          </a:blip>
          <a:srcRect l="11040" r="23083"/>
          <a:stretch/>
        </p:blipFill>
        <p:spPr>
          <a:xfrm>
            <a:off x="4873225" y="1079250"/>
            <a:ext cx="3178200" cy="3242700"/>
          </a:xfrm>
          <a:prstGeom prst="ellipse">
            <a:avLst/>
          </a:prstGeom>
          <a:noFill/>
          <a:ln>
            <a:noFill/>
          </a:ln>
        </p:spPr>
      </p:pic>
      <p:sp>
        <p:nvSpPr>
          <p:cNvPr id="2" name="Google Shape;626;p34">
            <a:extLst>
              <a:ext uri="{FF2B5EF4-FFF2-40B4-BE49-F238E27FC236}">
                <a16:creationId xmlns:a16="http://schemas.microsoft.com/office/drawing/2014/main" id="{1DE50AC4-939D-B268-473B-B0492BC4CEB0}"/>
              </a:ext>
            </a:extLst>
          </p:cNvPr>
          <p:cNvSpPr txBox="1">
            <a:spLocks/>
          </p:cNvSpPr>
          <p:nvPr/>
        </p:nvSpPr>
        <p:spPr>
          <a:xfrm>
            <a:off x="2971837" y="368100"/>
            <a:ext cx="1437888" cy="841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ar-AE" sz="5400" b="1" dirty="0">
                <a:solidFill>
                  <a:schemeClr val="tx2"/>
                </a:solidFill>
                <a:latin typeface="Bauhaus 93" panose="04030905020B02020C02" pitchFamily="82" charset="0"/>
              </a:rPr>
              <a:t>2</a:t>
            </a:r>
            <a:endParaRPr lang="en" sz="6000" b="1" dirty="0">
              <a:solidFill>
                <a:schemeClr val="tx2"/>
              </a:solidFill>
              <a:latin typeface="Bauhaus 93" panose="04030905020B02020C02" pitchFamily="82"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grpSp>
        <p:nvGrpSpPr>
          <p:cNvPr id="697" name="Google Shape;697;p35"/>
          <p:cNvGrpSpPr/>
          <p:nvPr/>
        </p:nvGrpSpPr>
        <p:grpSpPr>
          <a:xfrm>
            <a:off x="118696" y="1017725"/>
            <a:ext cx="887400" cy="856500"/>
            <a:chOff x="118696" y="1017725"/>
            <a:chExt cx="887400" cy="856500"/>
          </a:xfrm>
        </p:grpSpPr>
        <p:sp>
          <p:nvSpPr>
            <p:cNvPr id="698" name="Google Shape;698;p35"/>
            <p:cNvSpPr/>
            <p:nvPr/>
          </p:nvSpPr>
          <p:spPr>
            <a:xfrm rot="1645945">
              <a:off x="221177" y="1140514"/>
              <a:ext cx="682437" cy="610923"/>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9" name="Google Shape;699;p35"/>
            <p:cNvGrpSpPr/>
            <p:nvPr/>
          </p:nvGrpSpPr>
          <p:grpSpPr>
            <a:xfrm>
              <a:off x="356001" y="1278355"/>
              <a:ext cx="470598" cy="335235"/>
              <a:chOff x="393289" y="3285780"/>
              <a:chExt cx="470598" cy="335235"/>
            </a:xfrm>
          </p:grpSpPr>
          <p:sp>
            <p:nvSpPr>
              <p:cNvPr id="700" name="Google Shape;700;p35"/>
              <p:cNvSpPr/>
              <p:nvPr/>
            </p:nvSpPr>
            <p:spPr>
              <a:xfrm rot="1746505">
                <a:off x="435455" y="3304770"/>
                <a:ext cx="76936" cy="193330"/>
              </a:xfrm>
              <a:custGeom>
                <a:avLst/>
                <a:gdLst/>
                <a:ahLst/>
                <a:cxnLst/>
                <a:rect l="l" t="t" r="r" b="b"/>
                <a:pathLst>
                  <a:path w="542" h="1362" extrusionOk="0">
                    <a:moveTo>
                      <a:pt x="0" y="1"/>
                    </a:moveTo>
                    <a:cubicBezTo>
                      <a:pt x="15" y="469"/>
                      <a:pt x="30" y="923"/>
                      <a:pt x="44" y="1362"/>
                    </a:cubicBezTo>
                    <a:cubicBezTo>
                      <a:pt x="205" y="1318"/>
                      <a:pt x="381" y="1289"/>
                      <a:pt x="542" y="1289"/>
                    </a:cubicBezTo>
                    <a:cubicBezTo>
                      <a:pt x="527" y="835"/>
                      <a:pt x="498" y="484"/>
                      <a:pt x="469" y="30"/>
                    </a:cubicBezTo>
                    <a:cubicBezTo>
                      <a:pt x="322" y="1"/>
                      <a:pt x="132" y="1"/>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5"/>
              <p:cNvSpPr/>
              <p:nvPr/>
            </p:nvSpPr>
            <p:spPr>
              <a:xfrm rot="1746505">
                <a:off x="541561" y="3308645"/>
                <a:ext cx="97802" cy="237049"/>
              </a:xfrm>
              <a:custGeom>
                <a:avLst/>
                <a:gdLst/>
                <a:ahLst/>
                <a:cxnLst/>
                <a:rect l="l" t="t" r="r" b="b"/>
                <a:pathLst>
                  <a:path w="689" h="1670" extrusionOk="0">
                    <a:moveTo>
                      <a:pt x="0" y="0"/>
                    </a:moveTo>
                    <a:lnTo>
                      <a:pt x="0" y="1611"/>
                    </a:lnTo>
                    <a:lnTo>
                      <a:pt x="688" y="1669"/>
                    </a:lnTo>
                    <a:lnTo>
                      <a:pt x="58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rot="1746505">
                <a:off x="667150" y="3297470"/>
                <a:ext cx="129031" cy="311855"/>
              </a:xfrm>
              <a:custGeom>
                <a:avLst/>
                <a:gdLst/>
                <a:ahLst/>
                <a:cxnLst/>
                <a:rect l="l" t="t" r="r" b="b"/>
                <a:pathLst>
                  <a:path w="909" h="2197" extrusionOk="0">
                    <a:moveTo>
                      <a:pt x="703" y="1"/>
                    </a:moveTo>
                    <a:lnTo>
                      <a:pt x="0" y="103"/>
                    </a:lnTo>
                    <a:lnTo>
                      <a:pt x="117" y="2197"/>
                    </a:lnTo>
                    <a:lnTo>
                      <a:pt x="908" y="2197"/>
                    </a:lnTo>
                    <a:lnTo>
                      <a:pt x="7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3" name="Google Shape;703;p35"/>
          <p:cNvSpPr/>
          <p:nvPr/>
        </p:nvSpPr>
        <p:spPr>
          <a:xfrm rot="464186">
            <a:off x="268825" y="4115024"/>
            <a:ext cx="296398" cy="265511"/>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4" name="Google Shape;704;p35"/>
          <p:cNvGrpSpPr/>
          <p:nvPr/>
        </p:nvGrpSpPr>
        <p:grpSpPr>
          <a:xfrm>
            <a:off x="8386129" y="4361448"/>
            <a:ext cx="644700" cy="619200"/>
            <a:chOff x="8386129" y="4361448"/>
            <a:chExt cx="644700" cy="619200"/>
          </a:xfrm>
        </p:grpSpPr>
        <p:sp>
          <p:nvSpPr>
            <p:cNvPr id="705" name="Google Shape;705;p35"/>
            <p:cNvSpPr/>
            <p:nvPr/>
          </p:nvSpPr>
          <p:spPr>
            <a:xfrm rot="-1481922">
              <a:off x="8457190" y="4445867"/>
              <a:ext cx="502577" cy="450362"/>
            </a:xfrm>
            <a:prstGeom prst="wedgeEllipseCallout">
              <a:avLst>
                <a:gd name="adj1" fmla="val -20833"/>
                <a:gd name="adj2" fmla="val 625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5"/>
            <p:cNvSpPr/>
            <p:nvPr/>
          </p:nvSpPr>
          <p:spPr>
            <a:xfrm rot="-2234491">
              <a:off x="8613868" y="4516895"/>
              <a:ext cx="189264" cy="308220"/>
            </a:xfrm>
            <a:custGeom>
              <a:avLst/>
              <a:gdLst/>
              <a:ahLst/>
              <a:cxnLst/>
              <a:rect l="l" t="t" r="r" b="b"/>
              <a:pathLst>
                <a:path w="1012" h="1648" extrusionOk="0">
                  <a:moveTo>
                    <a:pt x="520" y="0"/>
                  </a:moveTo>
                  <a:cubicBezTo>
                    <a:pt x="159" y="0"/>
                    <a:pt x="15" y="217"/>
                    <a:pt x="0" y="506"/>
                  </a:cubicBezTo>
                  <a:cubicBezTo>
                    <a:pt x="0" y="521"/>
                    <a:pt x="15" y="535"/>
                    <a:pt x="29" y="535"/>
                  </a:cubicBezTo>
                  <a:lnTo>
                    <a:pt x="304" y="535"/>
                  </a:lnTo>
                  <a:cubicBezTo>
                    <a:pt x="318" y="535"/>
                    <a:pt x="333" y="535"/>
                    <a:pt x="333" y="521"/>
                  </a:cubicBezTo>
                  <a:cubicBezTo>
                    <a:pt x="333" y="405"/>
                    <a:pt x="390" y="304"/>
                    <a:pt x="520" y="304"/>
                  </a:cubicBezTo>
                  <a:cubicBezTo>
                    <a:pt x="622" y="304"/>
                    <a:pt x="679" y="362"/>
                    <a:pt x="679" y="463"/>
                  </a:cubicBezTo>
                  <a:cubicBezTo>
                    <a:pt x="679" y="564"/>
                    <a:pt x="607" y="622"/>
                    <a:pt x="448" y="766"/>
                  </a:cubicBezTo>
                  <a:cubicBezTo>
                    <a:pt x="260" y="911"/>
                    <a:pt x="246" y="1026"/>
                    <a:pt x="246" y="1200"/>
                  </a:cubicBezTo>
                  <a:cubicBezTo>
                    <a:pt x="246" y="1214"/>
                    <a:pt x="260" y="1243"/>
                    <a:pt x="289" y="1243"/>
                  </a:cubicBezTo>
                  <a:lnTo>
                    <a:pt x="535" y="1243"/>
                  </a:lnTo>
                  <a:cubicBezTo>
                    <a:pt x="549" y="1243"/>
                    <a:pt x="578" y="1229"/>
                    <a:pt x="578" y="1200"/>
                  </a:cubicBezTo>
                  <a:cubicBezTo>
                    <a:pt x="578" y="1099"/>
                    <a:pt x="622" y="1026"/>
                    <a:pt x="809" y="867"/>
                  </a:cubicBezTo>
                  <a:cubicBezTo>
                    <a:pt x="910" y="766"/>
                    <a:pt x="1012" y="665"/>
                    <a:pt x="1012" y="463"/>
                  </a:cubicBezTo>
                  <a:cubicBezTo>
                    <a:pt x="1012" y="246"/>
                    <a:pt x="896" y="0"/>
                    <a:pt x="520" y="0"/>
                  </a:cubicBezTo>
                  <a:close/>
                  <a:moveTo>
                    <a:pt x="260" y="1373"/>
                  </a:moveTo>
                  <a:cubicBezTo>
                    <a:pt x="246" y="1373"/>
                    <a:pt x="231" y="1388"/>
                    <a:pt x="231" y="1402"/>
                  </a:cubicBezTo>
                  <a:lnTo>
                    <a:pt x="231" y="1619"/>
                  </a:lnTo>
                  <a:cubicBezTo>
                    <a:pt x="231" y="1633"/>
                    <a:pt x="246" y="1648"/>
                    <a:pt x="260" y="1648"/>
                  </a:cubicBezTo>
                  <a:lnTo>
                    <a:pt x="535" y="1648"/>
                  </a:lnTo>
                  <a:cubicBezTo>
                    <a:pt x="549" y="1648"/>
                    <a:pt x="578" y="1633"/>
                    <a:pt x="578" y="1619"/>
                  </a:cubicBezTo>
                  <a:lnTo>
                    <a:pt x="578" y="1402"/>
                  </a:lnTo>
                  <a:cubicBezTo>
                    <a:pt x="578" y="1388"/>
                    <a:pt x="549" y="1373"/>
                    <a:pt x="535" y="137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a:extLst>
              <a:ext uri="{FF2B5EF4-FFF2-40B4-BE49-F238E27FC236}">
                <a16:creationId xmlns:a16="http://schemas.microsoft.com/office/drawing/2014/main" id="{0C99409F-CEF4-C306-F7D7-EBD7435DCE10}"/>
              </a:ext>
            </a:extLst>
          </p:cNvPr>
          <p:cNvSpPr txBox="1"/>
          <p:nvPr/>
        </p:nvSpPr>
        <p:spPr>
          <a:xfrm>
            <a:off x="571100" y="286030"/>
            <a:ext cx="7891894" cy="2322174"/>
          </a:xfrm>
          <a:prstGeom prst="rect">
            <a:avLst/>
          </a:prstGeom>
          <a:noFill/>
        </p:spPr>
        <p:txBody>
          <a:bodyPr wrap="square">
            <a:spAutoFit/>
          </a:bodyPr>
          <a:lstStyle/>
          <a:p>
            <a:pPr marL="0" marR="0" algn="just" rtl="1">
              <a:lnSpc>
                <a:spcPct val="115000"/>
              </a:lnSpc>
              <a:spcBef>
                <a:spcPts val="0"/>
              </a:spcBef>
              <a:spcAft>
                <a:spcPts val="0"/>
              </a:spcAft>
            </a:pPr>
            <a:r>
              <a:rPr lang="ar-IQ" sz="3200" dirty="0">
                <a:solidFill>
                  <a:schemeClr val="accent2"/>
                </a:solidFill>
                <a:effectLst/>
                <a:latin typeface="Times New Roman" panose="02020603050405020304" pitchFamily="18" charset="0"/>
                <a:ea typeface="Times New Roman" panose="02020603050405020304" pitchFamily="18" charset="0"/>
                <a:cs typeface="Akhbar MT" pitchFamily="2" charset="-78"/>
              </a:rPr>
              <a:t>القيادة والادارة</a:t>
            </a:r>
            <a:endParaRPr lang="en-US" sz="2800" dirty="0">
              <a:solidFill>
                <a:schemeClr val="accent2"/>
              </a:solidFill>
              <a:effectLst/>
              <a:latin typeface="Microsoft Sans Serif" panose="020B0604020202020204" pitchFamily="34" charset="0"/>
              <a:ea typeface="Times New Roman" panose="02020603050405020304" pitchFamily="18" charset="0"/>
              <a:cs typeface="Akhbar MT" pitchFamily="2" charset="-78"/>
            </a:endParaRPr>
          </a:p>
          <a:p>
            <a:pPr marL="0" marR="0" algn="just" rtl="1">
              <a:lnSpc>
                <a:spcPct val="115000"/>
              </a:lnSpc>
              <a:spcBef>
                <a:spcPts val="0"/>
              </a:spcBef>
              <a:spcAft>
                <a:spcPts val="0"/>
              </a:spcAft>
            </a:pPr>
            <a:r>
              <a:rPr lang="ar-IQ" sz="1800" b="1" dirty="0">
                <a:solidFill>
                  <a:schemeClr val="tx1"/>
                </a:solidFill>
                <a:effectLst/>
                <a:latin typeface="Microsoft Sans Serif" panose="020B0604020202020204" pitchFamily="34" charset="0"/>
                <a:ea typeface="Times New Roman" panose="02020603050405020304" pitchFamily="18" charset="0"/>
                <a:cs typeface="Akhbar MT" pitchFamily="2" charset="-78"/>
              </a:rPr>
              <a:t>إن العلاقة بين الإدارة والقيادة ليست علاقة العام بالخاص ولكنها تكمن في طبيعة كل منهما فمصطلح الإدارة يشير بدرجة أكبر إلى السياسات والإجراءات والبناء التنظيمي أي الجوانب الفنية والتنظيمية ، في حين أن القيادة تعني بالخصوص الشخصية أي الإنسانية والخلاصة أن الإدارة أوسع من القيادة والتي تعد إحدى وظائف الإدارة</a:t>
            </a:r>
            <a:r>
              <a:rPr lang="ar-AE" sz="1800" b="1" dirty="0">
                <a:solidFill>
                  <a:schemeClr val="tx1"/>
                </a:solidFill>
                <a:latin typeface="Microsoft Sans Serif" panose="020B0604020202020204" pitchFamily="34" charset="0"/>
                <a:ea typeface="Times New Roman" panose="02020603050405020304" pitchFamily="18" charset="0"/>
                <a:cs typeface="Akhbar MT" pitchFamily="2" charset="-78"/>
              </a:rPr>
              <a:t>.</a:t>
            </a:r>
            <a:endParaRPr lang="en-US" sz="1800" dirty="0">
              <a:solidFill>
                <a:schemeClr val="tx1"/>
              </a:solidFill>
              <a:effectLst/>
              <a:latin typeface="Microsoft Sans Serif" panose="020B0604020202020204" pitchFamily="34" charset="0"/>
              <a:ea typeface="Times New Roman" panose="02020603050405020304" pitchFamily="18" charset="0"/>
              <a:cs typeface="Akhbar MT" pitchFamily="2" charset="-78"/>
            </a:endParaRPr>
          </a:p>
          <a:p>
            <a:pPr marL="0" marR="0" algn="just" rtl="1">
              <a:lnSpc>
                <a:spcPct val="115000"/>
              </a:lnSpc>
              <a:spcBef>
                <a:spcPts val="0"/>
              </a:spcBef>
              <a:spcAft>
                <a:spcPts val="0"/>
              </a:spcAft>
            </a:pPr>
            <a:r>
              <a:rPr lang="ar-IQ" sz="2000" b="1" dirty="0">
                <a:solidFill>
                  <a:schemeClr val="tx1"/>
                </a:solidFill>
                <a:effectLst/>
                <a:latin typeface="Microsoft Sans Serif" panose="020B0604020202020204" pitchFamily="34" charset="0"/>
                <a:ea typeface="Times New Roman" panose="02020603050405020304" pitchFamily="18" charset="0"/>
                <a:cs typeface="Akhbar MT" pitchFamily="2" charset="-78"/>
              </a:rPr>
              <a:t>إذن تعرف القيادة الادارية على انها عملية انسانية بينه وبين الآخرين</a:t>
            </a:r>
            <a:r>
              <a:rPr lang="en-US" sz="2000" b="1" dirty="0">
                <a:solidFill>
                  <a:schemeClr val="tx1"/>
                </a:solidFill>
                <a:effectLst/>
                <a:latin typeface="Times New Roman" panose="02020603050405020304" pitchFamily="18" charset="0"/>
                <a:ea typeface="Times New Roman" panose="02020603050405020304" pitchFamily="18" charset="0"/>
                <a:cs typeface="Akhbar MT" pitchFamily="2" charset="-78"/>
              </a:rPr>
              <a:t>.</a:t>
            </a:r>
            <a:r>
              <a:rPr lang="ar-IQ" sz="2000" b="1" dirty="0">
                <a:solidFill>
                  <a:schemeClr val="tx1"/>
                </a:solidFill>
                <a:effectLst/>
                <a:latin typeface="Microsoft Sans Serif" panose="020B0604020202020204" pitchFamily="34" charset="0"/>
                <a:ea typeface="Times New Roman" panose="02020603050405020304" pitchFamily="18" charset="0"/>
                <a:cs typeface="Akhbar MT" pitchFamily="2" charset="-78"/>
              </a:rPr>
              <a:t> وهي ايضاً قيادة الأنشطة والأعمال وانجازها بفعالية. </a:t>
            </a:r>
            <a:endParaRPr lang="en-US" sz="2000" dirty="0">
              <a:solidFill>
                <a:schemeClr val="tx1"/>
              </a:solidFill>
              <a:effectLst/>
              <a:latin typeface="Microsoft Sans Serif" panose="020B0604020202020204" pitchFamily="34" charset="0"/>
              <a:ea typeface="Times New Roman" panose="02020603050405020304" pitchFamily="18" charset="0"/>
              <a:cs typeface="Akhbar MT" pitchFamily="2" charset="-78"/>
            </a:endParaRPr>
          </a:p>
        </p:txBody>
      </p:sp>
      <p:pic>
        <p:nvPicPr>
          <p:cNvPr id="14" name="Picture 13">
            <a:extLst>
              <a:ext uri="{FF2B5EF4-FFF2-40B4-BE49-F238E27FC236}">
                <a16:creationId xmlns:a16="http://schemas.microsoft.com/office/drawing/2014/main" id="{69443C9B-8DDC-9F8F-97C7-EA42420F6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0657" y="2409217"/>
            <a:ext cx="4607331" cy="241839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grpSp>
        <p:nvGrpSpPr>
          <p:cNvPr id="793" name="Google Shape;793;p37"/>
          <p:cNvGrpSpPr/>
          <p:nvPr/>
        </p:nvGrpSpPr>
        <p:grpSpPr>
          <a:xfrm>
            <a:off x="3775475" y="3181099"/>
            <a:ext cx="1515064" cy="2015711"/>
            <a:chOff x="3775475" y="3181099"/>
            <a:chExt cx="1515064" cy="2015711"/>
          </a:xfrm>
        </p:grpSpPr>
        <p:sp>
          <p:nvSpPr>
            <p:cNvPr id="794" name="Google Shape;794;p37"/>
            <p:cNvSpPr/>
            <p:nvPr/>
          </p:nvSpPr>
          <p:spPr>
            <a:xfrm>
              <a:off x="3775475" y="4122125"/>
              <a:ext cx="1515064" cy="68230"/>
            </a:xfrm>
            <a:custGeom>
              <a:avLst/>
              <a:gdLst/>
              <a:ahLst/>
              <a:cxnLst/>
              <a:rect l="l" t="t" r="r" b="b"/>
              <a:pathLst>
                <a:path w="20496" h="923" extrusionOk="0">
                  <a:moveTo>
                    <a:pt x="0" y="0"/>
                  </a:moveTo>
                  <a:lnTo>
                    <a:pt x="0" y="923"/>
                  </a:lnTo>
                  <a:lnTo>
                    <a:pt x="20495" y="923"/>
                  </a:lnTo>
                  <a:lnTo>
                    <a:pt x="204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7"/>
            <p:cNvSpPr/>
            <p:nvPr/>
          </p:nvSpPr>
          <p:spPr>
            <a:xfrm>
              <a:off x="3865290" y="4190281"/>
              <a:ext cx="53075" cy="1006529"/>
            </a:xfrm>
            <a:custGeom>
              <a:avLst/>
              <a:gdLst/>
              <a:ahLst/>
              <a:cxnLst/>
              <a:rect l="l" t="t" r="r" b="b"/>
              <a:pathLst>
                <a:path w="718" h="13616" extrusionOk="0">
                  <a:moveTo>
                    <a:pt x="0" y="1"/>
                  </a:moveTo>
                  <a:lnTo>
                    <a:pt x="0" y="13454"/>
                  </a:lnTo>
                  <a:lnTo>
                    <a:pt x="351" y="13615"/>
                  </a:lnTo>
                  <a:lnTo>
                    <a:pt x="7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7"/>
            <p:cNvSpPr/>
            <p:nvPr/>
          </p:nvSpPr>
          <p:spPr>
            <a:xfrm>
              <a:off x="5192046" y="4190281"/>
              <a:ext cx="53075" cy="1006529"/>
            </a:xfrm>
            <a:custGeom>
              <a:avLst/>
              <a:gdLst/>
              <a:ahLst/>
              <a:cxnLst/>
              <a:rect l="l" t="t" r="r" b="b"/>
              <a:pathLst>
                <a:path w="718" h="13616" extrusionOk="0">
                  <a:moveTo>
                    <a:pt x="0" y="1"/>
                  </a:moveTo>
                  <a:lnTo>
                    <a:pt x="0" y="13454"/>
                  </a:lnTo>
                  <a:lnTo>
                    <a:pt x="366" y="13615"/>
                  </a:lnTo>
                  <a:lnTo>
                    <a:pt x="71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7"/>
            <p:cNvSpPr/>
            <p:nvPr/>
          </p:nvSpPr>
          <p:spPr>
            <a:xfrm>
              <a:off x="3891237" y="4589607"/>
              <a:ext cx="1300844" cy="40140"/>
            </a:xfrm>
            <a:custGeom>
              <a:avLst/>
              <a:gdLst/>
              <a:ahLst/>
              <a:cxnLst/>
              <a:rect l="l" t="t" r="r" b="b"/>
              <a:pathLst>
                <a:path w="17598" h="543" extrusionOk="0">
                  <a:moveTo>
                    <a:pt x="0" y="1"/>
                  </a:moveTo>
                  <a:lnTo>
                    <a:pt x="0" y="264"/>
                  </a:lnTo>
                  <a:lnTo>
                    <a:pt x="17597" y="542"/>
                  </a:lnTo>
                  <a:lnTo>
                    <a:pt x="175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7"/>
            <p:cNvSpPr/>
            <p:nvPr/>
          </p:nvSpPr>
          <p:spPr>
            <a:xfrm>
              <a:off x="3891237" y="3873230"/>
              <a:ext cx="263820" cy="251115"/>
            </a:xfrm>
            <a:custGeom>
              <a:avLst/>
              <a:gdLst/>
              <a:ahLst/>
              <a:cxnLst/>
              <a:rect l="l" t="t" r="r" b="b"/>
              <a:pathLst>
                <a:path w="3569" h="3397" extrusionOk="0">
                  <a:moveTo>
                    <a:pt x="3058" y="1369"/>
                  </a:moveTo>
                  <a:cubicBezTo>
                    <a:pt x="3208" y="1369"/>
                    <a:pt x="3351" y="1459"/>
                    <a:pt x="3382" y="1728"/>
                  </a:cubicBezTo>
                  <a:cubicBezTo>
                    <a:pt x="3441" y="2196"/>
                    <a:pt x="2723" y="2328"/>
                    <a:pt x="2723" y="2328"/>
                  </a:cubicBezTo>
                  <a:lnTo>
                    <a:pt x="2723" y="1508"/>
                  </a:lnTo>
                  <a:cubicBezTo>
                    <a:pt x="2797" y="1434"/>
                    <a:pt x="2930" y="1369"/>
                    <a:pt x="3058" y="1369"/>
                  </a:cubicBezTo>
                  <a:close/>
                  <a:moveTo>
                    <a:pt x="0" y="0"/>
                  </a:moveTo>
                  <a:lnTo>
                    <a:pt x="162" y="3397"/>
                  </a:lnTo>
                  <a:lnTo>
                    <a:pt x="2738" y="3353"/>
                  </a:lnTo>
                  <a:lnTo>
                    <a:pt x="2723" y="2547"/>
                  </a:lnTo>
                  <a:lnTo>
                    <a:pt x="2723" y="2547"/>
                  </a:lnTo>
                  <a:cubicBezTo>
                    <a:pt x="2723" y="2547"/>
                    <a:pt x="2730" y="2548"/>
                    <a:pt x="2743" y="2548"/>
                  </a:cubicBezTo>
                  <a:cubicBezTo>
                    <a:pt x="2870" y="2548"/>
                    <a:pt x="3569" y="2512"/>
                    <a:pt x="3529" y="1713"/>
                  </a:cubicBezTo>
                  <a:cubicBezTo>
                    <a:pt x="3493" y="1186"/>
                    <a:pt x="3205" y="1081"/>
                    <a:pt x="2980" y="1081"/>
                  </a:cubicBezTo>
                  <a:cubicBezTo>
                    <a:pt x="2831" y="1081"/>
                    <a:pt x="2709" y="1127"/>
                    <a:pt x="2709" y="1127"/>
                  </a:cubicBezTo>
                  <a:lnTo>
                    <a:pt x="27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7"/>
            <p:cNvSpPr/>
            <p:nvPr/>
          </p:nvSpPr>
          <p:spPr>
            <a:xfrm>
              <a:off x="3887985" y="3181099"/>
              <a:ext cx="215403" cy="667668"/>
            </a:xfrm>
            <a:custGeom>
              <a:avLst/>
              <a:gdLst/>
              <a:ahLst/>
              <a:cxnLst/>
              <a:rect l="l" t="t" r="r" b="b"/>
              <a:pathLst>
                <a:path w="2914" h="9032" extrusionOk="0">
                  <a:moveTo>
                    <a:pt x="1346" y="1"/>
                  </a:moveTo>
                  <a:cubicBezTo>
                    <a:pt x="1176" y="1"/>
                    <a:pt x="1084" y="56"/>
                    <a:pt x="1084" y="96"/>
                  </a:cubicBezTo>
                  <a:cubicBezTo>
                    <a:pt x="1084" y="170"/>
                    <a:pt x="1245" y="213"/>
                    <a:pt x="1421" y="360"/>
                  </a:cubicBezTo>
                  <a:cubicBezTo>
                    <a:pt x="1611" y="536"/>
                    <a:pt x="1860" y="828"/>
                    <a:pt x="1831" y="1224"/>
                  </a:cubicBezTo>
                  <a:cubicBezTo>
                    <a:pt x="1816" y="1429"/>
                    <a:pt x="1743" y="1634"/>
                    <a:pt x="1596" y="1795"/>
                  </a:cubicBezTo>
                  <a:cubicBezTo>
                    <a:pt x="1450" y="1970"/>
                    <a:pt x="1201" y="2146"/>
                    <a:pt x="879" y="2366"/>
                  </a:cubicBezTo>
                  <a:cubicBezTo>
                    <a:pt x="733" y="2468"/>
                    <a:pt x="557" y="2614"/>
                    <a:pt x="410" y="2805"/>
                  </a:cubicBezTo>
                  <a:cubicBezTo>
                    <a:pt x="264" y="2995"/>
                    <a:pt x="118" y="3215"/>
                    <a:pt x="59" y="3537"/>
                  </a:cubicBezTo>
                  <a:cubicBezTo>
                    <a:pt x="1" y="3844"/>
                    <a:pt x="74" y="4195"/>
                    <a:pt x="249" y="4444"/>
                  </a:cubicBezTo>
                  <a:cubicBezTo>
                    <a:pt x="410" y="4708"/>
                    <a:pt x="630" y="4883"/>
                    <a:pt x="806" y="5015"/>
                  </a:cubicBezTo>
                  <a:cubicBezTo>
                    <a:pt x="1201" y="5264"/>
                    <a:pt x="1538" y="5454"/>
                    <a:pt x="1743" y="5630"/>
                  </a:cubicBezTo>
                  <a:cubicBezTo>
                    <a:pt x="1860" y="5733"/>
                    <a:pt x="1889" y="5806"/>
                    <a:pt x="1904" y="5879"/>
                  </a:cubicBezTo>
                  <a:cubicBezTo>
                    <a:pt x="1948" y="5952"/>
                    <a:pt x="1933" y="6025"/>
                    <a:pt x="1889" y="6113"/>
                  </a:cubicBezTo>
                  <a:cubicBezTo>
                    <a:pt x="1860" y="6201"/>
                    <a:pt x="1787" y="6318"/>
                    <a:pt x="1684" y="6406"/>
                  </a:cubicBezTo>
                  <a:cubicBezTo>
                    <a:pt x="1596" y="6508"/>
                    <a:pt x="1508" y="6582"/>
                    <a:pt x="1377" y="6684"/>
                  </a:cubicBezTo>
                  <a:cubicBezTo>
                    <a:pt x="1128" y="6860"/>
                    <a:pt x="850" y="7021"/>
                    <a:pt x="630" y="7270"/>
                  </a:cubicBezTo>
                  <a:cubicBezTo>
                    <a:pt x="513" y="7372"/>
                    <a:pt x="410" y="7504"/>
                    <a:pt x="337" y="7636"/>
                  </a:cubicBezTo>
                  <a:cubicBezTo>
                    <a:pt x="249" y="7782"/>
                    <a:pt x="206" y="7943"/>
                    <a:pt x="191" y="8075"/>
                  </a:cubicBezTo>
                  <a:cubicBezTo>
                    <a:pt x="176" y="8338"/>
                    <a:pt x="220" y="8587"/>
                    <a:pt x="337" y="8748"/>
                  </a:cubicBezTo>
                  <a:cubicBezTo>
                    <a:pt x="440" y="8909"/>
                    <a:pt x="586" y="8997"/>
                    <a:pt x="689" y="9026"/>
                  </a:cubicBezTo>
                  <a:cubicBezTo>
                    <a:pt x="714" y="9030"/>
                    <a:pt x="737" y="9032"/>
                    <a:pt x="757" y="9032"/>
                  </a:cubicBezTo>
                  <a:cubicBezTo>
                    <a:pt x="817" y="9032"/>
                    <a:pt x="850" y="9016"/>
                    <a:pt x="850" y="8983"/>
                  </a:cubicBezTo>
                  <a:cubicBezTo>
                    <a:pt x="864" y="8909"/>
                    <a:pt x="718" y="8822"/>
                    <a:pt x="689" y="8602"/>
                  </a:cubicBezTo>
                  <a:cubicBezTo>
                    <a:pt x="659" y="8485"/>
                    <a:pt x="689" y="8338"/>
                    <a:pt x="733" y="8192"/>
                  </a:cubicBezTo>
                  <a:cubicBezTo>
                    <a:pt x="776" y="8119"/>
                    <a:pt x="806" y="8046"/>
                    <a:pt x="864" y="8002"/>
                  </a:cubicBezTo>
                  <a:cubicBezTo>
                    <a:pt x="923" y="7929"/>
                    <a:pt x="996" y="7870"/>
                    <a:pt x="1084" y="7797"/>
                  </a:cubicBezTo>
                  <a:cubicBezTo>
                    <a:pt x="1274" y="7665"/>
                    <a:pt x="1523" y="7533"/>
                    <a:pt x="1816" y="7372"/>
                  </a:cubicBezTo>
                  <a:cubicBezTo>
                    <a:pt x="1962" y="7299"/>
                    <a:pt x="2153" y="7167"/>
                    <a:pt x="2299" y="7050"/>
                  </a:cubicBezTo>
                  <a:cubicBezTo>
                    <a:pt x="2445" y="6918"/>
                    <a:pt x="2606" y="6728"/>
                    <a:pt x="2709" y="6508"/>
                  </a:cubicBezTo>
                  <a:cubicBezTo>
                    <a:pt x="2826" y="6289"/>
                    <a:pt x="2914" y="5981"/>
                    <a:pt x="2841" y="5689"/>
                  </a:cubicBezTo>
                  <a:cubicBezTo>
                    <a:pt x="2826" y="5542"/>
                    <a:pt x="2767" y="5396"/>
                    <a:pt x="2694" y="5264"/>
                  </a:cubicBezTo>
                  <a:cubicBezTo>
                    <a:pt x="2636" y="5191"/>
                    <a:pt x="2606" y="5147"/>
                    <a:pt x="2562" y="5088"/>
                  </a:cubicBezTo>
                  <a:cubicBezTo>
                    <a:pt x="2533" y="5030"/>
                    <a:pt x="2475" y="5001"/>
                    <a:pt x="2445" y="4942"/>
                  </a:cubicBezTo>
                  <a:cubicBezTo>
                    <a:pt x="2079" y="4576"/>
                    <a:pt x="1684" y="4386"/>
                    <a:pt x="1391" y="4195"/>
                  </a:cubicBezTo>
                  <a:cubicBezTo>
                    <a:pt x="1245" y="4093"/>
                    <a:pt x="1142" y="3990"/>
                    <a:pt x="1084" y="3917"/>
                  </a:cubicBezTo>
                  <a:cubicBezTo>
                    <a:pt x="1055" y="3873"/>
                    <a:pt x="1025" y="3844"/>
                    <a:pt x="1025" y="3800"/>
                  </a:cubicBezTo>
                  <a:cubicBezTo>
                    <a:pt x="1011" y="3771"/>
                    <a:pt x="1011" y="3727"/>
                    <a:pt x="1011" y="3698"/>
                  </a:cubicBezTo>
                  <a:cubicBezTo>
                    <a:pt x="1025" y="3595"/>
                    <a:pt x="1084" y="3493"/>
                    <a:pt x="1157" y="3376"/>
                  </a:cubicBezTo>
                  <a:cubicBezTo>
                    <a:pt x="1245" y="3273"/>
                    <a:pt x="1347" y="3185"/>
                    <a:pt x="1465" y="3068"/>
                  </a:cubicBezTo>
                  <a:cubicBezTo>
                    <a:pt x="1728" y="2878"/>
                    <a:pt x="2035" y="2629"/>
                    <a:pt x="2270" y="2307"/>
                  </a:cubicBezTo>
                  <a:cubicBezTo>
                    <a:pt x="2401" y="2146"/>
                    <a:pt x="2489" y="1941"/>
                    <a:pt x="2533" y="1751"/>
                  </a:cubicBezTo>
                  <a:cubicBezTo>
                    <a:pt x="2592" y="1575"/>
                    <a:pt x="2592" y="1370"/>
                    <a:pt x="2562" y="1209"/>
                  </a:cubicBezTo>
                  <a:cubicBezTo>
                    <a:pt x="2533" y="858"/>
                    <a:pt x="2372" y="565"/>
                    <a:pt x="2182" y="389"/>
                  </a:cubicBezTo>
                  <a:cubicBezTo>
                    <a:pt x="1977" y="184"/>
                    <a:pt x="1772" y="96"/>
                    <a:pt x="1611" y="38"/>
                  </a:cubicBezTo>
                  <a:cubicBezTo>
                    <a:pt x="1509" y="11"/>
                    <a:pt x="1420" y="1"/>
                    <a:pt x="1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7"/>
            <p:cNvSpPr/>
            <p:nvPr/>
          </p:nvSpPr>
          <p:spPr>
            <a:xfrm>
              <a:off x="4910994" y="3873230"/>
              <a:ext cx="263747" cy="251115"/>
            </a:xfrm>
            <a:custGeom>
              <a:avLst/>
              <a:gdLst/>
              <a:ahLst/>
              <a:cxnLst/>
              <a:rect l="l" t="t" r="r" b="b"/>
              <a:pathLst>
                <a:path w="3568" h="3397" extrusionOk="0">
                  <a:moveTo>
                    <a:pt x="487" y="1366"/>
                  </a:moveTo>
                  <a:cubicBezTo>
                    <a:pt x="614" y="1366"/>
                    <a:pt x="750" y="1426"/>
                    <a:pt x="830" y="1493"/>
                  </a:cubicBezTo>
                  <a:lnTo>
                    <a:pt x="830" y="2313"/>
                  </a:lnTo>
                  <a:cubicBezTo>
                    <a:pt x="830" y="2314"/>
                    <a:pt x="829" y="2314"/>
                    <a:pt x="825" y="2314"/>
                  </a:cubicBezTo>
                  <a:cubicBezTo>
                    <a:pt x="763" y="2314"/>
                    <a:pt x="116" y="2173"/>
                    <a:pt x="172" y="1713"/>
                  </a:cubicBezTo>
                  <a:cubicBezTo>
                    <a:pt x="195" y="1451"/>
                    <a:pt x="335" y="1366"/>
                    <a:pt x="487" y="1366"/>
                  </a:cubicBezTo>
                  <a:close/>
                  <a:moveTo>
                    <a:pt x="860" y="0"/>
                  </a:moveTo>
                  <a:lnTo>
                    <a:pt x="860" y="1127"/>
                  </a:lnTo>
                  <a:cubicBezTo>
                    <a:pt x="854" y="1127"/>
                    <a:pt x="726" y="1081"/>
                    <a:pt x="573" y="1081"/>
                  </a:cubicBezTo>
                  <a:cubicBezTo>
                    <a:pt x="344" y="1081"/>
                    <a:pt x="57" y="1186"/>
                    <a:pt x="40" y="1713"/>
                  </a:cubicBezTo>
                  <a:cubicBezTo>
                    <a:pt x="1" y="2502"/>
                    <a:pt x="660" y="2548"/>
                    <a:pt x="813" y="2548"/>
                  </a:cubicBezTo>
                  <a:cubicBezTo>
                    <a:pt x="834" y="2548"/>
                    <a:pt x="845" y="2547"/>
                    <a:pt x="845" y="2547"/>
                  </a:cubicBezTo>
                  <a:lnTo>
                    <a:pt x="845" y="2547"/>
                  </a:lnTo>
                  <a:lnTo>
                    <a:pt x="816" y="3353"/>
                  </a:lnTo>
                  <a:lnTo>
                    <a:pt x="3407" y="3397"/>
                  </a:lnTo>
                  <a:lnTo>
                    <a:pt x="35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7"/>
            <p:cNvSpPr/>
            <p:nvPr/>
          </p:nvSpPr>
          <p:spPr>
            <a:xfrm>
              <a:off x="4959339" y="3181173"/>
              <a:ext cx="214368" cy="668703"/>
            </a:xfrm>
            <a:custGeom>
              <a:avLst/>
              <a:gdLst/>
              <a:ahLst/>
              <a:cxnLst/>
              <a:rect l="l" t="t" r="r" b="b"/>
              <a:pathLst>
                <a:path w="2900" h="9046" extrusionOk="0">
                  <a:moveTo>
                    <a:pt x="1622" y="1"/>
                  </a:moveTo>
                  <a:cubicBezTo>
                    <a:pt x="1535" y="1"/>
                    <a:pt x="1424" y="15"/>
                    <a:pt x="1289" y="51"/>
                  </a:cubicBezTo>
                  <a:cubicBezTo>
                    <a:pt x="1099" y="110"/>
                    <a:pt x="908" y="212"/>
                    <a:pt x="718" y="403"/>
                  </a:cubicBezTo>
                  <a:cubicBezTo>
                    <a:pt x="542" y="578"/>
                    <a:pt x="367" y="871"/>
                    <a:pt x="337" y="1223"/>
                  </a:cubicBezTo>
                  <a:cubicBezTo>
                    <a:pt x="323" y="1384"/>
                    <a:pt x="337" y="1589"/>
                    <a:pt x="367" y="1764"/>
                  </a:cubicBezTo>
                  <a:cubicBezTo>
                    <a:pt x="425" y="1955"/>
                    <a:pt x="513" y="2160"/>
                    <a:pt x="630" y="2321"/>
                  </a:cubicBezTo>
                  <a:cubicBezTo>
                    <a:pt x="864" y="2643"/>
                    <a:pt x="1172" y="2862"/>
                    <a:pt x="1435" y="3082"/>
                  </a:cubicBezTo>
                  <a:cubicBezTo>
                    <a:pt x="1567" y="3184"/>
                    <a:pt x="1670" y="3287"/>
                    <a:pt x="1743" y="3404"/>
                  </a:cubicBezTo>
                  <a:cubicBezTo>
                    <a:pt x="1831" y="3506"/>
                    <a:pt x="1875" y="3638"/>
                    <a:pt x="1889" y="3711"/>
                  </a:cubicBezTo>
                  <a:cubicBezTo>
                    <a:pt x="1889" y="3741"/>
                    <a:pt x="1889" y="3785"/>
                    <a:pt x="1875" y="3814"/>
                  </a:cubicBezTo>
                  <a:lnTo>
                    <a:pt x="1816" y="3931"/>
                  </a:lnTo>
                  <a:cubicBezTo>
                    <a:pt x="1757" y="4004"/>
                    <a:pt x="1655" y="4092"/>
                    <a:pt x="1509" y="4209"/>
                  </a:cubicBezTo>
                  <a:cubicBezTo>
                    <a:pt x="1216" y="4429"/>
                    <a:pt x="835" y="4590"/>
                    <a:pt x="469" y="4956"/>
                  </a:cubicBezTo>
                  <a:cubicBezTo>
                    <a:pt x="425" y="5014"/>
                    <a:pt x="367" y="5044"/>
                    <a:pt x="337" y="5102"/>
                  </a:cubicBezTo>
                  <a:cubicBezTo>
                    <a:pt x="279" y="5175"/>
                    <a:pt x="250" y="5234"/>
                    <a:pt x="206" y="5292"/>
                  </a:cubicBezTo>
                  <a:cubicBezTo>
                    <a:pt x="132" y="5410"/>
                    <a:pt x="74" y="5556"/>
                    <a:pt x="59" y="5702"/>
                  </a:cubicBezTo>
                  <a:cubicBezTo>
                    <a:pt x="1" y="5995"/>
                    <a:pt x="74" y="6317"/>
                    <a:pt x="191" y="6537"/>
                  </a:cubicBezTo>
                  <a:cubicBezTo>
                    <a:pt x="293" y="6756"/>
                    <a:pt x="469" y="6917"/>
                    <a:pt x="616" y="7064"/>
                  </a:cubicBezTo>
                  <a:cubicBezTo>
                    <a:pt x="777" y="7196"/>
                    <a:pt x="938" y="7313"/>
                    <a:pt x="1084" y="7386"/>
                  </a:cubicBezTo>
                  <a:cubicBezTo>
                    <a:pt x="1391" y="7562"/>
                    <a:pt x="1640" y="7679"/>
                    <a:pt x="1816" y="7810"/>
                  </a:cubicBezTo>
                  <a:cubicBezTo>
                    <a:pt x="1889" y="7884"/>
                    <a:pt x="1977" y="7942"/>
                    <a:pt x="2036" y="8015"/>
                  </a:cubicBezTo>
                  <a:cubicBezTo>
                    <a:pt x="2094" y="8074"/>
                    <a:pt x="2123" y="8147"/>
                    <a:pt x="2167" y="8220"/>
                  </a:cubicBezTo>
                  <a:cubicBezTo>
                    <a:pt x="2226" y="8367"/>
                    <a:pt x="2240" y="8513"/>
                    <a:pt x="2226" y="8616"/>
                  </a:cubicBezTo>
                  <a:cubicBezTo>
                    <a:pt x="2182" y="8835"/>
                    <a:pt x="2036" y="8923"/>
                    <a:pt x="2050" y="8996"/>
                  </a:cubicBezTo>
                  <a:cubicBezTo>
                    <a:pt x="2072" y="9029"/>
                    <a:pt x="2102" y="9046"/>
                    <a:pt x="2159" y="9046"/>
                  </a:cubicBezTo>
                  <a:cubicBezTo>
                    <a:pt x="2178" y="9046"/>
                    <a:pt x="2200" y="9044"/>
                    <a:pt x="2226" y="9040"/>
                  </a:cubicBezTo>
                  <a:cubicBezTo>
                    <a:pt x="2314" y="9025"/>
                    <a:pt x="2460" y="8923"/>
                    <a:pt x="2563" y="8762"/>
                  </a:cubicBezTo>
                  <a:cubicBezTo>
                    <a:pt x="2680" y="8601"/>
                    <a:pt x="2753" y="8367"/>
                    <a:pt x="2709" y="8089"/>
                  </a:cubicBezTo>
                  <a:cubicBezTo>
                    <a:pt x="2694" y="7942"/>
                    <a:pt x="2665" y="7796"/>
                    <a:pt x="2563" y="7649"/>
                  </a:cubicBezTo>
                  <a:cubicBezTo>
                    <a:pt x="2489" y="7518"/>
                    <a:pt x="2387" y="7386"/>
                    <a:pt x="2270" y="7283"/>
                  </a:cubicBezTo>
                  <a:cubicBezTo>
                    <a:pt x="2036" y="7049"/>
                    <a:pt x="1757" y="6873"/>
                    <a:pt x="1523" y="6698"/>
                  </a:cubicBezTo>
                  <a:cubicBezTo>
                    <a:pt x="1391" y="6610"/>
                    <a:pt x="1304" y="6507"/>
                    <a:pt x="1216" y="6420"/>
                  </a:cubicBezTo>
                  <a:cubicBezTo>
                    <a:pt x="1128" y="6332"/>
                    <a:pt x="1055" y="6215"/>
                    <a:pt x="1011" y="6127"/>
                  </a:cubicBezTo>
                  <a:cubicBezTo>
                    <a:pt x="967" y="6039"/>
                    <a:pt x="967" y="5966"/>
                    <a:pt x="996" y="5893"/>
                  </a:cubicBezTo>
                  <a:cubicBezTo>
                    <a:pt x="1011" y="5819"/>
                    <a:pt x="1040" y="5746"/>
                    <a:pt x="1157" y="5658"/>
                  </a:cubicBezTo>
                  <a:cubicBezTo>
                    <a:pt x="1333" y="5468"/>
                    <a:pt x="1699" y="5307"/>
                    <a:pt x="2094" y="5029"/>
                  </a:cubicBezTo>
                  <a:cubicBezTo>
                    <a:pt x="2270" y="4897"/>
                    <a:pt x="2489" y="4736"/>
                    <a:pt x="2650" y="4458"/>
                  </a:cubicBezTo>
                  <a:cubicBezTo>
                    <a:pt x="2826" y="4194"/>
                    <a:pt x="2899" y="3858"/>
                    <a:pt x="2841" y="3550"/>
                  </a:cubicBezTo>
                  <a:cubicBezTo>
                    <a:pt x="2782" y="3243"/>
                    <a:pt x="2636" y="2994"/>
                    <a:pt x="2489" y="2818"/>
                  </a:cubicBezTo>
                  <a:cubicBezTo>
                    <a:pt x="2343" y="2628"/>
                    <a:pt x="2182" y="2482"/>
                    <a:pt x="2021" y="2379"/>
                  </a:cubicBezTo>
                  <a:cubicBezTo>
                    <a:pt x="1713" y="2145"/>
                    <a:pt x="1450" y="1999"/>
                    <a:pt x="1304" y="1808"/>
                  </a:cubicBezTo>
                  <a:cubicBezTo>
                    <a:pt x="1143" y="1647"/>
                    <a:pt x="1084" y="1442"/>
                    <a:pt x="1069" y="1237"/>
                  </a:cubicBezTo>
                  <a:cubicBezTo>
                    <a:pt x="1055" y="842"/>
                    <a:pt x="1289" y="549"/>
                    <a:pt x="1494" y="388"/>
                  </a:cubicBezTo>
                  <a:cubicBezTo>
                    <a:pt x="1684" y="212"/>
                    <a:pt x="1860" y="169"/>
                    <a:pt x="1860" y="95"/>
                  </a:cubicBezTo>
                  <a:cubicBezTo>
                    <a:pt x="1860" y="48"/>
                    <a:pt x="1781" y="1"/>
                    <a:pt x="16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2" name="Google Shape;802;p37"/>
          <p:cNvGrpSpPr/>
          <p:nvPr/>
        </p:nvGrpSpPr>
        <p:grpSpPr>
          <a:xfrm>
            <a:off x="2340117" y="3347199"/>
            <a:ext cx="1044556" cy="1849595"/>
            <a:chOff x="311967" y="3329599"/>
            <a:chExt cx="1044556" cy="1849595"/>
          </a:xfrm>
        </p:grpSpPr>
        <p:sp>
          <p:nvSpPr>
            <p:cNvPr id="803" name="Google Shape;803;p37"/>
            <p:cNvSpPr/>
            <p:nvPr/>
          </p:nvSpPr>
          <p:spPr>
            <a:xfrm flipH="1">
              <a:off x="655040" y="4099984"/>
              <a:ext cx="115048" cy="1079210"/>
            </a:xfrm>
            <a:custGeom>
              <a:avLst/>
              <a:gdLst/>
              <a:ahLst/>
              <a:cxnLst/>
              <a:rect l="l" t="t" r="r" b="b"/>
              <a:pathLst>
                <a:path w="2636" h="24727" extrusionOk="0">
                  <a:moveTo>
                    <a:pt x="1" y="1"/>
                  </a:moveTo>
                  <a:lnTo>
                    <a:pt x="2138" y="24727"/>
                  </a:lnTo>
                  <a:lnTo>
                    <a:pt x="2636" y="24727"/>
                  </a:lnTo>
                  <a:lnTo>
                    <a:pt x="820" y="22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7"/>
            <p:cNvSpPr/>
            <p:nvPr/>
          </p:nvSpPr>
          <p:spPr>
            <a:xfrm flipH="1">
              <a:off x="784098" y="4109586"/>
              <a:ext cx="147651" cy="1063891"/>
            </a:xfrm>
            <a:custGeom>
              <a:avLst/>
              <a:gdLst/>
              <a:ahLst/>
              <a:cxnLst/>
              <a:rect l="l" t="t" r="r" b="b"/>
              <a:pathLst>
                <a:path w="3383" h="24376" extrusionOk="0">
                  <a:moveTo>
                    <a:pt x="2460" y="0"/>
                  </a:moveTo>
                  <a:lnTo>
                    <a:pt x="1" y="24375"/>
                  </a:lnTo>
                  <a:lnTo>
                    <a:pt x="367" y="24375"/>
                  </a:lnTo>
                  <a:lnTo>
                    <a:pt x="3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7"/>
            <p:cNvSpPr/>
            <p:nvPr/>
          </p:nvSpPr>
          <p:spPr>
            <a:xfrm flipH="1">
              <a:off x="384746" y="4099984"/>
              <a:ext cx="304817" cy="1073492"/>
            </a:xfrm>
            <a:custGeom>
              <a:avLst/>
              <a:gdLst/>
              <a:ahLst/>
              <a:cxnLst/>
              <a:rect l="l" t="t" r="r" b="b"/>
              <a:pathLst>
                <a:path w="6984" h="24596" extrusionOk="0">
                  <a:moveTo>
                    <a:pt x="879" y="1"/>
                  </a:moveTo>
                  <a:lnTo>
                    <a:pt x="0" y="220"/>
                  </a:lnTo>
                  <a:lnTo>
                    <a:pt x="6573" y="24595"/>
                  </a:lnTo>
                  <a:lnTo>
                    <a:pt x="6983" y="24595"/>
                  </a:lnTo>
                  <a:lnTo>
                    <a:pt x="8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7"/>
            <p:cNvSpPr/>
            <p:nvPr/>
          </p:nvSpPr>
          <p:spPr>
            <a:xfrm flipH="1">
              <a:off x="571983" y="4524915"/>
              <a:ext cx="265187" cy="21124"/>
            </a:xfrm>
            <a:custGeom>
              <a:avLst/>
              <a:gdLst/>
              <a:ahLst/>
              <a:cxnLst/>
              <a:rect l="l" t="t" r="r" b="b"/>
              <a:pathLst>
                <a:path w="6076" h="484" extrusionOk="0">
                  <a:moveTo>
                    <a:pt x="30" y="0"/>
                  </a:moveTo>
                  <a:lnTo>
                    <a:pt x="0" y="351"/>
                  </a:lnTo>
                  <a:lnTo>
                    <a:pt x="6076" y="483"/>
                  </a:lnTo>
                  <a:lnTo>
                    <a:pt x="6076" y="132"/>
                  </a:lnTo>
                  <a:lnTo>
                    <a:pt x="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7"/>
            <p:cNvSpPr/>
            <p:nvPr/>
          </p:nvSpPr>
          <p:spPr>
            <a:xfrm flipH="1">
              <a:off x="311967" y="3329599"/>
              <a:ext cx="1044556" cy="812626"/>
            </a:xfrm>
            <a:custGeom>
              <a:avLst/>
              <a:gdLst/>
              <a:ahLst/>
              <a:cxnLst/>
              <a:rect l="l" t="t" r="r" b="b"/>
              <a:pathLst>
                <a:path w="23933" h="18619" extrusionOk="0">
                  <a:moveTo>
                    <a:pt x="19221" y="0"/>
                  </a:moveTo>
                  <a:cubicBezTo>
                    <a:pt x="12943" y="0"/>
                    <a:pt x="13307" y="8596"/>
                    <a:pt x="11791" y="12581"/>
                  </a:cubicBezTo>
                  <a:cubicBezTo>
                    <a:pt x="10536" y="15880"/>
                    <a:pt x="7143" y="16183"/>
                    <a:pt x="5526" y="16183"/>
                  </a:cubicBezTo>
                  <a:cubicBezTo>
                    <a:pt x="5163" y="16183"/>
                    <a:pt x="4889" y="16167"/>
                    <a:pt x="4749" y="16167"/>
                  </a:cubicBezTo>
                  <a:cubicBezTo>
                    <a:pt x="4679" y="16167"/>
                    <a:pt x="4583" y="16167"/>
                    <a:pt x="4465" y="16167"/>
                  </a:cubicBezTo>
                  <a:cubicBezTo>
                    <a:pt x="3280" y="16167"/>
                    <a:pt x="1" y="16227"/>
                    <a:pt x="1280" y="17573"/>
                  </a:cubicBezTo>
                  <a:cubicBezTo>
                    <a:pt x="1932" y="18266"/>
                    <a:pt x="5904" y="18618"/>
                    <a:pt x="10139" y="18618"/>
                  </a:cubicBezTo>
                  <a:cubicBezTo>
                    <a:pt x="15027" y="18618"/>
                    <a:pt x="20266" y="18149"/>
                    <a:pt x="21160" y="17192"/>
                  </a:cubicBezTo>
                  <a:cubicBezTo>
                    <a:pt x="22814" y="15406"/>
                    <a:pt x="23078" y="10150"/>
                    <a:pt x="23532" y="4953"/>
                  </a:cubicBezTo>
                  <a:cubicBezTo>
                    <a:pt x="23933" y="211"/>
                    <a:pt x="20237" y="3"/>
                    <a:pt x="19588" y="3"/>
                  </a:cubicBezTo>
                  <a:cubicBezTo>
                    <a:pt x="19526" y="3"/>
                    <a:pt x="19491" y="5"/>
                    <a:pt x="19491" y="5"/>
                  </a:cubicBezTo>
                  <a:cubicBezTo>
                    <a:pt x="19400" y="2"/>
                    <a:pt x="19310" y="0"/>
                    <a:pt x="192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7"/>
            <p:cNvSpPr/>
            <p:nvPr/>
          </p:nvSpPr>
          <p:spPr>
            <a:xfrm flipH="1">
              <a:off x="324974" y="3329817"/>
              <a:ext cx="996153" cy="813106"/>
            </a:xfrm>
            <a:custGeom>
              <a:avLst/>
              <a:gdLst/>
              <a:ahLst/>
              <a:cxnLst/>
              <a:rect l="l" t="t" r="r" b="b"/>
              <a:pathLst>
                <a:path w="22824" h="18630" extrusionOk="0">
                  <a:moveTo>
                    <a:pt x="18958" y="0"/>
                  </a:moveTo>
                  <a:cubicBezTo>
                    <a:pt x="18959" y="0"/>
                    <a:pt x="22384" y="703"/>
                    <a:pt x="22062" y="4304"/>
                  </a:cubicBezTo>
                  <a:cubicBezTo>
                    <a:pt x="21740" y="7891"/>
                    <a:pt x="20847" y="14171"/>
                    <a:pt x="19178" y="15782"/>
                  </a:cubicBezTo>
                  <a:cubicBezTo>
                    <a:pt x="17800" y="17112"/>
                    <a:pt x="13106" y="17583"/>
                    <a:pt x="9525" y="17583"/>
                  </a:cubicBezTo>
                  <a:cubicBezTo>
                    <a:pt x="8771" y="17583"/>
                    <a:pt x="8066" y="17562"/>
                    <a:pt x="7452" y="17524"/>
                  </a:cubicBezTo>
                  <a:cubicBezTo>
                    <a:pt x="3353" y="17260"/>
                    <a:pt x="747" y="16470"/>
                    <a:pt x="747" y="16470"/>
                  </a:cubicBezTo>
                  <a:cubicBezTo>
                    <a:pt x="747" y="16470"/>
                    <a:pt x="0" y="16953"/>
                    <a:pt x="220" y="17260"/>
                  </a:cubicBezTo>
                  <a:cubicBezTo>
                    <a:pt x="423" y="17544"/>
                    <a:pt x="2153" y="18630"/>
                    <a:pt x="10085" y="18630"/>
                  </a:cubicBezTo>
                  <a:cubicBezTo>
                    <a:pt x="10731" y="18630"/>
                    <a:pt x="11419" y="18623"/>
                    <a:pt x="12151" y="18607"/>
                  </a:cubicBezTo>
                  <a:cubicBezTo>
                    <a:pt x="21842" y="18417"/>
                    <a:pt x="21169" y="16967"/>
                    <a:pt x="21579" y="15416"/>
                  </a:cubicBezTo>
                  <a:cubicBezTo>
                    <a:pt x="21974" y="13849"/>
                    <a:pt x="22823" y="5505"/>
                    <a:pt x="22706" y="3675"/>
                  </a:cubicBezTo>
                  <a:cubicBezTo>
                    <a:pt x="22604" y="1859"/>
                    <a:pt x="21681" y="337"/>
                    <a:pt x="18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7"/>
            <p:cNvSpPr/>
            <p:nvPr/>
          </p:nvSpPr>
          <p:spPr>
            <a:xfrm flipH="1">
              <a:off x="584400" y="3614123"/>
              <a:ext cx="31992" cy="41594"/>
            </a:xfrm>
            <a:custGeom>
              <a:avLst/>
              <a:gdLst/>
              <a:ahLst/>
              <a:cxnLst/>
              <a:rect l="l" t="t" r="r" b="b"/>
              <a:pathLst>
                <a:path w="733" h="953" extrusionOk="0">
                  <a:moveTo>
                    <a:pt x="367" y="1"/>
                  </a:moveTo>
                  <a:cubicBezTo>
                    <a:pt x="176" y="1"/>
                    <a:pt x="1" y="220"/>
                    <a:pt x="1" y="484"/>
                  </a:cubicBezTo>
                  <a:cubicBezTo>
                    <a:pt x="1" y="733"/>
                    <a:pt x="176" y="952"/>
                    <a:pt x="367" y="952"/>
                  </a:cubicBezTo>
                  <a:cubicBezTo>
                    <a:pt x="572" y="952"/>
                    <a:pt x="733" y="733"/>
                    <a:pt x="733" y="484"/>
                  </a:cubicBezTo>
                  <a:cubicBezTo>
                    <a:pt x="733" y="220"/>
                    <a:pt x="572" y="1"/>
                    <a:pt x="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7"/>
            <p:cNvSpPr/>
            <p:nvPr/>
          </p:nvSpPr>
          <p:spPr>
            <a:xfrm flipH="1">
              <a:off x="565851" y="3543200"/>
              <a:ext cx="49275" cy="193653"/>
            </a:xfrm>
            <a:custGeom>
              <a:avLst/>
              <a:gdLst/>
              <a:ahLst/>
              <a:cxnLst/>
              <a:rect l="l" t="t" r="r" b="b"/>
              <a:pathLst>
                <a:path w="1129" h="4437" extrusionOk="0">
                  <a:moveTo>
                    <a:pt x="235" y="1"/>
                  </a:moveTo>
                  <a:cubicBezTo>
                    <a:pt x="221" y="1"/>
                    <a:pt x="177" y="59"/>
                    <a:pt x="147" y="162"/>
                  </a:cubicBezTo>
                  <a:cubicBezTo>
                    <a:pt x="89" y="279"/>
                    <a:pt x="30" y="455"/>
                    <a:pt x="16" y="674"/>
                  </a:cubicBezTo>
                  <a:cubicBezTo>
                    <a:pt x="1" y="909"/>
                    <a:pt x="30" y="1187"/>
                    <a:pt x="162" y="1465"/>
                  </a:cubicBezTo>
                  <a:cubicBezTo>
                    <a:pt x="221" y="1611"/>
                    <a:pt x="308" y="1743"/>
                    <a:pt x="425" y="1860"/>
                  </a:cubicBezTo>
                  <a:cubicBezTo>
                    <a:pt x="543" y="1992"/>
                    <a:pt x="660" y="2080"/>
                    <a:pt x="616" y="2226"/>
                  </a:cubicBezTo>
                  <a:cubicBezTo>
                    <a:pt x="587" y="2372"/>
                    <a:pt x="484" y="2504"/>
                    <a:pt x="440" y="2665"/>
                  </a:cubicBezTo>
                  <a:cubicBezTo>
                    <a:pt x="382" y="2841"/>
                    <a:pt x="382" y="3002"/>
                    <a:pt x="382" y="3148"/>
                  </a:cubicBezTo>
                  <a:cubicBezTo>
                    <a:pt x="382" y="3456"/>
                    <a:pt x="499" y="3719"/>
                    <a:pt x="601" y="3910"/>
                  </a:cubicBezTo>
                  <a:cubicBezTo>
                    <a:pt x="718" y="4115"/>
                    <a:pt x="865" y="4246"/>
                    <a:pt x="953" y="4320"/>
                  </a:cubicBezTo>
                  <a:cubicBezTo>
                    <a:pt x="1040" y="4407"/>
                    <a:pt x="1114" y="4437"/>
                    <a:pt x="1114" y="4437"/>
                  </a:cubicBezTo>
                  <a:cubicBezTo>
                    <a:pt x="1128" y="4407"/>
                    <a:pt x="879" y="4261"/>
                    <a:pt x="674" y="3880"/>
                  </a:cubicBezTo>
                  <a:cubicBezTo>
                    <a:pt x="587" y="3705"/>
                    <a:pt x="499" y="3441"/>
                    <a:pt x="499" y="3163"/>
                  </a:cubicBezTo>
                  <a:cubicBezTo>
                    <a:pt x="499" y="3017"/>
                    <a:pt x="513" y="2856"/>
                    <a:pt x="543" y="2724"/>
                  </a:cubicBezTo>
                  <a:cubicBezTo>
                    <a:pt x="587" y="2607"/>
                    <a:pt x="689" y="2460"/>
                    <a:pt x="733" y="2270"/>
                  </a:cubicBezTo>
                  <a:cubicBezTo>
                    <a:pt x="762" y="2167"/>
                    <a:pt x="733" y="2050"/>
                    <a:pt x="674" y="1977"/>
                  </a:cubicBezTo>
                  <a:cubicBezTo>
                    <a:pt x="616" y="1904"/>
                    <a:pt x="572" y="1845"/>
                    <a:pt x="513" y="1802"/>
                  </a:cubicBezTo>
                  <a:cubicBezTo>
                    <a:pt x="425" y="1684"/>
                    <a:pt x="323" y="1553"/>
                    <a:pt x="279" y="1436"/>
                  </a:cubicBezTo>
                  <a:cubicBezTo>
                    <a:pt x="147" y="1172"/>
                    <a:pt x="103" y="923"/>
                    <a:pt x="103" y="704"/>
                  </a:cubicBezTo>
                  <a:cubicBezTo>
                    <a:pt x="103" y="264"/>
                    <a:pt x="250" y="1"/>
                    <a:pt x="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7"/>
            <p:cNvSpPr/>
            <p:nvPr/>
          </p:nvSpPr>
          <p:spPr>
            <a:xfrm flipH="1">
              <a:off x="592693" y="3607751"/>
              <a:ext cx="60099" cy="47966"/>
            </a:xfrm>
            <a:custGeom>
              <a:avLst/>
              <a:gdLst/>
              <a:ahLst/>
              <a:cxnLst/>
              <a:rect l="l" t="t" r="r" b="b"/>
              <a:pathLst>
                <a:path w="1377" h="1099" extrusionOk="0">
                  <a:moveTo>
                    <a:pt x="73" y="0"/>
                  </a:moveTo>
                  <a:cubicBezTo>
                    <a:pt x="59" y="0"/>
                    <a:pt x="0" y="118"/>
                    <a:pt x="15" y="323"/>
                  </a:cubicBezTo>
                  <a:cubicBezTo>
                    <a:pt x="44" y="498"/>
                    <a:pt x="161" y="732"/>
                    <a:pt x="410" y="908"/>
                  </a:cubicBezTo>
                  <a:cubicBezTo>
                    <a:pt x="644" y="1069"/>
                    <a:pt x="893" y="1098"/>
                    <a:pt x="1084" y="1098"/>
                  </a:cubicBezTo>
                  <a:cubicBezTo>
                    <a:pt x="1259" y="1098"/>
                    <a:pt x="1376" y="1084"/>
                    <a:pt x="1376" y="1069"/>
                  </a:cubicBezTo>
                  <a:cubicBezTo>
                    <a:pt x="1376" y="1054"/>
                    <a:pt x="1259" y="1025"/>
                    <a:pt x="1098" y="1011"/>
                  </a:cubicBezTo>
                  <a:cubicBezTo>
                    <a:pt x="937" y="996"/>
                    <a:pt x="703" y="937"/>
                    <a:pt x="498" y="791"/>
                  </a:cubicBezTo>
                  <a:cubicBezTo>
                    <a:pt x="293" y="645"/>
                    <a:pt x="161" y="440"/>
                    <a:pt x="132" y="279"/>
                  </a:cubicBezTo>
                  <a:cubicBezTo>
                    <a:pt x="73" y="118"/>
                    <a:pt x="88"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37"/>
          <p:cNvGrpSpPr/>
          <p:nvPr/>
        </p:nvGrpSpPr>
        <p:grpSpPr>
          <a:xfrm>
            <a:off x="5681342" y="3347199"/>
            <a:ext cx="1044556" cy="1849595"/>
            <a:chOff x="5681342" y="3347199"/>
            <a:chExt cx="1044556" cy="1849595"/>
          </a:xfrm>
        </p:grpSpPr>
        <p:sp>
          <p:nvSpPr>
            <p:cNvPr id="813" name="Google Shape;813;p37"/>
            <p:cNvSpPr/>
            <p:nvPr/>
          </p:nvSpPr>
          <p:spPr>
            <a:xfrm>
              <a:off x="6267778" y="4117584"/>
              <a:ext cx="115048" cy="1079210"/>
            </a:xfrm>
            <a:custGeom>
              <a:avLst/>
              <a:gdLst/>
              <a:ahLst/>
              <a:cxnLst/>
              <a:rect l="l" t="t" r="r" b="b"/>
              <a:pathLst>
                <a:path w="2636" h="24727" extrusionOk="0">
                  <a:moveTo>
                    <a:pt x="1" y="1"/>
                  </a:moveTo>
                  <a:lnTo>
                    <a:pt x="2138" y="24727"/>
                  </a:lnTo>
                  <a:lnTo>
                    <a:pt x="2636" y="24727"/>
                  </a:lnTo>
                  <a:lnTo>
                    <a:pt x="820" y="22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7"/>
            <p:cNvSpPr/>
            <p:nvPr/>
          </p:nvSpPr>
          <p:spPr>
            <a:xfrm>
              <a:off x="6106117" y="4127186"/>
              <a:ext cx="147651" cy="1063891"/>
            </a:xfrm>
            <a:custGeom>
              <a:avLst/>
              <a:gdLst/>
              <a:ahLst/>
              <a:cxnLst/>
              <a:rect l="l" t="t" r="r" b="b"/>
              <a:pathLst>
                <a:path w="3383" h="24376" extrusionOk="0">
                  <a:moveTo>
                    <a:pt x="2460" y="0"/>
                  </a:moveTo>
                  <a:lnTo>
                    <a:pt x="1" y="24375"/>
                  </a:lnTo>
                  <a:lnTo>
                    <a:pt x="367" y="24375"/>
                  </a:lnTo>
                  <a:lnTo>
                    <a:pt x="338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7"/>
            <p:cNvSpPr/>
            <p:nvPr/>
          </p:nvSpPr>
          <p:spPr>
            <a:xfrm>
              <a:off x="6348303" y="4117584"/>
              <a:ext cx="304817" cy="1073492"/>
            </a:xfrm>
            <a:custGeom>
              <a:avLst/>
              <a:gdLst/>
              <a:ahLst/>
              <a:cxnLst/>
              <a:rect l="l" t="t" r="r" b="b"/>
              <a:pathLst>
                <a:path w="6984" h="24596" extrusionOk="0">
                  <a:moveTo>
                    <a:pt x="879" y="1"/>
                  </a:moveTo>
                  <a:lnTo>
                    <a:pt x="0" y="220"/>
                  </a:lnTo>
                  <a:lnTo>
                    <a:pt x="6573" y="24595"/>
                  </a:lnTo>
                  <a:lnTo>
                    <a:pt x="6983" y="24595"/>
                  </a:lnTo>
                  <a:lnTo>
                    <a:pt x="8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7"/>
            <p:cNvSpPr/>
            <p:nvPr/>
          </p:nvSpPr>
          <p:spPr>
            <a:xfrm>
              <a:off x="6200696" y="4542515"/>
              <a:ext cx="265187" cy="21124"/>
            </a:xfrm>
            <a:custGeom>
              <a:avLst/>
              <a:gdLst/>
              <a:ahLst/>
              <a:cxnLst/>
              <a:rect l="l" t="t" r="r" b="b"/>
              <a:pathLst>
                <a:path w="6076" h="484" extrusionOk="0">
                  <a:moveTo>
                    <a:pt x="30" y="0"/>
                  </a:moveTo>
                  <a:lnTo>
                    <a:pt x="0" y="351"/>
                  </a:lnTo>
                  <a:lnTo>
                    <a:pt x="6076" y="483"/>
                  </a:lnTo>
                  <a:lnTo>
                    <a:pt x="6076" y="132"/>
                  </a:lnTo>
                  <a:lnTo>
                    <a:pt x="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7"/>
            <p:cNvSpPr/>
            <p:nvPr/>
          </p:nvSpPr>
          <p:spPr>
            <a:xfrm>
              <a:off x="5681342" y="3347199"/>
              <a:ext cx="1044556" cy="812626"/>
            </a:xfrm>
            <a:custGeom>
              <a:avLst/>
              <a:gdLst/>
              <a:ahLst/>
              <a:cxnLst/>
              <a:rect l="l" t="t" r="r" b="b"/>
              <a:pathLst>
                <a:path w="23933" h="18619" extrusionOk="0">
                  <a:moveTo>
                    <a:pt x="19221" y="0"/>
                  </a:moveTo>
                  <a:cubicBezTo>
                    <a:pt x="12943" y="0"/>
                    <a:pt x="13307" y="8596"/>
                    <a:pt x="11791" y="12581"/>
                  </a:cubicBezTo>
                  <a:cubicBezTo>
                    <a:pt x="10536" y="15880"/>
                    <a:pt x="7143" y="16183"/>
                    <a:pt x="5526" y="16183"/>
                  </a:cubicBezTo>
                  <a:cubicBezTo>
                    <a:pt x="5163" y="16183"/>
                    <a:pt x="4889" y="16167"/>
                    <a:pt x="4749" y="16167"/>
                  </a:cubicBezTo>
                  <a:cubicBezTo>
                    <a:pt x="4679" y="16167"/>
                    <a:pt x="4583" y="16167"/>
                    <a:pt x="4465" y="16167"/>
                  </a:cubicBezTo>
                  <a:cubicBezTo>
                    <a:pt x="3280" y="16167"/>
                    <a:pt x="1" y="16227"/>
                    <a:pt x="1280" y="17573"/>
                  </a:cubicBezTo>
                  <a:cubicBezTo>
                    <a:pt x="1932" y="18266"/>
                    <a:pt x="5904" y="18618"/>
                    <a:pt x="10139" y="18618"/>
                  </a:cubicBezTo>
                  <a:cubicBezTo>
                    <a:pt x="15027" y="18618"/>
                    <a:pt x="20266" y="18149"/>
                    <a:pt x="21160" y="17192"/>
                  </a:cubicBezTo>
                  <a:cubicBezTo>
                    <a:pt x="22814" y="15406"/>
                    <a:pt x="23078" y="10150"/>
                    <a:pt x="23532" y="4953"/>
                  </a:cubicBezTo>
                  <a:cubicBezTo>
                    <a:pt x="23933" y="211"/>
                    <a:pt x="20237" y="3"/>
                    <a:pt x="19588" y="3"/>
                  </a:cubicBezTo>
                  <a:cubicBezTo>
                    <a:pt x="19526" y="3"/>
                    <a:pt x="19491" y="5"/>
                    <a:pt x="19491" y="5"/>
                  </a:cubicBezTo>
                  <a:cubicBezTo>
                    <a:pt x="19400" y="2"/>
                    <a:pt x="19310" y="0"/>
                    <a:pt x="19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7"/>
            <p:cNvSpPr/>
            <p:nvPr/>
          </p:nvSpPr>
          <p:spPr>
            <a:xfrm>
              <a:off x="5716739" y="3347417"/>
              <a:ext cx="996153" cy="813106"/>
            </a:xfrm>
            <a:custGeom>
              <a:avLst/>
              <a:gdLst/>
              <a:ahLst/>
              <a:cxnLst/>
              <a:rect l="l" t="t" r="r" b="b"/>
              <a:pathLst>
                <a:path w="22824" h="18630" extrusionOk="0">
                  <a:moveTo>
                    <a:pt x="18958" y="0"/>
                  </a:moveTo>
                  <a:cubicBezTo>
                    <a:pt x="18959" y="0"/>
                    <a:pt x="22384" y="703"/>
                    <a:pt x="22062" y="4304"/>
                  </a:cubicBezTo>
                  <a:cubicBezTo>
                    <a:pt x="21740" y="7891"/>
                    <a:pt x="20847" y="14171"/>
                    <a:pt x="19178" y="15782"/>
                  </a:cubicBezTo>
                  <a:cubicBezTo>
                    <a:pt x="17800" y="17112"/>
                    <a:pt x="13106" y="17583"/>
                    <a:pt x="9525" y="17583"/>
                  </a:cubicBezTo>
                  <a:cubicBezTo>
                    <a:pt x="8771" y="17583"/>
                    <a:pt x="8066" y="17562"/>
                    <a:pt x="7452" y="17524"/>
                  </a:cubicBezTo>
                  <a:cubicBezTo>
                    <a:pt x="3353" y="17260"/>
                    <a:pt x="747" y="16470"/>
                    <a:pt x="747" y="16470"/>
                  </a:cubicBezTo>
                  <a:cubicBezTo>
                    <a:pt x="747" y="16470"/>
                    <a:pt x="0" y="16953"/>
                    <a:pt x="220" y="17260"/>
                  </a:cubicBezTo>
                  <a:cubicBezTo>
                    <a:pt x="423" y="17544"/>
                    <a:pt x="2153" y="18630"/>
                    <a:pt x="10085" y="18630"/>
                  </a:cubicBezTo>
                  <a:cubicBezTo>
                    <a:pt x="10731" y="18630"/>
                    <a:pt x="11419" y="18623"/>
                    <a:pt x="12151" y="18607"/>
                  </a:cubicBezTo>
                  <a:cubicBezTo>
                    <a:pt x="21842" y="18417"/>
                    <a:pt x="21169" y="16967"/>
                    <a:pt x="21579" y="15416"/>
                  </a:cubicBezTo>
                  <a:cubicBezTo>
                    <a:pt x="21974" y="13849"/>
                    <a:pt x="22823" y="5505"/>
                    <a:pt x="22706" y="3675"/>
                  </a:cubicBezTo>
                  <a:cubicBezTo>
                    <a:pt x="22604" y="1859"/>
                    <a:pt x="21681" y="337"/>
                    <a:pt x="18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7"/>
            <p:cNvSpPr/>
            <p:nvPr/>
          </p:nvSpPr>
          <p:spPr>
            <a:xfrm>
              <a:off x="6421474" y="3631723"/>
              <a:ext cx="31992" cy="41594"/>
            </a:xfrm>
            <a:custGeom>
              <a:avLst/>
              <a:gdLst/>
              <a:ahLst/>
              <a:cxnLst/>
              <a:rect l="l" t="t" r="r" b="b"/>
              <a:pathLst>
                <a:path w="733" h="953" extrusionOk="0">
                  <a:moveTo>
                    <a:pt x="367" y="1"/>
                  </a:moveTo>
                  <a:cubicBezTo>
                    <a:pt x="176" y="1"/>
                    <a:pt x="1" y="220"/>
                    <a:pt x="1" y="484"/>
                  </a:cubicBezTo>
                  <a:cubicBezTo>
                    <a:pt x="1" y="733"/>
                    <a:pt x="176" y="952"/>
                    <a:pt x="367" y="952"/>
                  </a:cubicBezTo>
                  <a:cubicBezTo>
                    <a:pt x="572" y="952"/>
                    <a:pt x="733" y="733"/>
                    <a:pt x="733" y="484"/>
                  </a:cubicBezTo>
                  <a:cubicBezTo>
                    <a:pt x="733" y="220"/>
                    <a:pt x="572"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7"/>
            <p:cNvSpPr/>
            <p:nvPr/>
          </p:nvSpPr>
          <p:spPr>
            <a:xfrm>
              <a:off x="6422739" y="3560800"/>
              <a:ext cx="49275" cy="193653"/>
            </a:xfrm>
            <a:custGeom>
              <a:avLst/>
              <a:gdLst/>
              <a:ahLst/>
              <a:cxnLst/>
              <a:rect l="l" t="t" r="r" b="b"/>
              <a:pathLst>
                <a:path w="1129" h="4437" extrusionOk="0">
                  <a:moveTo>
                    <a:pt x="235" y="1"/>
                  </a:moveTo>
                  <a:cubicBezTo>
                    <a:pt x="221" y="1"/>
                    <a:pt x="177" y="59"/>
                    <a:pt x="147" y="162"/>
                  </a:cubicBezTo>
                  <a:cubicBezTo>
                    <a:pt x="89" y="279"/>
                    <a:pt x="30" y="455"/>
                    <a:pt x="16" y="674"/>
                  </a:cubicBezTo>
                  <a:cubicBezTo>
                    <a:pt x="1" y="909"/>
                    <a:pt x="30" y="1187"/>
                    <a:pt x="162" y="1465"/>
                  </a:cubicBezTo>
                  <a:cubicBezTo>
                    <a:pt x="221" y="1611"/>
                    <a:pt x="308" y="1743"/>
                    <a:pt x="425" y="1860"/>
                  </a:cubicBezTo>
                  <a:cubicBezTo>
                    <a:pt x="543" y="1992"/>
                    <a:pt x="660" y="2080"/>
                    <a:pt x="616" y="2226"/>
                  </a:cubicBezTo>
                  <a:cubicBezTo>
                    <a:pt x="587" y="2372"/>
                    <a:pt x="484" y="2504"/>
                    <a:pt x="440" y="2665"/>
                  </a:cubicBezTo>
                  <a:cubicBezTo>
                    <a:pt x="382" y="2841"/>
                    <a:pt x="382" y="3002"/>
                    <a:pt x="382" y="3148"/>
                  </a:cubicBezTo>
                  <a:cubicBezTo>
                    <a:pt x="382" y="3456"/>
                    <a:pt x="499" y="3719"/>
                    <a:pt x="601" y="3910"/>
                  </a:cubicBezTo>
                  <a:cubicBezTo>
                    <a:pt x="718" y="4115"/>
                    <a:pt x="865" y="4246"/>
                    <a:pt x="953" y="4320"/>
                  </a:cubicBezTo>
                  <a:cubicBezTo>
                    <a:pt x="1040" y="4407"/>
                    <a:pt x="1114" y="4437"/>
                    <a:pt x="1114" y="4437"/>
                  </a:cubicBezTo>
                  <a:cubicBezTo>
                    <a:pt x="1128" y="4407"/>
                    <a:pt x="879" y="4261"/>
                    <a:pt x="674" y="3880"/>
                  </a:cubicBezTo>
                  <a:cubicBezTo>
                    <a:pt x="587" y="3705"/>
                    <a:pt x="499" y="3441"/>
                    <a:pt x="499" y="3163"/>
                  </a:cubicBezTo>
                  <a:cubicBezTo>
                    <a:pt x="499" y="3017"/>
                    <a:pt x="513" y="2856"/>
                    <a:pt x="543" y="2724"/>
                  </a:cubicBezTo>
                  <a:cubicBezTo>
                    <a:pt x="587" y="2607"/>
                    <a:pt x="689" y="2460"/>
                    <a:pt x="733" y="2270"/>
                  </a:cubicBezTo>
                  <a:cubicBezTo>
                    <a:pt x="762" y="2167"/>
                    <a:pt x="733" y="2050"/>
                    <a:pt x="674" y="1977"/>
                  </a:cubicBezTo>
                  <a:cubicBezTo>
                    <a:pt x="616" y="1904"/>
                    <a:pt x="572" y="1845"/>
                    <a:pt x="513" y="1802"/>
                  </a:cubicBezTo>
                  <a:cubicBezTo>
                    <a:pt x="425" y="1684"/>
                    <a:pt x="323" y="1553"/>
                    <a:pt x="279" y="1436"/>
                  </a:cubicBezTo>
                  <a:cubicBezTo>
                    <a:pt x="147" y="1172"/>
                    <a:pt x="103" y="923"/>
                    <a:pt x="103" y="704"/>
                  </a:cubicBezTo>
                  <a:cubicBezTo>
                    <a:pt x="103" y="264"/>
                    <a:pt x="250"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7"/>
            <p:cNvSpPr/>
            <p:nvPr/>
          </p:nvSpPr>
          <p:spPr>
            <a:xfrm>
              <a:off x="6385074" y="3625351"/>
              <a:ext cx="60099" cy="47966"/>
            </a:xfrm>
            <a:custGeom>
              <a:avLst/>
              <a:gdLst/>
              <a:ahLst/>
              <a:cxnLst/>
              <a:rect l="l" t="t" r="r" b="b"/>
              <a:pathLst>
                <a:path w="1377" h="1099" extrusionOk="0">
                  <a:moveTo>
                    <a:pt x="73" y="0"/>
                  </a:moveTo>
                  <a:cubicBezTo>
                    <a:pt x="59" y="0"/>
                    <a:pt x="0" y="118"/>
                    <a:pt x="15" y="323"/>
                  </a:cubicBezTo>
                  <a:cubicBezTo>
                    <a:pt x="44" y="498"/>
                    <a:pt x="161" y="732"/>
                    <a:pt x="410" y="908"/>
                  </a:cubicBezTo>
                  <a:cubicBezTo>
                    <a:pt x="644" y="1069"/>
                    <a:pt x="893" y="1098"/>
                    <a:pt x="1084" y="1098"/>
                  </a:cubicBezTo>
                  <a:cubicBezTo>
                    <a:pt x="1259" y="1098"/>
                    <a:pt x="1376" y="1084"/>
                    <a:pt x="1376" y="1069"/>
                  </a:cubicBezTo>
                  <a:cubicBezTo>
                    <a:pt x="1376" y="1054"/>
                    <a:pt x="1259" y="1025"/>
                    <a:pt x="1098" y="1011"/>
                  </a:cubicBezTo>
                  <a:cubicBezTo>
                    <a:pt x="937" y="996"/>
                    <a:pt x="703" y="937"/>
                    <a:pt x="498" y="791"/>
                  </a:cubicBezTo>
                  <a:cubicBezTo>
                    <a:pt x="293" y="645"/>
                    <a:pt x="161" y="440"/>
                    <a:pt x="132" y="279"/>
                  </a:cubicBezTo>
                  <a:cubicBezTo>
                    <a:pt x="73" y="118"/>
                    <a:pt x="88" y="0"/>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7"/>
            <p:cNvSpPr/>
            <p:nvPr/>
          </p:nvSpPr>
          <p:spPr>
            <a:xfrm>
              <a:off x="5716739" y="3347417"/>
              <a:ext cx="996153" cy="813106"/>
            </a:xfrm>
            <a:custGeom>
              <a:avLst/>
              <a:gdLst/>
              <a:ahLst/>
              <a:cxnLst/>
              <a:rect l="l" t="t" r="r" b="b"/>
              <a:pathLst>
                <a:path w="22824" h="18630" extrusionOk="0">
                  <a:moveTo>
                    <a:pt x="18958" y="0"/>
                  </a:moveTo>
                  <a:cubicBezTo>
                    <a:pt x="18959" y="0"/>
                    <a:pt x="22384" y="703"/>
                    <a:pt x="22062" y="4304"/>
                  </a:cubicBezTo>
                  <a:cubicBezTo>
                    <a:pt x="21740" y="7891"/>
                    <a:pt x="20847" y="14171"/>
                    <a:pt x="19178" y="15782"/>
                  </a:cubicBezTo>
                  <a:cubicBezTo>
                    <a:pt x="17800" y="17112"/>
                    <a:pt x="13106" y="17583"/>
                    <a:pt x="9525" y="17583"/>
                  </a:cubicBezTo>
                  <a:cubicBezTo>
                    <a:pt x="8771" y="17583"/>
                    <a:pt x="8066" y="17562"/>
                    <a:pt x="7452" y="17524"/>
                  </a:cubicBezTo>
                  <a:cubicBezTo>
                    <a:pt x="3353" y="17260"/>
                    <a:pt x="747" y="16470"/>
                    <a:pt x="747" y="16470"/>
                  </a:cubicBezTo>
                  <a:cubicBezTo>
                    <a:pt x="747" y="16470"/>
                    <a:pt x="0" y="16953"/>
                    <a:pt x="220" y="17260"/>
                  </a:cubicBezTo>
                  <a:cubicBezTo>
                    <a:pt x="423" y="17544"/>
                    <a:pt x="2153" y="18630"/>
                    <a:pt x="10085" y="18630"/>
                  </a:cubicBezTo>
                  <a:cubicBezTo>
                    <a:pt x="10731" y="18630"/>
                    <a:pt x="11419" y="18623"/>
                    <a:pt x="12151" y="18607"/>
                  </a:cubicBezTo>
                  <a:cubicBezTo>
                    <a:pt x="21842" y="18417"/>
                    <a:pt x="21169" y="16967"/>
                    <a:pt x="21579" y="15416"/>
                  </a:cubicBezTo>
                  <a:cubicBezTo>
                    <a:pt x="21974" y="13849"/>
                    <a:pt x="22823" y="5505"/>
                    <a:pt x="22706" y="3675"/>
                  </a:cubicBezTo>
                  <a:cubicBezTo>
                    <a:pt x="22604" y="1859"/>
                    <a:pt x="21681" y="337"/>
                    <a:pt x="18958" y="0"/>
                  </a:cubicBezTo>
                  <a:close/>
                </a:path>
              </a:pathLst>
            </a:custGeom>
            <a:solidFill>
              <a:srgbClr val="151F29">
                <a:alpha val="32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C8FE6B4C-076B-7162-C6ED-6CCC3BBC6806}"/>
              </a:ext>
            </a:extLst>
          </p:cNvPr>
          <p:cNvSpPr txBox="1"/>
          <p:nvPr/>
        </p:nvSpPr>
        <p:spPr>
          <a:xfrm>
            <a:off x="1137684" y="851945"/>
            <a:ext cx="6502708" cy="2580130"/>
          </a:xfrm>
          <a:prstGeom prst="rect">
            <a:avLst/>
          </a:prstGeom>
          <a:noFill/>
        </p:spPr>
        <p:txBody>
          <a:bodyPr wrap="square">
            <a:spAutoFit/>
          </a:bodyPr>
          <a:lstStyle/>
          <a:p>
            <a:pPr marL="0" marR="0" algn="just" rtl="1">
              <a:lnSpc>
                <a:spcPct val="115000"/>
              </a:lnSpc>
              <a:spcBef>
                <a:spcPts val="0"/>
              </a:spcBef>
              <a:spcAft>
                <a:spcPts val="0"/>
              </a:spcAft>
            </a:pPr>
            <a:r>
              <a:rPr lang="ar-SA" sz="2000" dirty="0">
                <a:solidFill>
                  <a:srgbClr val="A4063E"/>
                </a:solidFill>
                <a:effectLst/>
                <a:latin typeface="Times New Roman" panose="02020603050405020304" pitchFamily="18" charset="0"/>
                <a:ea typeface="Times New Roman" panose="02020603050405020304" pitchFamily="18" charset="0"/>
                <a:cs typeface="AM-ZAIN ORIGINAL" panose="00000400000000000000" pitchFamily="2" charset="-78"/>
              </a:rPr>
              <a:t>أهمية القيادة الإدارية لمنظمة الأعمال المعاصرة </a:t>
            </a:r>
            <a:endParaRPr lang="en-US" sz="1800" dirty="0">
              <a:solidFill>
                <a:srgbClr val="FFFFFF"/>
              </a:solidFill>
              <a:effectLst/>
              <a:latin typeface="Microsoft Sans Serif" panose="020B0604020202020204" pitchFamily="34" charset="0"/>
              <a:ea typeface="Times New Roman" panose="02020603050405020304" pitchFamily="18" charset="0"/>
              <a:cs typeface="Times New Roman" panose="02020603050405020304" pitchFamily="18" charset="0"/>
            </a:endParaRPr>
          </a:p>
          <a:p>
            <a:pPr marL="342900" marR="0" lvl="0" indent="-342900" algn="just" rtl="1">
              <a:lnSpc>
                <a:spcPct val="107000"/>
              </a:lnSpc>
              <a:spcBef>
                <a:spcPts val="0"/>
              </a:spcBef>
              <a:spcAft>
                <a:spcPts val="800"/>
              </a:spcAft>
              <a:buFont typeface="+mj-lt"/>
              <a:buAutoNum type="arabicPeriod"/>
            </a:pPr>
            <a:r>
              <a:rPr lang="ar-SA" sz="1600" b="1" kern="100" dirty="0">
                <a:effectLst/>
                <a:latin typeface="Microsoft Sans Serif" panose="020B0604020202020204" pitchFamily="34" charset="0"/>
                <a:ea typeface="Microsoft Sans Serif" panose="020B0604020202020204" pitchFamily="34" charset="0"/>
                <a:cs typeface="Times New Roman" panose="02020603050405020304" pitchFamily="18" charset="0"/>
              </a:rPr>
              <a:t>تعد القيادة هي الطريقة الأفضل للإرشاد والتأثير ، وتبني المبادرات لإنجاز مهمات المنظمة </a:t>
            </a:r>
            <a:endParaRPr lang="en-US" sz="1200" kern="1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342900" marR="0" lvl="0" indent="-342900" algn="just" rtl="1">
              <a:lnSpc>
                <a:spcPct val="107000"/>
              </a:lnSpc>
              <a:spcBef>
                <a:spcPts val="0"/>
              </a:spcBef>
              <a:spcAft>
                <a:spcPts val="800"/>
              </a:spcAft>
              <a:buFont typeface="+mj-lt"/>
              <a:buAutoNum type="arabicPeriod"/>
            </a:pPr>
            <a:r>
              <a:rPr lang="ar-SA" sz="1600" b="1" kern="100" dirty="0">
                <a:effectLst/>
                <a:latin typeface="Microsoft Sans Serif" panose="020B0604020202020204" pitchFamily="34" charset="0"/>
                <a:ea typeface="Microsoft Sans Serif" panose="020B0604020202020204" pitchFamily="34" charset="0"/>
                <a:cs typeface="Times New Roman" panose="02020603050405020304" pitchFamily="18" charset="0"/>
              </a:rPr>
              <a:t>تمثل القيادة الوظيفة المهمة لإقناع المرؤوسين نحو الإسهام في تحقيق أهداف المنظمة طبقاً</a:t>
            </a:r>
            <a:r>
              <a:rPr lang="en-US" sz="1600" b="1" kern="100" dirty="0">
                <a:effectLst/>
                <a:latin typeface="Times New Roman" panose="02020603050405020304" pitchFamily="18" charset="0"/>
                <a:ea typeface="Microsoft Sans Serif" panose="020B0604020202020204" pitchFamily="34" charset="0"/>
                <a:cs typeface="Times New Roman" panose="02020603050405020304" pitchFamily="18" charset="0"/>
              </a:rPr>
              <a:t>  </a:t>
            </a:r>
            <a:r>
              <a:rPr lang="ar-SA" sz="1600" b="1" kern="100" dirty="0">
                <a:effectLst/>
                <a:latin typeface="Microsoft Sans Serif" panose="020B0604020202020204" pitchFamily="34" charset="0"/>
                <a:ea typeface="Microsoft Sans Serif" panose="020B0604020202020204" pitchFamily="34" charset="0"/>
                <a:cs typeface="Times New Roman" panose="02020603050405020304" pitchFamily="18" charset="0"/>
              </a:rPr>
              <a:t>لقدراتهم القصوى</a:t>
            </a:r>
            <a:endParaRPr lang="en-US" sz="1200" kern="1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342900" marR="0" lvl="0" indent="-342900" algn="just" rtl="1">
              <a:lnSpc>
                <a:spcPct val="107000"/>
              </a:lnSpc>
              <a:spcBef>
                <a:spcPts val="0"/>
              </a:spcBef>
              <a:spcAft>
                <a:spcPts val="800"/>
              </a:spcAft>
              <a:buFont typeface="+mj-lt"/>
              <a:buAutoNum type="arabicPeriod"/>
            </a:pPr>
            <a:r>
              <a:rPr lang="ar-SA" sz="1600" b="1" kern="100" dirty="0">
                <a:effectLst/>
                <a:latin typeface="Microsoft Sans Serif" panose="020B0604020202020204" pitchFamily="34" charset="0"/>
                <a:ea typeface="Microsoft Sans Serif" panose="020B0604020202020204" pitchFamily="34" charset="0"/>
                <a:cs typeface="Times New Roman" panose="02020603050405020304" pitchFamily="18" charset="0"/>
              </a:rPr>
              <a:t>تسعى القيادة الى تطوير الآراء وصياغة الرؤية المؤثرة في توجيه الأفراد نحو شيوع العمل التعاوني المشترك.</a:t>
            </a:r>
            <a:endParaRPr lang="en-US" sz="1200" kern="1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a:p>
            <a:pPr marL="342900" marR="0" lvl="0" indent="-342900" algn="just" rtl="1">
              <a:lnSpc>
                <a:spcPct val="107000"/>
              </a:lnSpc>
              <a:spcBef>
                <a:spcPts val="0"/>
              </a:spcBef>
              <a:spcAft>
                <a:spcPts val="800"/>
              </a:spcAft>
              <a:buFont typeface="+mj-lt"/>
              <a:buAutoNum type="arabicPeriod"/>
            </a:pPr>
            <a:r>
              <a:rPr lang="ar-SA" sz="1600" b="1" kern="100" dirty="0">
                <a:effectLst/>
                <a:latin typeface="Microsoft Sans Serif" panose="020B0604020202020204" pitchFamily="34" charset="0"/>
                <a:ea typeface="Microsoft Sans Serif" panose="020B0604020202020204" pitchFamily="34" charset="0"/>
                <a:cs typeface="Times New Roman" panose="02020603050405020304" pitchFamily="18" charset="0"/>
              </a:rPr>
              <a:t>امتلاك القيادة مسؤولية أنجاز الأعمال من قبل الآخرين ، بعد تأمين احتياجاتهم ورغباتهم كافة بطريقة علمية ومنهجية مقبولة</a:t>
            </a:r>
            <a:endParaRPr lang="en-US" sz="1200" kern="100" dirty="0">
              <a:effectLst/>
              <a:latin typeface="Microsoft Sans Serif" panose="020B0604020202020204" pitchFamily="34" charset="0"/>
              <a:ea typeface="Microsoft Sans Serif"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E1B45B8C-66CB-0BBA-7DAD-FBCE5AC0CA42}"/>
              </a:ext>
            </a:extLst>
          </p:cNvPr>
          <p:cNvGraphicFramePr/>
          <p:nvPr>
            <p:extLst>
              <p:ext uri="{D42A27DB-BD31-4B8C-83A1-F6EECF244321}">
                <p14:modId xmlns:p14="http://schemas.microsoft.com/office/powerpoint/2010/main" val="2800303241"/>
              </p:ext>
            </p:extLst>
          </p:nvPr>
        </p:nvGraphicFramePr>
        <p:xfrm>
          <a:off x="1765005" y="285166"/>
          <a:ext cx="6699383" cy="4573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oogle Shape;969;p43">
            <a:extLst>
              <a:ext uri="{FF2B5EF4-FFF2-40B4-BE49-F238E27FC236}">
                <a16:creationId xmlns:a16="http://schemas.microsoft.com/office/drawing/2014/main" id="{29A654E1-9CE1-5107-D156-F8A92FFA8ED5}"/>
              </a:ext>
            </a:extLst>
          </p:cNvPr>
          <p:cNvGrpSpPr/>
          <p:nvPr/>
        </p:nvGrpSpPr>
        <p:grpSpPr>
          <a:xfrm>
            <a:off x="4937528" y="2978339"/>
            <a:ext cx="528861" cy="526168"/>
            <a:chOff x="4758032" y="1693503"/>
            <a:chExt cx="528861" cy="526168"/>
          </a:xfrm>
        </p:grpSpPr>
        <p:sp>
          <p:nvSpPr>
            <p:cNvPr id="15" name="Google Shape;970;p43">
              <a:extLst>
                <a:ext uri="{FF2B5EF4-FFF2-40B4-BE49-F238E27FC236}">
                  <a16:creationId xmlns:a16="http://schemas.microsoft.com/office/drawing/2014/main" id="{9C41A7DD-FEAE-0566-A81D-FA102CCE3978}"/>
                </a:ext>
              </a:extLst>
            </p:cNvPr>
            <p:cNvSpPr/>
            <p:nvPr/>
          </p:nvSpPr>
          <p:spPr>
            <a:xfrm>
              <a:off x="4758032" y="1785519"/>
              <a:ext cx="434152" cy="434152"/>
            </a:xfrm>
            <a:custGeom>
              <a:avLst/>
              <a:gdLst/>
              <a:ahLst/>
              <a:cxnLst/>
              <a:rect l="l" t="t" r="r" b="b"/>
              <a:pathLst>
                <a:path w="11286" h="11286" extrusionOk="0">
                  <a:moveTo>
                    <a:pt x="5639" y="0"/>
                  </a:moveTo>
                  <a:cubicBezTo>
                    <a:pt x="2525" y="0"/>
                    <a:pt x="0" y="2525"/>
                    <a:pt x="0" y="5646"/>
                  </a:cubicBezTo>
                  <a:cubicBezTo>
                    <a:pt x="0" y="8760"/>
                    <a:pt x="2525" y="11285"/>
                    <a:pt x="5639" y="11285"/>
                  </a:cubicBezTo>
                  <a:cubicBezTo>
                    <a:pt x="8761" y="11285"/>
                    <a:pt x="11285" y="8760"/>
                    <a:pt x="11285" y="5646"/>
                  </a:cubicBezTo>
                  <a:cubicBezTo>
                    <a:pt x="11285" y="2525"/>
                    <a:pt x="8761" y="0"/>
                    <a:pt x="56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71;p43">
              <a:extLst>
                <a:ext uri="{FF2B5EF4-FFF2-40B4-BE49-F238E27FC236}">
                  <a16:creationId xmlns:a16="http://schemas.microsoft.com/office/drawing/2014/main" id="{299B165D-4F52-2F9C-ED3F-900E5ACEB5F0}"/>
                </a:ext>
              </a:extLst>
            </p:cNvPr>
            <p:cNvSpPr/>
            <p:nvPr/>
          </p:nvSpPr>
          <p:spPr>
            <a:xfrm>
              <a:off x="4974955" y="1993901"/>
              <a:ext cx="217230" cy="17388"/>
            </a:xfrm>
            <a:custGeom>
              <a:avLst/>
              <a:gdLst/>
              <a:ahLst/>
              <a:cxnLst/>
              <a:rect l="l" t="t" r="r" b="b"/>
              <a:pathLst>
                <a:path w="5647" h="452" extrusionOk="0">
                  <a:moveTo>
                    <a:pt x="0" y="0"/>
                  </a:moveTo>
                  <a:lnTo>
                    <a:pt x="0" y="451"/>
                  </a:lnTo>
                  <a:lnTo>
                    <a:pt x="5639" y="451"/>
                  </a:lnTo>
                  <a:cubicBezTo>
                    <a:pt x="5639" y="375"/>
                    <a:pt x="5646" y="305"/>
                    <a:pt x="5646" y="229"/>
                  </a:cubicBezTo>
                  <a:cubicBezTo>
                    <a:pt x="5646" y="153"/>
                    <a:pt x="5646" y="76"/>
                    <a:pt x="5639" y="0"/>
                  </a:cubicBezTo>
                  <a:close/>
                </a:path>
              </a:pathLst>
            </a:custGeom>
            <a:solidFill>
              <a:srgbClr val="151F29">
                <a:alpha val="26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72;p43">
              <a:extLst>
                <a:ext uri="{FF2B5EF4-FFF2-40B4-BE49-F238E27FC236}">
                  <a16:creationId xmlns:a16="http://schemas.microsoft.com/office/drawing/2014/main" id="{D73C9F41-9C21-6D27-C288-30A71140C9DB}"/>
                </a:ext>
              </a:extLst>
            </p:cNvPr>
            <p:cNvSpPr/>
            <p:nvPr/>
          </p:nvSpPr>
          <p:spPr>
            <a:xfrm>
              <a:off x="5157448" y="1693503"/>
              <a:ext cx="129445" cy="126714"/>
            </a:xfrm>
            <a:custGeom>
              <a:avLst/>
              <a:gdLst/>
              <a:ahLst/>
              <a:cxnLst/>
              <a:rect l="l" t="t" r="r" b="b"/>
              <a:pathLst>
                <a:path w="3365" h="3294" extrusionOk="0">
                  <a:moveTo>
                    <a:pt x="2029" y="0"/>
                  </a:moveTo>
                  <a:cubicBezTo>
                    <a:pt x="1974" y="0"/>
                    <a:pt x="1918" y="21"/>
                    <a:pt x="1873" y="68"/>
                  </a:cubicBezTo>
                  <a:lnTo>
                    <a:pt x="202" y="1740"/>
                  </a:lnTo>
                  <a:cubicBezTo>
                    <a:pt x="70" y="1865"/>
                    <a:pt x="1" y="2038"/>
                    <a:pt x="1" y="2219"/>
                  </a:cubicBezTo>
                  <a:lnTo>
                    <a:pt x="1" y="3294"/>
                  </a:lnTo>
                  <a:lnTo>
                    <a:pt x="1069" y="3294"/>
                  </a:lnTo>
                  <a:cubicBezTo>
                    <a:pt x="1249" y="3294"/>
                    <a:pt x="1423" y="3224"/>
                    <a:pt x="1547" y="3099"/>
                  </a:cubicBezTo>
                  <a:lnTo>
                    <a:pt x="3226" y="1421"/>
                  </a:lnTo>
                  <a:cubicBezTo>
                    <a:pt x="3365" y="1282"/>
                    <a:pt x="3268" y="1039"/>
                    <a:pt x="3066" y="1039"/>
                  </a:cubicBezTo>
                  <a:lnTo>
                    <a:pt x="2255" y="1039"/>
                  </a:lnTo>
                  <a:lnTo>
                    <a:pt x="2255" y="228"/>
                  </a:lnTo>
                  <a:cubicBezTo>
                    <a:pt x="2255" y="92"/>
                    <a:pt x="2144" y="0"/>
                    <a:pt x="20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73;p43">
              <a:extLst>
                <a:ext uri="{FF2B5EF4-FFF2-40B4-BE49-F238E27FC236}">
                  <a16:creationId xmlns:a16="http://schemas.microsoft.com/office/drawing/2014/main" id="{D5A02359-94CB-A69B-1CE4-1399D3377CAE}"/>
                </a:ext>
              </a:extLst>
            </p:cNvPr>
            <p:cNvSpPr/>
            <p:nvPr/>
          </p:nvSpPr>
          <p:spPr>
            <a:xfrm>
              <a:off x="5157448" y="1693503"/>
              <a:ext cx="86938" cy="126714"/>
            </a:xfrm>
            <a:custGeom>
              <a:avLst/>
              <a:gdLst/>
              <a:ahLst/>
              <a:cxnLst/>
              <a:rect l="l" t="t" r="r" b="b"/>
              <a:pathLst>
                <a:path w="2260" h="3294" extrusionOk="0">
                  <a:moveTo>
                    <a:pt x="2031" y="0"/>
                  </a:moveTo>
                  <a:cubicBezTo>
                    <a:pt x="1975" y="0"/>
                    <a:pt x="1918" y="21"/>
                    <a:pt x="1873" y="68"/>
                  </a:cubicBezTo>
                  <a:lnTo>
                    <a:pt x="202" y="1740"/>
                  </a:lnTo>
                  <a:cubicBezTo>
                    <a:pt x="70" y="1865"/>
                    <a:pt x="1" y="2038"/>
                    <a:pt x="1" y="2219"/>
                  </a:cubicBezTo>
                  <a:lnTo>
                    <a:pt x="1" y="3294"/>
                  </a:lnTo>
                  <a:lnTo>
                    <a:pt x="2255" y="1039"/>
                  </a:lnTo>
                  <a:lnTo>
                    <a:pt x="2255" y="228"/>
                  </a:lnTo>
                  <a:cubicBezTo>
                    <a:pt x="2260" y="92"/>
                    <a:pt x="2147" y="0"/>
                    <a:pt x="2031" y="0"/>
                  </a:cubicBezTo>
                  <a:close/>
                </a:path>
              </a:pathLst>
            </a:custGeom>
            <a:solidFill>
              <a:srgbClr val="151F29">
                <a:alpha val="26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74;p43">
              <a:extLst>
                <a:ext uri="{FF2B5EF4-FFF2-40B4-BE49-F238E27FC236}">
                  <a16:creationId xmlns:a16="http://schemas.microsoft.com/office/drawing/2014/main" id="{4C2F81AD-1B18-7A86-8E2A-9D2D10B7F719}"/>
                </a:ext>
              </a:extLst>
            </p:cNvPr>
            <p:cNvSpPr/>
            <p:nvPr/>
          </p:nvSpPr>
          <p:spPr>
            <a:xfrm>
              <a:off x="4810041" y="1837528"/>
              <a:ext cx="330096" cy="330096"/>
            </a:xfrm>
            <a:custGeom>
              <a:avLst/>
              <a:gdLst/>
              <a:ahLst/>
              <a:cxnLst/>
              <a:rect l="l" t="t" r="r" b="b"/>
              <a:pathLst>
                <a:path w="8581" h="8581" extrusionOk="0">
                  <a:moveTo>
                    <a:pt x="4287" y="1"/>
                  </a:moveTo>
                  <a:cubicBezTo>
                    <a:pt x="1922" y="1"/>
                    <a:pt x="1" y="1922"/>
                    <a:pt x="1" y="4294"/>
                  </a:cubicBezTo>
                  <a:cubicBezTo>
                    <a:pt x="1" y="6659"/>
                    <a:pt x="1922" y="8581"/>
                    <a:pt x="4287" y="8581"/>
                  </a:cubicBezTo>
                  <a:cubicBezTo>
                    <a:pt x="6659" y="8581"/>
                    <a:pt x="8581" y="6659"/>
                    <a:pt x="8581" y="4294"/>
                  </a:cubicBezTo>
                  <a:cubicBezTo>
                    <a:pt x="8581" y="1922"/>
                    <a:pt x="6659" y="1"/>
                    <a:pt x="4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75;p43">
              <a:extLst>
                <a:ext uri="{FF2B5EF4-FFF2-40B4-BE49-F238E27FC236}">
                  <a16:creationId xmlns:a16="http://schemas.microsoft.com/office/drawing/2014/main" id="{BBE295F1-FBFE-FEFA-361E-BCD87BF64DB6}"/>
                </a:ext>
              </a:extLst>
            </p:cNvPr>
            <p:cNvSpPr/>
            <p:nvPr/>
          </p:nvSpPr>
          <p:spPr>
            <a:xfrm>
              <a:off x="4974955" y="1993901"/>
              <a:ext cx="165182" cy="17388"/>
            </a:xfrm>
            <a:custGeom>
              <a:avLst/>
              <a:gdLst/>
              <a:ahLst/>
              <a:cxnLst/>
              <a:rect l="l" t="t" r="r" b="b"/>
              <a:pathLst>
                <a:path w="4294" h="452" extrusionOk="0">
                  <a:moveTo>
                    <a:pt x="0" y="0"/>
                  </a:moveTo>
                  <a:lnTo>
                    <a:pt x="0" y="451"/>
                  </a:lnTo>
                  <a:lnTo>
                    <a:pt x="4280" y="451"/>
                  </a:lnTo>
                  <a:cubicBezTo>
                    <a:pt x="4280" y="375"/>
                    <a:pt x="4294" y="305"/>
                    <a:pt x="4294" y="229"/>
                  </a:cubicBezTo>
                  <a:cubicBezTo>
                    <a:pt x="4294" y="153"/>
                    <a:pt x="4287" y="76"/>
                    <a:pt x="4280" y="0"/>
                  </a:cubicBezTo>
                  <a:close/>
                </a:path>
              </a:pathLst>
            </a:custGeom>
            <a:solidFill>
              <a:srgbClr val="151F29">
                <a:alpha val="26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76;p43">
              <a:extLst>
                <a:ext uri="{FF2B5EF4-FFF2-40B4-BE49-F238E27FC236}">
                  <a16:creationId xmlns:a16="http://schemas.microsoft.com/office/drawing/2014/main" id="{7116301C-317A-6198-D62B-2C222E2B6A0D}"/>
                </a:ext>
              </a:extLst>
            </p:cNvPr>
            <p:cNvSpPr/>
            <p:nvPr/>
          </p:nvSpPr>
          <p:spPr>
            <a:xfrm>
              <a:off x="4853549" y="1881035"/>
              <a:ext cx="243119" cy="243119"/>
            </a:xfrm>
            <a:custGeom>
              <a:avLst/>
              <a:gdLst/>
              <a:ahLst/>
              <a:cxnLst/>
              <a:rect l="l" t="t" r="r" b="b"/>
              <a:pathLst>
                <a:path w="6320" h="6320" extrusionOk="0">
                  <a:moveTo>
                    <a:pt x="3156" y="0"/>
                  </a:moveTo>
                  <a:cubicBezTo>
                    <a:pt x="1415" y="0"/>
                    <a:pt x="0" y="1415"/>
                    <a:pt x="0" y="3163"/>
                  </a:cubicBezTo>
                  <a:cubicBezTo>
                    <a:pt x="0" y="4904"/>
                    <a:pt x="1415" y="6319"/>
                    <a:pt x="3156" y="6319"/>
                  </a:cubicBezTo>
                  <a:cubicBezTo>
                    <a:pt x="4904" y="6319"/>
                    <a:pt x="6319" y="4904"/>
                    <a:pt x="6319" y="3163"/>
                  </a:cubicBezTo>
                  <a:cubicBezTo>
                    <a:pt x="6319" y="1415"/>
                    <a:pt x="4904" y="0"/>
                    <a:pt x="3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77;p43">
              <a:extLst>
                <a:ext uri="{FF2B5EF4-FFF2-40B4-BE49-F238E27FC236}">
                  <a16:creationId xmlns:a16="http://schemas.microsoft.com/office/drawing/2014/main" id="{685C4861-ED1D-E5C6-B5F6-8D682E7605E0}"/>
                </a:ext>
              </a:extLst>
            </p:cNvPr>
            <p:cNvSpPr/>
            <p:nvPr/>
          </p:nvSpPr>
          <p:spPr>
            <a:xfrm>
              <a:off x="4974955" y="1993901"/>
              <a:ext cx="121713" cy="17388"/>
            </a:xfrm>
            <a:custGeom>
              <a:avLst/>
              <a:gdLst/>
              <a:ahLst/>
              <a:cxnLst/>
              <a:rect l="l" t="t" r="r" b="b"/>
              <a:pathLst>
                <a:path w="3164" h="452" extrusionOk="0">
                  <a:moveTo>
                    <a:pt x="0" y="0"/>
                  </a:moveTo>
                  <a:lnTo>
                    <a:pt x="0" y="451"/>
                  </a:lnTo>
                  <a:lnTo>
                    <a:pt x="3149" y="451"/>
                  </a:lnTo>
                  <a:cubicBezTo>
                    <a:pt x="3156" y="375"/>
                    <a:pt x="3163" y="305"/>
                    <a:pt x="3163" y="229"/>
                  </a:cubicBezTo>
                  <a:cubicBezTo>
                    <a:pt x="3163" y="153"/>
                    <a:pt x="3156" y="76"/>
                    <a:pt x="3149" y="0"/>
                  </a:cubicBezTo>
                  <a:close/>
                </a:path>
              </a:pathLst>
            </a:custGeom>
            <a:solidFill>
              <a:srgbClr val="151F29">
                <a:alpha val="26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78;p43">
              <a:extLst>
                <a:ext uri="{FF2B5EF4-FFF2-40B4-BE49-F238E27FC236}">
                  <a16:creationId xmlns:a16="http://schemas.microsoft.com/office/drawing/2014/main" id="{E6197EAD-3EC2-4CA7-DCA0-15E98B589A6C}"/>
                </a:ext>
              </a:extLst>
            </p:cNvPr>
            <p:cNvSpPr/>
            <p:nvPr/>
          </p:nvSpPr>
          <p:spPr>
            <a:xfrm>
              <a:off x="4905558" y="1933044"/>
              <a:ext cx="139063" cy="139063"/>
            </a:xfrm>
            <a:custGeom>
              <a:avLst/>
              <a:gdLst/>
              <a:ahLst/>
              <a:cxnLst/>
              <a:rect l="l" t="t" r="r" b="b"/>
              <a:pathLst>
                <a:path w="3615" h="3615" extrusionOk="0">
                  <a:moveTo>
                    <a:pt x="1804" y="1"/>
                  </a:moveTo>
                  <a:cubicBezTo>
                    <a:pt x="812" y="1"/>
                    <a:pt x="1" y="812"/>
                    <a:pt x="1" y="1811"/>
                  </a:cubicBezTo>
                  <a:cubicBezTo>
                    <a:pt x="1" y="2803"/>
                    <a:pt x="812" y="3614"/>
                    <a:pt x="1804" y="3614"/>
                  </a:cubicBezTo>
                  <a:cubicBezTo>
                    <a:pt x="2803" y="3614"/>
                    <a:pt x="3615" y="2803"/>
                    <a:pt x="3615" y="1811"/>
                  </a:cubicBezTo>
                  <a:cubicBezTo>
                    <a:pt x="3615" y="812"/>
                    <a:pt x="2803" y="1"/>
                    <a:pt x="1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79;p43">
              <a:extLst>
                <a:ext uri="{FF2B5EF4-FFF2-40B4-BE49-F238E27FC236}">
                  <a16:creationId xmlns:a16="http://schemas.microsoft.com/office/drawing/2014/main" id="{96987DB8-FD2C-5730-5381-6FAC6486F35E}"/>
                </a:ext>
              </a:extLst>
            </p:cNvPr>
            <p:cNvSpPr/>
            <p:nvPr/>
          </p:nvSpPr>
          <p:spPr>
            <a:xfrm>
              <a:off x="4974955" y="1993901"/>
              <a:ext cx="69935" cy="17388"/>
            </a:xfrm>
            <a:custGeom>
              <a:avLst/>
              <a:gdLst/>
              <a:ahLst/>
              <a:cxnLst/>
              <a:rect l="l" t="t" r="r" b="b"/>
              <a:pathLst>
                <a:path w="1818" h="452" extrusionOk="0">
                  <a:moveTo>
                    <a:pt x="0" y="0"/>
                  </a:moveTo>
                  <a:lnTo>
                    <a:pt x="0" y="451"/>
                  </a:lnTo>
                  <a:lnTo>
                    <a:pt x="1797" y="451"/>
                  </a:lnTo>
                  <a:cubicBezTo>
                    <a:pt x="1818" y="305"/>
                    <a:pt x="1818" y="153"/>
                    <a:pt x="1797" y="0"/>
                  </a:cubicBezTo>
                  <a:close/>
                </a:path>
              </a:pathLst>
            </a:custGeom>
            <a:solidFill>
              <a:srgbClr val="151F29">
                <a:alpha val="262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80;p43">
              <a:extLst>
                <a:ext uri="{FF2B5EF4-FFF2-40B4-BE49-F238E27FC236}">
                  <a16:creationId xmlns:a16="http://schemas.microsoft.com/office/drawing/2014/main" id="{4B0B346B-0206-B710-A367-C387A6FD20AD}"/>
                </a:ext>
              </a:extLst>
            </p:cNvPr>
            <p:cNvSpPr/>
            <p:nvPr/>
          </p:nvSpPr>
          <p:spPr>
            <a:xfrm>
              <a:off x="4949065" y="1976552"/>
              <a:ext cx="52047" cy="52047"/>
            </a:xfrm>
            <a:custGeom>
              <a:avLst/>
              <a:gdLst/>
              <a:ahLst/>
              <a:cxnLst/>
              <a:rect l="l" t="t" r="r" b="b"/>
              <a:pathLst>
                <a:path w="1353" h="1353" extrusionOk="0">
                  <a:moveTo>
                    <a:pt x="673" y="0"/>
                  </a:moveTo>
                  <a:cubicBezTo>
                    <a:pt x="299" y="0"/>
                    <a:pt x="0" y="306"/>
                    <a:pt x="0" y="680"/>
                  </a:cubicBezTo>
                  <a:cubicBezTo>
                    <a:pt x="0" y="1055"/>
                    <a:pt x="299" y="1353"/>
                    <a:pt x="673" y="1353"/>
                  </a:cubicBezTo>
                  <a:cubicBezTo>
                    <a:pt x="1048" y="1353"/>
                    <a:pt x="1353" y="1055"/>
                    <a:pt x="1353" y="680"/>
                  </a:cubicBezTo>
                  <a:cubicBezTo>
                    <a:pt x="1353" y="306"/>
                    <a:pt x="1048" y="0"/>
                    <a:pt x="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81;p43">
              <a:extLst>
                <a:ext uri="{FF2B5EF4-FFF2-40B4-BE49-F238E27FC236}">
                  <a16:creationId xmlns:a16="http://schemas.microsoft.com/office/drawing/2014/main" id="{A77A05FB-1F19-0844-8B47-B91B31D7E9A4}"/>
                </a:ext>
              </a:extLst>
            </p:cNvPr>
            <p:cNvSpPr/>
            <p:nvPr/>
          </p:nvSpPr>
          <p:spPr>
            <a:xfrm>
              <a:off x="4974955" y="1993901"/>
              <a:ext cx="26697" cy="17388"/>
            </a:xfrm>
            <a:custGeom>
              <a:avLst/>
              <a:gdLst/>
              <a:ahLst/>
              <a:cxnLst/>
              <a:rect l="l" t="t" r="r" b="b"/>
              <a:pathLst>
                <a:path w="694" h="452" extrusionOk="0">
                  <a:moveTo>
                    <a:pt x="0" y="0"/>
                  </a:moveTo>
                  <a:lnTo>
                    <a:pt x="0" y="451"/>
                  </a:lnTo>
                  <a:lnTo>
                    <a:pt x="638" y="451"/>
                  </a:lnTo>
                  <a:cubicBezTo>
                    <a:pt x="694" y="305"/>
                    <a:pt x="694" y="146"/>
                    <a:pt x="638"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82;p43">
              <a:extLst>
                <a:ext uri="{FF2B5EF4-FFF2-40B4-BE49-F238E27FC236}">
                  <a16:creationId xmlns:a16="http://schemas.microsoft.com/office/drawing/2014/main" id="{65CE3123-60A3-B5D6-F1CA-27C49506D100}"/>
                </a:ext>
              </a:extLst>
            </p:cNvPr>
            <p:cNvSpPr/>
            <p:nvPr/>
          </p:nvSpPr>
          <p:spPr>
            <a:xfrm>
              <a:off x="4962683" y="1952778"/>
              <a:ext cx="62203" cy="58587"/>
            </a:xfrm>
            <a:custGeom>
              <a:avLst/>
              <a:gdLst/>
              <a:ahLst/>
              <a:cxnLst/>
              <a:rect l="l" t="t" r="r" b="b"/>
              <a:pathLst>
                <a:path w="1617" h="1523" extrusionOk="0">
                  <a:moveTo>
                    <a:pt x="1297" y="1"/>
                  </a:moveTo>
                  <a:lnTo>
                    <a:pt x="160" y="1132"/>
                  </a:lnTo>
                  <a:cubicBezTo>
                    <a:pt x="0" y="1296"/>
                    <a:pt x="150" y="1522"/>
                    <a:pt x="323" y="1522"/>
                  </a:cubicBezTo>
                  <a:cubicBezTo>
                    <a:pt x="375" y="1522"/>
                    <a:pt x="430" y="1501"/>
                    <a:pt x="479" y="1451"/>
                  </a:cubicBezTo>
                  <a:lnTo>
                    <a:pt x="1616" y="320"/>
                  </a:lnTo>
                  <a:lnTo>
                    <a:pt x="12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83;p43">
              <a:extLst>
                <a:ext uri="{FF2B5EF4-FFF2-40B4-BE49-F238E27FC236}">
                  <a16:creationId xmlns:a16="http://schemas.microsoft.com/office/drawing/2014/main" id="{276EB5DF-A21A-F429-8617-88FF86D0BDE0}"/>
                </a:ext>
              </a:extLst>
            </p:cNvPr>
            <p:cNvSpPr/>
            <p:nvPr/>
          </p:nvSpPr>
          <p:spPr>
            <a:xfrm>
              <a:off x="5002421" y="1711506"/>
              <a:ext cx="267315" cy="260814"/>
            </a:xfrm>
            <a:custGeom>
              <a:avLst/>
              <a:gdLst/>
              <a:ahLst/>
              <a:cxnLst/>
              <a:rect l="l" t="t" r="r" b="b"/>
              <a:pathLst>
                <a:path w="6949" h="6780" extrusionOk="0">
                  <a:moveTo>
                    <a:pt x="6625" y="1"/>
                  </a:moveTo>
                  <a:cubicBezTo>
                    <a:pt x="6572" y="1"/>
                    <a:pt x="6516" y="22"/>
                    <a:pt x="6465" y="72"/>
                  </a:cubicBezTo>
                  <a:lnTo>
                    <a:pt x="146" y="6391"/>
                  </a:lnTo>
                  <a:cubicBezTo>
                    <a:pt x="1" y="6537"/>
                    <a:pt x="105" y="6779"/>
                    <a:pt x="306" y="6779"/>
                  </a:cubicBezTo>
                  <a:cubicBezTo>
                    <a:pt x="368" y="6772"/>
                    <a:pt x="424" y="6752"/>
                    <a:pt x="465" y="6710"/>
                  </a:cubicBezTo>
                  <a:lnTo>
                    <a:pt x="6784" y="391"/>
                  </a:lnTo>
                  <a:cubicBezTo>
                    <a:pt x="6949" y="226"/>
                    <a:pt x="6800" y="1"/>
                    <a:pt x="6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94288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Monthly Strategy Review Meeting by Slidesgo">
  <a:themeElements>
    <a:clrScheme name="Simple Light">
      <a:dk1>
        <a:srgbClr val="151F29"/>
      </a:dk1>
      <a:lt1>
        <a:srgbClr val="EBE0DD"/>
      </a:lt1>
      <a:dk2>
        <a:srgbClr val="FFFFFF"/>
      </a:dk2>
      <a:lt2>
        <a:srgbClr val="912A3C"/>
      </a:lt2>
      <a:accent1>
        <a:srgbClr val="DC7C61"/>
      </a:accent1>
      <a:accent2>
        <a:srgbClr val="BA6136"/>
      </a:accent2>
      <a:accent3>
        <a:srgbClr val="FFA35A"/>
      </a:accent3>
      <a:accent4>
        <a:srgbClr val="005458"/>
      </a:accent4>
      <a:accent5>
        <a:srgbClr val="528C98"/>
      </a:accent5>
      <a:accent6>
        <a:srgbClr val="2C8C64"/>
      </a:accent6>
      <a:hlink>
        <a:srgbClr val="151F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2008</Words>
  <Application>Microsoft Office PowerPoint</Application>
  <PresentationFormat>On-screen Show (16:9)</PresentationFormat>
  <Paragraphs>112</Paragraphs>
  <Slides>24</Slides>
  <Notes>15</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24</vt:i4>
      </vt:variant>
    </vt:vector>
  </HeadingPairs>
  <TitlesOfParts>
    <vt:vector size="41" baseType="lpstr">
      <vt:lpstr>Monotype Koufi</vt:lpstr>
      <vt:lpstr>Gaegu</vt:lpstr>
      <vt:lpstr>Fira Sans Extra Condensed Medium</vt:lpstr>
      <vt:lpstr>Bernard MT Condensed</vt:lpstr>
      <vt:lpstr>Viga</vt:lpstr>
      <vt:lpstr>Monadi</vt:lpstr>
      <vt:lpstr>Simplified Arabic</vt:lpstr>
      <vt:lpstr>Archivo Black</vt:lpstr>
      <vt:lpstr>Bauhaus 93</vt:lpstr>
      <vt:lpstr>Work Sans ExtraBold</vt:lpstr>
      <vt:lpstr>Arial</vt:lpstr>
      <vt:lpstr>Kan Ya Ma Kan Free</vt:lpstr>
      <vt:lpstr>Poppins</vt:lpstr>
      <vt:lpstr>Karla</vt:lpstr>
      <vt:lpstr>Microsoft Sans Serif</vt:lpstr>
      <vt:lpstr>Times New Roman</vt:lpstr>
      <vt:lpstr>Monthly Strategy Review Meeting by Slidesgo</vt:lpstr>
      <vt:lpstr>PowerPoint Presentation</vt:lpstr>
      <vt:lpstr>مقدمة</vt:lpstr>
      <vt:lpstr>مفهوم القيادة </vt:lpstr>
      <vt:lpstr>PowerPoint Presentation</vt:lpstr>
      <vt:lpstr>PowerPoint Presentation</vt:lpstr>
      <vt:lpstr>ما بين القيادة والادارة</vt:lpstr>
      <vt:lpstr>PowerPoint Presentation</vt:lpstr>
      <vt:lpstr>PowerPoint Presentation</vt:lpstr>
      <vt:lpstr>PowerPoint Presentation</vt:lpstr>
      <vt:lpstr>PowerPoint Presentation</vt:lpstr>
      <vt:lpstr>PowerPoint Presentation</vt:lpstr>
      <vt:lpstr>نظريات القيادة في الفكر الإداري</vt:lpstr>
      <vt:lpstr>PowerPoint Presentation</vt:lpstr>
      <vt:lpstr>PowerPoint Presentation</vt:lpstr>
      <vt:lpstr>2) نظريات سلوك القيادة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شكراً لأصغائكم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Ali</cp:lastModifiedBy>
  <cp:revision>4</cp:revision>
  <dcterms:modified xsi:type="dcterms:W3CDTF">2023-10-21T19:38:20Z</dcterms:modified>
</cp:coreProperties>
</file>