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9" r:id="rId9"/>
    <p:sldId id="270" r:id="rId10"/>
    <p:sldId id="271" r:id="rId11"/>
    <p:sldId id="272" r:id="rId12"/>
    <p:sldId id="273" r:id="rId13"/>
    <p:sldId id="263" r:id="rId14"/>
    <p:sldId id="264" r:id="rId15"/>
    <p:sldId id="265" r:id="rId16"/>
    <p:sldId id="266" r:id="rId17"/>
    <p:sldId id="267" r:id="rId18"/>
    <p:sldId id="268" r:id="rId19"/>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639FF6-9D09-4E77-8CF5-E33934EBE33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71E971D-2B2D-4566-8260-524F965B324E}">
      <dgm:prSet phldrT="[Text]"/>
      <dgm:spPr/>
      <dgm:t>
        <a:bodyPr/>
        <a:lstStyle/>
        <a:p>
          <a:pPr rtl="1"/>
          <a:r>
            <a:rPr lang="ar-IQ" b="1" dirty="0" smtClean="0">
              <a:solidFill>
                <a:schemeClr val="tx1"/>
              </a:solidFill>
            </a:rPr>
            <a:t>متطلبات التحول الرقمي</a:t>
          </a:r>
          <a:endParaRPr lang="en-US" b="1" dirty="0">
            <a:solidFill>
              <a:schemeClr val="tx1"/>
            </a:solidFill>
          </a:endParaRPr>
        </a:p>
      </dgm:t>
    </dgm:pt>
    <dgm:pt modelId="{D35A8D53-209A-4674-ABA4-7105334DE2C9}" type="parTrans" cxnId="{711003F6-45E0-4FFC-93F8-C7AD6A91DE4F}">
      <dgm:prSet/>
      <dgm:spPr/>
      <dgm:t>
        <a:bodyPr/>
        <a:lstStyle/>
        <a:p>
          <a:endParaRPr lang="en-US" b="1">
            <a:solidFill>
              <a:schemeClr val="tx1"/>
            </a:solidFill>
          </a:endParaRPr>
        </a:p>
      </dgm:t>
    </dgm:pt>
    <dgm:pt modelId="{C5A45CD1-0A6A-475C-8EBD-4C2F658EB611}" type="sibTrans" cxnId="{711003F6-45E0-4FFC-93F8-C7AD6A91DE4F}">
      <dgm:prSet/>
      <dgm:spPr/>
      <dgm:t>
        <a:bodyPr/>
        <a:lstStyle/>
        <a:p>
          <a:endParaRPr lang="en-US" b="1">
            <a:solidFill>
              <a:schemeClr val="tx1"/>
            </a:solidFill>
          </a:endParaRPr>
        </a:p>
      </dgm:t>
    </dgm:pt>
    <dgm:pt modelId="{CE052B20-05DA-4DAD-8F3E-F341AACD4971}">
      <dgm:prSet phldrT="[Text]"/>
      <dgm:spPr/>
      <dgm:t>
        <a:bodyPr/>
        <a:lstStyle/>
        <a:p>
          <a:r>
            <a:rPr lang="ar-IQ" b="1" dirty="0" smtClean="0">
              <a:solidFill>
                <a:schemeClr val="tx1"/>
              </a:solidFill>
            </a:rPr>
            <a:t>تحديد هيكل عمل لأنشطة التسويق الرقمي </a:t>
          </a:r>
          <a:endParaRPr lang="en-US" b="1" dirty="0">
            <a:solidFill>
              <a:schemeClr val="tx1"/>
            </a:solidFill>
          </a:endParaRPr>
        </a:p>
      </dgm:t>
    </dgm:pt>
    <dgm:pt modelId="{F18DC3D7-F6C1-46E6-8409-018567613840}" type="parTrans" cxnId="{B3E40393-3584-4879-8249-C082148069FE}">
      <dgm:prSet/>
      <dgm:spPr/>
      <dgm:t>
        <a:bodyPr/>
        <a:lstStyle/>
        <a:p>
          <a:endParaRPr lang="en-US" b="1">
            <a:solidFill>
              <a:schemeClr val="tx1"/>
            </a:solidFill>
          </a:endParaRPr>
        </a:p>
      </dgm:t>
    </dgm:pt>
    <dgm:pt modelId="{1002DAF4-BDB7-4D3F-ABEC-5CB0D9FD70C2}" type="sibTrans" cxnId="{B3E40393-3584-4879-8249-C082148069FE}">
      <dgm:prSet/>
      <dgm:spPr/>
      <dgm:t>
        <a:bodyPr/>
        <a:lstStyle/>
        <a:p>
          <a:endParaRPr lang="en-US" b="1">
            <a:solidFill>
              <a:schemeClr val="tx1"/>
            </a:solidFill>
          </a:endParaRPr>
        </a:p>
      </dgm:t>
    </dgm:pt>
    <dgm:pt modelId="{38AA27C4-B967-45BF-84F8-7F6F75CF9B50}">
      <dgm:prSet phldrT="[Text]"/>
      <dgm:spPr/>
      <dgm:t>
        <a:bodyPr/>
        <a:lstStyle/>
        <a:p>
          <a:r>
            <a:rPr lang="ar-IQ" b="1" dirty="0" smtClean="0">
              <a:solidFill>
                <a:schemeClr val="tx1"/>
              </a:solidFill>
            </a:rPr>
            <a:t>بناء إستراتيجية رقمية ذكية مشتركة </a:t>
          </a:r>
          <a:endParaRPr lang="en-US" b="1" dirty="0">
            <a:solidFill>
              <a:schemeClr val="tx1"/>
            </a:solidFill>
          </a:endParaRPr>
        </a:p>
      </dgm:t>
    </dgm:pt>
    <dgm:pt modelId="{0210F999-8AC2-4912-85D1-4E8C6384689B}" type="parTrans" cxnId="{EF637816-7624-4DCB-9FAA-4EFF611ABA8C}">
      <dgm:prSet/>
      <dgm:spPr/>
      <dgm:t>
        <a:bodyPr/>
        <a:lstStyle/>
        <a:p>
          <a:endParaRPr lang="en-US" b="1">
            <a:solidFill>
              <a:schemeClr val="tx1"/>
            </a:solidFill>
          </a:endParaRPr>
        </a:p>
      </dgm:t>
    </dgm:pt>
    <dgm:pt modelId="{283A134E-FC91-4195-8097-10E7BA797C78}" type="sibTrans" cxnId="{EF637816-7624-4DCB-9FAA-4EFF611ABA8C}">
      <dgm:prSet/>
      <dgm:spPr/>
      <dgm:t>
        <a:bodyPr/>
        <a:lstStyle/>
        <a:p>
          <a:endParaRPr lang="en-US" b="1">
            <a:solidFill>
              <a:schemeClr val="tx1"/>
            </a:solidFill>
          </a:endParaRPr>
        </a:p>
      </dgm:t>
    </dgm:pt>
    <dgm:pt modelId="{550CEF06-F042-46A6-AFE8-B9CC0B12E910}">
      <dgm:prSet phldrT="[Text]"/>
      <dgm:spPr/>
      <dgm:t>
        <a:bodyPr/>
        <a:lstStyle/>
        <a:p>
          <a:r>
            <a:rPr lang="ar-IQ" b="1" dirty="0" smtClean="0">
              <a:solidFill>
                <a:schemeClr val="tx1"/>
              </a:solidFill>
            </a:rPr>
            <a:t>تهيئة البنية التحتية</a:t>
          </a:r>
          <a:endParaRPr lang="en-US" b="1" dirty="0">
            <a:solidFill>
              <a:schemeClr val="tx1"/>
            </a:solidFill>
          </a:endParaRPr>
        </a:p>
      </dgm:t>
    </dgm:pt>
    <dgm:pt modelId="{10215E5B-C497-4BF9-99C0-AEB48634BE9F}" type="parTrans" cxnId="{A74C4718-A3B6-4EB5-BF88-DE94DD98F8B5}">
      <dgm:prSet/>
      <dgm:spPr/>
      <dgm:t>
        <a:bodyPr/>
        <a:lstStyle/>
        <a:p>
          <a:endParaRPr lang="en-US" b="1">
            <a:solidFill>
              <a:schemeClr val="tx1"/>
            </a:solidFill>
          </a:endParaRPr>
        </a:p>
      </dgm:t>
    </dgm:pt>
    <dgm:pt modelId="{B6F99AA7-7204-4DC2-AE56-5CFFF5AA961E}" type="sibTrans" cxnId="{A74C4718-A3B6-4EB5-BF88-DE94DD98F8B5}">
      <dgm:prSet/>
      <dgm:spPr/>
      <dgm:t>
        <a:bodyPr/>
        <a:lstStyle/>
        <a:p>
          <a:endParaRPr lang="en-US" b="1">
            <a:solidFill>
              <a:schemeClr val="tx1"/>
            </a:solidFill>
          </a:endParaRPr>
        </a:p>
      </dgm:t>
    </dgm:pt>
    <dgm:pt modelId="{BF18B508-78B5-49B0-B1A8-212FA7EABCD7}">
      <dgm:prSet/>
      <dgm:spPr/>
      <dgm:t>
        <a:bodyPr/>
        <a:lstStyle/>
        <a:p>
          <a:r>
            <a:rPr lang="ar-IQ" b="1" smtClean="0">
              <a:solidFill>
                <a:schemeClr val="tx1"/>
              </a:solidFill>
            </a:rPr>
            <a:t>تحديد عوائق التكامل الرقمي </a:t>
          </a:r>
          <a:endParaRPr lang="ar-IQ" b="1">
            <a:solidFill>
              <a:schemeClr val="tx1"/>
            </a:solidFill>
          </a:endParaRPr>
        </a:p>
      </dgm:t>
    </dgm:pt>
    <dgm:pt modelId="{FF06CF5A-754A-4DF6-8F2D-67006B8DC0E2}" type="parTrans" cxnId="{83AB65F5-E532-480E-9850-BC611C615CE1}">
      <dgm:prSet/>
      <dgm:spPr/>
      <dgm:t>
        <a:bodyPr/>
        <a:lstStyle/>
        <a:p>
          <a:endParaRPr lang="en-US" b="1">
            <a:solidFill>
              <a:schemeClr val="tx1"/>
            </a:solidFill>
          </a:endParaRPr>
        </a:p>
      </dgm:t>
    </dgm:pt>
    <dgm:pt modelId="{A0306725-D6F9-419A-B326-AF22D69A3977}" type="sibTrans" cxnId="{83AB65F5-E532-480E-9850-BC611C615CE1}">
      <dgm:prSet/>
      <dgm:spPr/>
      <dgm:t>
        <a:bodyPr/>
        <a:lstStyle/>
        <a:p>
          <a:endParaRPr lang="en-US" b="1">
            <a:solidFill>
              <a:schemeClr val="tx1"/>
            </a:solidFill>
          </a:endParaRPr>
        </a:p>
      </dgm:t>
    </dgm:pt>
    <dgm:pt modelId="{69D769AF-723A-4E01-94D0-EDB32AFB6FF1}" type="pres">
      <dgm:prSet presAssocID="{5C639FF6-9D09-4E77-8CF5-E33934EBE33A}" presName="hierChild1" presStyleCnt="0">
        <dgm:presLayoutVars>
          <dgm:orgChart val="1"/>
          <dgm:chPref val="1"/>
          <dgm:dir/>
          <dgm:animOne val="branch"/>
          <dgm:animLvl val="lvl"/>
          <dgm:resizeHandles/>
        </dgm:presLayoutVars>
      </dgm:prSet>
      <dgm:spPr/>
      <dgm:t>
        <a:bodyPr/>
        <a:lstStyle/>
        <a:p>
          <a:endParaRPr lang="en-US"/>
        </a:p>
      </dgm:t>
    </dgm:pt>
    <dgm:pt modelId="{0D307C40-EF00-42A3-8A7E-89603CC89E0E}" type="pres">
      <dgm:prSet presAssocID="{571E971D-2B2D-4566-8260-524F965B324E}" presName="hierRoot1" presStyleCnt="0">
        <dgm:presLayoutVars>
          <dgm:hierBranch val="init"/>
        </dgm:presLayoutVars>
      </dgm:prSet>
      <dgm:spPr/>
    </dgm:pt>
    <dgm:pt modelId="{BA8B346A-D5FD-4CA3-B7CA-9E84D64542C2}" type="pres">
      <dgm:prSet presAssocID="{571E971D-2B2D-4566-8260-524F965B324E}" presName="rootComposite1" presStyleCnt="0"/>
      <dgm:spPr/>
    </dgm:pt>
    <dgm:pt modelId="{E2181727-E7A6-469A-8DF7-F45649126AE8}" type="pres">
      <dgm:prSet presAssocID="{571E971D-2B2D-4566-8260-524F965B324E}" presName="rootText1" presStyleLbl="node0" presStyleIdx="0" presStyleCnt="1">
        <dgm:presLayoutVars>
          <dgm:chPref val="3"/>
        </dgm:presLayoutVars>
      </dgm:prSet>
      <dgm:spPr/>
      <dgm:t>
        <a:bodyPr/>
        <a:lstStyle/>
        <a:p>
          <a:endParaRPr lang="en-US"/>
        </a:p>
      </dgm:t>
    </dgm:pt>
    <dgm:pt modelId="{B1400BEA-E2FB-4EDC-A49E-70B331097BDB}" type="pres">
      <dgm:prSet presAssocID="{571E971D-2B2D-4566-8260-524F965B324E}" presName="rootConnector1" presStyleLbl="node1" presStyleIdx="0" presStyleCnt="0"/>
      <dgm:spPr/>
      <dgm:t>
        <a:bodyPr/>
        <a:lstStyle/>
        <a:p>
          <a:endParaRPr lang="en-US"/>
        </a:p>
      </dgm:t>
    </dgm:pt>
    <dgm:pt modelId="{329A4379-A97A-43FC-BF0C-3DB0065BA367}" type="pres">
      <dgm:prSet presAssocID="{571E971D-2B2D-4566-8260-524F965B324E}" presName="hierChild2" presStyleCnt="0"/>
      <dgm:spPr/>
    </dgm:pt>
    <dgm:pt modelId="{0E63D9F5-0AAE-4D6D-9E11-74EB8163EC0B}" type="pres">
      <dgm:prSet presAssocID="{F18DC3D7-F6C1-46E6-8409-018567613840}" presName="Name37" presStyleLbl="parChTrans1D2" presStyleIdx="0" presStyleCnt="4"/>
      <dgm:spPr/>
      <dgm:t>
        <a:bodyPr/>
        <a:lstStyle/>
        <a:p>
          <a:endParaRPr lang="en-US"/>
        </a:p>
      </dgm:t>
    </dgm:pt>
    <dgm:pt modelId="{D0AB6579-3BF3-4E2C-B337-1FD40C4B9449}" type="pres">
      <dgm:prSet presAssocID="{CE052B20-05DA-4DAD-8F3E-F341AACD4971}" presName="hierRoot2" presStyleCnt="0">
        <dgm:presLayoutVars>
          <dgm:hierBranch val="init"/>
        </dgm:presLayoutVars>
      </dgm:prSet>
      <dgm:spPr/>
    </dgm:pt>
    <dgm:pt modelId="{35BB95A4-CACC-45D9-B6D3-56CDE6CAF408}" type="pres">
      <dgm:prSet presAssocID="{CE052B20-05DA-4DAD-8F3E-F341AACD4971}" presName="rootComposite" presStyleCnt="0"/>
      <dgm:spPr/>
    </dgm:pt>
    <dgm:pt modelId="{3D2F3264-385A-4586-9DE9-D49FE7A1E7F3}" type="pres">
      <dgm:prSet presAssocID="{CE052B20-05DA-4DAD-8F3E-F341AACD4971}" presName="rootText" presStyleLbl="node2" presStyleIdx="0" presStyleCnt="4">
        <dgm:presLayoutVars>
          <dgm:chPref val="3"/>
        </dgm:presLayoutVars>
      </dgm:prSet>
      <dgm:spPr/>
      <dgm:t>
        <a:bodyPr/>
        <a:lstStyle/>
        <a:p>
          <a:endParaRPr lang="en-US"/>
        </a:p>
      </dgm:t>
    </dgm:pt>
    <dgm:pt modelId="{332F4566-2B64-4FBD-A2BB-3B356DDB5EE2}" type="pres">
      <dgm:prSet presAssocID="{CE052B20-05DA-4DAD-8F3E-F341AACD4971}" presName="rootConnector" presStyleLbl="node2" presStyleIdx="0" presStyleCnt="4"/>
      <dgm:spPr/>
      <dgm:t>
        <a:bodyPr/>
        <a:lstStyle/>
        <a:p>
          <a:endParaRPr lang="en-US"/>
        </a:p>
      </dgm:t>
    </dgm:pt>
    <dgm:pt modelId="{4B7841FD-400F-4DA7-9C49-4FDE7D572204}" type="pres">
      <dgm:prSet presAssocID="{CE052B20-05DA-4DAD-8F3E-F341AACD4971}" presName="hierChild4" presStyleCnt="0"/>
      <dgm:spPr/>
    </dgm:pt>
    <dgm:pt modelId="{0CB95014-80F5-4876-8DC3-8F251680BB0F}" type="pres">
      <dgm:prSet presAssocID="{CE052B20-05DA-4DAD-8F3E-F341AACD4971}" presName="hierChild5" presStyleCnt="0"/>
      <dgm:spPr/>
    </dgm:pt>
    <dgm:pt modelId="{B45A37C6-1CA4-494F-AF49-AAAC9E574D09}" type="pres">
      <dgm:prSet presAssocID="{FF06CF5A-754A-4DF6-8F2D-67006B8DC0E2}" presName="Name37" presStyleLbl="parChTrans1D2" presStyleIdx="1" presStyleCnt="4"/>
      <dgm:spPr/>
      <dgm:t>
        <a:bodyPr/>
        <a:lstStyle/>
        <a:p>
          <a:endParaRPr lang="en-US"/>
        </a:p>
      </dgm:t>
    </dgm:pt>
    <dgm:pt modelId="{3B2111DC-4111-45BD-B7C2-923AA15AD36D}" type="pres">
      <dgm:prSet presAssocID="{BF18B508-78B5-49B0-B1A8-212FA7EABCD7}" presName="hierRoot2" presStyleCnt="0">
        <dgm:presLayoutVars>
          <dgm:hierBranch val="init"/>
        </dgm:presLayoutVars>
      </dgm:prSet>
      <dgm:spPr/>
    </dgm:pt>
    <dgm:pt modelId="{855104C9-CD74-4C22-978A-59A6C139501F}" type="pres">
      <dgm:prSet presAssocID="{BF18B508-78B5-49B0-B1A8-212FA7EABCD7}" presName="rootComposite" presStyleCnt="0"/>
      <dgm:spPr/>
    </dgm:pt>
    <dgm:pt modelId="{01B9DA8C-8EB6-4202-A323-9AA86048A0C6}" type="pres">
      <dgm:prSet presAssocID="{BF18B508-78B5-49B0-B1A8-212FA7EABCD7}" presName="rootText" presStyleLbl="node2" presStyleIdx="1" presStyleCnt="4">
        <dgm:presLayoutVars>
          <dgm:chPref val="3"/>
        </dgm:presLayoutVars>
      </dgm:prSet>
      <dgm:spPr/>
      <dgm:t>
        <a:bodyPr/>
        <a:lstStyle/>
        <a:p>
          <a:endParaRPr lang="en-US"/>
        </a:p>
      </dgm:t>
    </dgm:pt>
    <dgm:pt modelId="{ACE8174F-609C-4BCA-BD30-EA8557C4CFCE}" type="pres">
      <dgm:prSet presAssocID="{BF18B508-78B5-49B0-B1A8-212FA7EABCD7}" presName="rootConnector" presStyleLbl="node2" presStyleIdx="1" presStyleCnt="4"/>
      <dgm:spPr/>
      <dgm:t>
        <a:bodyPr/>
        <a:lstStyle/>
        <a:p>
          <a:endParaRPr lang="en-US"/>
        </a:p>
      </dgm:t>
    </dgm:pt>
    <dgm:pt modelId="{D7F726D7-F7CD-4A2D-9B5C-BE0EAB176BFF}" type="pres">
      <dgm:prSet presAssocID="{BF18B508-78B5-49B0-B1A8-212FA7EABCD7}" presName="hierChild4" presStyleCnt="0"/>
      <dgm:spPr/>
    </dgm:pt>
    <dgm:pt modelId="{DEBB09A6-9B4A-4515-BE88-DB6925809752}" type="pres">
      <dgm:prSet presAssocID="{BF18B508-78B5-49B0-B1A8-212FA7EABCD7}" presName="hierChild5" presStyleCnt="0"/>
      <dgm:spPr/>
    </dgm:pt>
    <dgm:pt modelId="{0E40A7DF-395F-41F7-9AC3-B211DB57BAA7}" type="pres">
      <dgm:prSet presAssocID="{0210F999-8AC2-4912-85D1-4E8C6384689B}" presName="Name37" presStyleLbl="parChTrans1D2" presStyleIdx="2" presStyleCnt="4"/>
      <dgm:spPr/>
      <dgm:t>
        <a:bodyPr/>
        <a:lstStyle/>
        <a:p>
          <a:endParaRPr lang="en-US"/>
        </a:p>
      </dgm:t>
    </dgm:pt>
    <dgm:pt modelId="{507B9E91-A03F-4F51-93B8-95C8DD589A86}" type="pres">
      <dgm:prSet presAssocID="{38AA27C4-B967-45BF-84F8-7F6F75CF9B50}" presName="hierRoot2" presStyleCnt="0">
        <dgm:presLayoutVars>
          <dgm:hierBranch val="init"/>
        </dgm:presLayoutVars>
      </dgm:prSet>
      <dgm:spPr/>
    </dgm:pt>
    <dgm:pt modelId="{D69E9949-DD33-4106-ACF9-A38DBD4E6482}" type="pres">
      <dgm:prSet presAssocID="{38AA27C4-B967-45BF-84F8-7F6F75CF9B50}" presName="rootComposite" presStyleCnt="0"/>
      <dgm:spPr/>
    </dgm:pt>
    <dgm:pt modelId="{4A9EF044-6CF6-4FA6-8EE3-1B76DC911D3F}" type="pres">
      <dgm:prSet presAssocID="{38AA27C4-B967-45BF-84F8-7F6F75CF9B50}" presName="rootText" presStyleLbl="node2" presStyleIdx="2" presStyleCnt="4">
        <dgm:presLayoutVars>
          <dgm:chPref val="3"/>
        </dgm:presLayoutVars>
      </dgm:prSet>
      <dgm:spPr/>
      <dgm:t>
        <a:bodyPr/>
        <a:lstStyle/>
        <a:p>
          <a:endParaRPr lang="en-US"/>
        </a:p>
      </dgm:t>
    </dgm:pt>
    <dgm:pt modelId="{1CF34C12-809B-4A8E-A46D-6AE7AEFE3C5B}" type="pres">
      <dgm:prSet presAssocID="{38AA27C4-B967-45BF-84F8-7F6F75CF9B50}" presName="rootConnector" presStyleLbl="node2" presStyleIdx="2" presStyleCnt="4"/>
      <dgm:spPr/>
      <dgm:t>
        <a:bodyPr/>
        <a:lstStyle/>
        <a:p>
          <a:endParaRPr lang="en-US"/>
        </a:p>
      </dgm:t>
    </dgm:pt>
    <dgm:pt modelId="{43018F0F-6B1D-4FD4-94B6-A06AB56EC801}" type="pres">
      <dgm:prSet presAssocID="{38AA27C4-B967-45BF-84F8-7F6F75CF9B50}" presName="hierChild4" presStyleCnt="0"/>
      <dgm:spPr/>
    </dgm:pt>
    <dgm:pt modelId="{51002EF0-E615-44F3-B211-3C23206B8332}" type="pres">
      <dgm:prSet presAssocID="{38AA27C4-B967-45BF-84F8-7F6F75CF9B50}" presName="hierChild5" presStyleCnt="0"/>
      <dgm:spPr/>
    </dgm:pt>
    <dgm:pt modelId="{1D29B44D-9DA1-47B3-A739-583A91724D64}" type="pres">
      <dgm:prSet presAssocID="{10215E5B-C497-4BF9-99C0-AEB48634BE9F}" presName="Name37" presStyleLbl="parChTrans1D2" presStyleIdx="3" presStyleCnt="4"/>
      <dgm:spPr/>
      <dgm:t>
        <a:bodyPr/>
        <a:lstStyle/>
        <a:p>
          <a:endParaRPr lang="en-US"/>
        </a:p>
      </dgm:t>
    </dgm:pt>
    <dgm:pt modelId="{83FB44EC-538B-42DB-86B1-592948576090}" type="pres">
      <dgm:prSet presAssocID="{550CEF06-F042-46A6-AFE8-B9CC0B12E910}" presName="hierRoot2" presStyleCnt="0">
        <dgm:presLayoutVars>
          <dgm:hierBranch val="init"/>
        </dgm:presLayoutVars>
      </dgm:prSet>
      <dgm:spPr/>
    </dgm:pt>
    <dgm:pt modelId="{170F5419-F895-4E61-9966-1B6D731EE8AE}" type="pres">
      <dgm:prSet presAssocID="{550CEF06-F042-46A6-AFE8-B9CC0B12E910}" presName="rootComposite" presStyleCnt="0"/>
      <dgm:spPr/>
    </dgm:pt>
    <dgm:pt modelId="{5777B0E2-D8FE-425D-917B-8B95EC2C2E58}" type="pres">
      <dgm:prSet presAssocID="{550CEF06-F042-46A6-AFE8-B9CC0B12E910}" presName="rootText" presStyleLbl="node2" presStyleIdx="3" presStyleCnt="4">
        <dgm:presLayoutVars>
          <dgm:chPref val="3"/>
        </dgm:presLayoutVars>
      </dgm:prSet>
      <dgm:spPr/>
      <dgm:t>
        <a:bodyPr/>
        <a:lstStyle/>
        <a:p>
          <a:endParaRPr lang="en-US"/>
        </a:p>
      </dgm:t>
    </dgm:pt>
    <dgm:pt modelId="{F1424B5E-2DEF-4587-B1BF-8A90A7B34D98}" type="pres">
      <dgm:prSet presAssocID="{550CEF06-F042-46A6-AFE8-B9CC0B12E910}" presName="rootConnector" presStyleLbl="node2" presStyleIdx="3" presStyleCnt="4"/>
      <dgm:spPr/>
      <dgm:t>
        <a:bodyPr/>
        <a:lstStyle/>
        <a:p>
          <a:endParaRPr lang="en-US"/>
        </a:p>
      </dgm:t>
    </dgm:pt>
    <dgm:pt modelId="{AF187622-7729-4524-B357-B23768644F02}" type="pres">
      <dgm:prSet presAssocID="{550CEF06-F042-46A6-AFE8-B9CC0B12E910}" presName="hierChild4" presStyleCnt="0"/>
      <dgm:spPr/>
    </dgm:pt>
    <dgm:pt modelId="{479B5A42-23C6-489B-B9BD-D61CC5D0C103}" type="pres">
      <dgm:prSet presAssocID="{550CEF06-F042-46A6-AFE8-B9CC0B12E910}" presName="hierChild5" presStyleCnt="0"/>
      <dgm:spPr/>
    </dgm:pt>
    <dgm:pt modelId="{92835D28-A35C-42B4-8708-0EEA1769A106}" type="pres">
      <dgm:prSet presAssocID="{571E971D-2B2D-4566-8260-524F965B324E}" presName="hierChild3" presStyleCnt="0"/>
      <dgm:spPr/>
    </dgm:pt>
  </dgm:ptLst>
  <dgm:cxnLst>
    <dgm:cxn modelId="{1D6A0082-E06C-4DF6-8FDF-88193B78F332}" type="presOf" srcId="{571E971D-2B2D-4566-8260-524F965B324E}" destId="{E2181727-E7A6-469A-8DF7-F45649126AE8}" srcOrd="0" destOrd="0" presId="urn:microsoft.com/office/officeart/2005/8/layout/orgChart1"/>
    <dgm:cxn modelId="{D7AA57B8-3C31-43B5-9331-E22A395AC090}" type="presOf" srcId="{5C639FF6-9D09-4E77-8CF5-E33934EBE33A}" destId="{69D769AF-723A-4E01-94D0-EDB32AFB6FF1}" srcOrd="0" destOrd="0" presId="urn:microsoft.com/office/officeart/2005/8/layout/orgChart1"/>
    <dgm:cxn modelId="{306CF169-5917-4927-9D18-761D3A371F27}" type="presOf" srcId="{38AA27C4-B967-45BF-84F8-7F6F75CF9B50}" destId="{4A9EF044-6CF6-4FA6-8EE3-1B76DC911D3F}" srcOrd="0" destOrd="0" presId="urn:microsoft.com/office/officeart/2005/8/layout/orgChart1"/>
    <dgm:cxn modelId="{BBD7E913-A5F6-42DB-82B8-6B7A94A6DBDD}" type="presOf" srcId="{571E971D-2B2D-4566-8260-524F965B324E}" destId="{B1400BEA-E2FB-4EDC-A49E-70B331097BDB}" srcOrd="1" destOrd="0" presId="urn:microsoft.com/office/officeart/2005/8/layout/orgChart1"/>
    <dgm:cxn modelId="{711003F6-45E0-4FFC-93F8-C7AD6A91DE4F}" srcId="{5C639FF6-9D09-4E77-8CF5-E33934EBE33A}" destId="{571E971D-2B2D-4566-8260-524F965B324E}" srcOrd="0" destOrd="0" parTransId="{D35A8D53-209A-4674-ABA4-7105334DE2C9}" sibTransId="{C5A45CD1-0A6A-475C-8EBD-4C2F658EB611}"/>
    <dgm:cxn modelId="{685A4417-95D6-4A79-9288-52BA7EBD9AC3}" type="presOf" srcId="{38AA27C4-B967-45BF-84F8-7F6F75CF9B50}" destId="{1CF34C12-809B-4A8E-A46D-6AE7AEFE3C5B}" srcOrd="1" destOrd="0" presId="urn:microsoft.com/office/officeart/2005/8/layout/orgChart1"/>
    <dgm:cxn modelId="{DCBEA269-CE7F-426D-A00D-E484ABE1C892}" type="presOf" srcId="{CE052B20-05DA-4DAD-8F3E-F341AACD4971}" destId="{3D2F3264-385A-4586-9DE9-D49FE7A1E7F3}" srcOrd="0" destOrd="0" presId="urn:microsoft.com/office/officeart/2005/8/layout/orgChart1"/>
    <dgm:cxn modelId="{6500695A-DC27-4E87-AA1C-76929F325423}" type="presOf" srcId="{0210F999-8AC2-4912-85D1-4E8C6384689B}" destId="{0E40A7DF-395F-41F7-9AC3-B211DB57BAA7}" srcOrd="0" destOrd="0" presId="urn:microsoft.com/office/officeart/2005/8/layout/orgChart1"/>
    <dgm:cxn modelId="{EF637816-7624-4DCB-9FAA-4EFF611ABA8C}" srcId="{571E971D-2B2D-4566-8260-524F965B324E}" destId="{38AA27C4-B967-45BF-84F8-7F6F75CF9B50}" srcOrd="2" destOrd="0" parTransId="{0210F999-8AC2-4912-85D1-4E8C6384689B}" sibTransId="{283A134E-FC91-4195-8097-10E7BA797C78}"/>
    <dgm:cxn modelId="{48E4DCC2-3881-4775-B26C-58EA0B5133F0}" type="presOf" srcId="{550CEF06-F042-46A6-AFE8-B9CC0B12E910}" destId="{5777B0E2-D8FE-425D-917B-8B95EC2C2E58}" srcOrd="0" destOrd="0" presId="urn:microsoft.com/office/officeart/2005/8/layout/orgChart1"/>
    <dgm:cxn modelId="{58A8702E-D445-4DDF-8C34-0740858E01B7}" type="presOf" srcId="{F18DC3D7-F6C1-46E6-8409-018567613840}" destId="{0E63D9F5-0AAE-4D6D-9E11-74EB8163EC0B}" srcOrd="0" destOrd="0" presId="urn:microsoft.com/office/officeart/2005/8/layout/orgChart1"/>
    <dgm:cxn modelId="{07999591-CF40-4171-88FA-CF55B80734DA}" type="presOf" srcId="{10215E5B-C497-4BF9-99C0-AEB48634BE9F}" destId="{1D29B44D-9DA1-47B3-A739-583A91724D64}" srcOrd="0" destOrd="0" presId="urn:microsoft.com/office/officeart/2005/8/layout/orgChart1"/>
    <dgm:cxn modelId="{3BB13B05-16A9-4304-8847-12D14BED1290}" type="presOf" srcId="{FF06CF5A-754A-4DF6-8F2D-67006B8DC0E2}" destId="{B45A37C6-1CA4-494F-AF49-AAAC9E574D09}" srcOrd="0" destOrd="0" presId="urn:microsoft.com/office/officeart/2005/8/layout/orgChart1"/>
    <dgm:cxn modelId="{3D22B383-AA48-4ECB-8E6A-D755E5C4446F}" type="presOf" srcId="{BF18B508-78B5-49B0-B1A8-212FA7EABCD7}" destId="{01B9DA8C-8EB6-4202-A323-9AA86048A0C6}" srcOrd="0" destOrd="0" presId="urn:microsoft.com/office/officeart/2005/8/layout/orgChart1"/>
    <dgm:cxn modelId="{6DAB7831-6A9E-4FD8-98E8-A5A190F25336}" type="presOf" srcId="{550CEF06-F042-46A6-AFE8-B9CC0B12E910}" destId="{F1424B5E-2DEF-4587-B1BF-8A90A7B34D98}" srcOrd="1" destOrd="0" presId="urn:microsoft.com/office/officeart/2005/8/layout/orgChart1"/>
    <dgm:cxn modelId="{B3E40393-3584-4879-8249-C082148069FE}" srcId="{571E971D-2B2D-4566-8260-524F965B324E}" destId="{CE052B20-05DA-4DAD-8F3E-F341AACD4971}" srcOrd="0" destOrd="0" parTransId="{F18DC3D7-F6C1-46E6-8409-018567613840}" sibTransId="{1002DAF4-BDB7-4D3F-ABEC-5CB0D9FD70C2}"/>
    <dgm:cxn modelId="{76E8EEB0-C5CF-4C23-8658-70C54D9295CF}" type="presOf" srcId="{CE052B20-05DA-4DAD-8F3E-F341AACD4971}" destId="{332F4566-2B64-4FBD-A2BB-3B356DDB5EE2}" srcOrd="1" destOrd="0" presId="urn:microsoft.com/office/officeart/2005/8/layout/orgChart1"/>
    <dgm:cxn modelId="{83AB65F5-E532-480E-9850-BC611C615CE1}" srcId="{571E971D-2B2D-4566-8260-524F965B324E}" destId="{BF18B508-78B5-49B0-B1A8-212FA7EABCD7}" srcOrd="1" destOrd="0" parTransId="{FF06CF5A-754A-4DF6-8F2D-67006B8DC0E2}" sibTransId="{A0306725-D6F9-419A-B326-AF22D69A3977}"/>
    <dgm:cxn modelId="{0382D1A6-BAEA-4033-AD2A-F1B43285DC23}" type="presOf" srcId="{BF18B508-78B5-49B0-B1A8-212FA7EABCD7}" destId="{ACE8174F-609C-4BCA-BD30-EA8557C4CFCE}" srcOrd="1" destOrd="0" presId="urn:microsoft.com/office/officeart/2005/8/layout/orgChart1"/>
    <dgm:cxn modelId="{A74C4718-A3B6-4EB5-BF88-DE94DD98F8B5}" srcId="{571E971D-2B2D-4566-8260-524F965B324E}" destId="{550CEF06-F042-46A6-AFE8-B9CC0B12E910}" srcOrd="3" destOrd="0" parTransId="{10215E5B-C497-4BF9-99C0-AEB48634BE9F}" sibTransId="{B6F99AA7-7204-4DC2-AE56-5CFFF5AA961E}"/>
    <dgm:cxn modelId="{5CEFEA5D-54B0-4787-8EA2-D8B2BE5B6FDE}" type="presParOf" srcId="{69D769AF-723A-4E01-94D0-EDB32AFB6FF1}" destId="{0D307C40-EF00-42A3-8A7E-89603CC89E0E}" srcOrd="0" destOrd="0" presId="urn:microsoft.com/office/officeart/2005/8/layout/orgChart1"/>
    <dgm:cxn modelId="{4A1630B0-9A7E-487F-B911-8E08F781569F}" type="presParOf" srcId="{0D307C40-EF00-42A3-8A7E-89603CC89E0E}" destId="{BA8B346A-D5FD-4CA3-B7CA-9E84D64542C2}" srcOrd="0" destOrd="0" presId="urn:microsoft.com/office/officeart/2005/8/layout/orgChart1"/>
    <dgm:cxn modelId="{FB068376-627C-48A0-A65F-10C8B9A41D69}" type="presParOf" srcId="{BA8B346A-D5FD-4CA3-B7CA-9E84D64542C2}" destId="{E2181727-E7A6-469A-8DF7-F45649126AE8}" srcOrd="0" destOrd="0" presId="urn:microsoft.com/office/officeart/2005/8/layout/orgChart1"/>
    <dgm:cxn modelId="{D7D23A85-B8CA-4874-ACBC-70C7FFA6F621}" type="presParOf" srcId="{BA8B346A-D5FD-4CA3-B7CA-9E84D64542C2}" destId="{B1400BEA-E2FB-4EDC-A49E-70B331097BDB}" srcOrd="1" destOrd="0" presId="urn:microsoft.com/office/officeart/2005/8/layout/orgChart1"/>
    <dgm:cxn modelId="{DB012BB9-8926-400D-B361-75488E93D3C4}" type="presParOf" srcId="{0D307C40-EF00-42A3-8A7E-89603CC89E0E}" destId="{329A4379-A97A-43FC-BF0C-3DB0065BA367}" srcOrd="1" destOrd="0" presId="urn:microsoft.com/office/officeart/2005/8/layout/orgChart1"/>
    <dgm:cxn modelId="{A41EB2F4-171B-4578-A028-7FFCFB7CC154}" type="presParOf" srcId="{329A4379-A97A-43FC-BF0C-3DB0065BA367}" destId="{0E63D9F5-0AAE-4D6D-9E11-74EB8163EC0B}" srcOrd="0" destOrd="0" presId="urn:microsoft.com/office/officeart/2005/8/layout/orgChart1"/>
    <dgm:cxn modelId="{E8D6A640-9AB7-4899-8A03-4A1AFDCBA7AE}" type="presParOf" srcId="{329A4379-A97A-43FC-BF0C-3DB0065BA367}" destId="{D0AB6579-3BF3-4E2C-B337-1FD40C4B9449}" srcOrd="1" destOrd="0" presId="urn:microsoft.com/office/officeart/2005/8/layout/orgChart1"/>
    <dgm:cxn modelId="{D9A06384-C51E-4489-99C4-D4F3415A8088}" type="presParOf" srcId="{D0AB6579-3BF3-4E2C-B337-1FD40C4B9449}" destId="{35BB95A4-CACC-45D9-B6D3-56CDE6CAF408}" srcOrd="0" destOrd="0" presId="urn:microsoft.com/office/officeart/2005/8/layout/orgChart1"/>
    <dgm:cxn modelId="{448CFA70-623D-4C14-A3C9-E2217473E71C}" type="presParOf" srcId="{35BB95A4-CACC-45D9-B6D3-56CDE6CAF408}" destId="{3D2F3264-385A-4586-9DE9-D49FE7A1E7F3}" srcOrd="0" destOrd="0" presId="urn:microsoft.com/office/officeart/2005/8/layout/orgChart1"/>
    <dgm:cxn modelId="{D13DD101-62E5-45B8-94C9-4C03CECF784C}" type="presParOf" srcId="{35BB95A4-CACC-45D9-B6D3-56CDE6CAF408}" destId="{332F4566-2B64-4FBD-A2BB-3B356DDB5EE2}" srcOrd="1" destOrd="0" presId="urn:microsoft.com/office/officeart/2005/8/layout/orgChart1"/>
    <dgm:cxn modelId="{47297F40-9DC5-41DA-9E61-E878AF01DE98}" type="presParOf" srcId="{D0AB6579-3BF3-4E2C-B337-1FD40C4B9449}" destId="{4B7841FD-400F-4DA7-9C49-4FDE7D572204}" srcOrd="1" destOrd="0" presId="urn:microsoft.com/office/officeart/2005/8/layout/orgChart1"/>
    <dgm:cxn modelId="{47A4D2DB-D185-4056-A542-EF63B36CE0D8}" type="presParOf" srcId="{D0AB6579-3BF3-4E2C-B337-1FD40C4B9449}" destId="{0CB95014-80F5-4876-8DC3-8F251680BB0F}" srcOrd="2" destOrd="0" presId="urn:microsoft.com/office/officeart/2005/8/layout/orgChart1"/>
    <dgm:cxn modelId="{6E7F57F2-8DC8-434D-B0A4-5F6EE4410A55}" type="presParOf" srcId="{329A4379-A97A-43FC-BF0C-3DB0065BA367}" destId="{B45A37C6-1CA4-494F-AF49-AAAC9E574D09}" srcOrd="2" destOrd="0" presId="urn:microsoft.com/office/officeart/2005/8/layout/orgChart1"/>
    <dgm:cxn modelId="{A666CF42-5A54-40DB-9BAE-B1FF4051AB59}" type="presParOf" srcId="{329A4379-A97A-43FC-BF0C-3DB0065BA367}" destId="{3B2111DC-4111-45BD-B7C2-923AA15AD36D}" srcOrd="3" destOrd="0" presId="urn:microsoft.com/office/officeart/2005/8/layout/orgChart1"/>
    <dgm:cxn modelId="{990AF25B-FEE3-474B-9698-E644C0F0B3FD}" type="presParOf" srcId="{3B2111DC-4111-45BD-B7C2-923AA15AD36D}" destId="{855104C9-CD74-4C22-978A-59A6C139501F}" srcOrd="0" destOrd="0" presId="urn:microsoft.com/office/officeart/2005/8/layout/orgChart1"/>
    <dgm:cxn modelId="{0BBD5892-56EE-4611-9511-3E4813577B01}" type="presParOf" srcId="{855104C9-CD74-4C22-978A-59A6C139501F}" destId="{01B9DA8C-8EB6-4202-A323-9AA86048A0C6}" srcOrd="0" destOrd="0" presId="urn:microsoft.com/office/officeart/2005/8/layout/orgChart1"/>
    <dgm:cxn modelId="{42ADADFB-F425-4BD6-99CD-7B7C02A58CD9}" type="presParOf" srcId="{855104C9-CD74-4C22-978A-59A6C139501F}" destId="{ACE8174F-609C-4BCA-BD30-EA8557C4CFCE}" srcOrd="1" destOrd="0" presId="urn:microsoft.com/office/officeart/2005/8/layout/orgChart1"/>
    <dgm:cxn modelId="{716122B1-C344-433B-A6FD-C7C30B4625B8}" type="presParOf" srcId="{3B2111DC-4111-45BD-B7C2-923AA15AD36D}" destId="{D7F726D7-F7CD-4A2D-9B5C-BE0EAB176BFF}" srcOrd="1" destOrd="0" presId="urn:microsoft.com/office/officeart/2005/8/layout/orgChart1"/>
    <dgm:cxn modelId="{AF6CFA25-3B78-4F57-993C-4AFE76DA38AD}" type="presParOf" srcId="{3B2111DC-4111-45BD-B7C2-923AA15AD36D}" destId="{DEBB09A6-9B4A-4515-BE88-DB6925809752}" srcOrd="2" destOrd="0" presId="urn:microsoft.com/office/officeart/2005/8/layout/orgChart1"/>
    <dgm:cxn modelId="{51F10356-1EFC-4E5E-AD7C-18FD4E52AC9B}" type="presParOf" srcId="{329A4379-A97A-43FC-BF0C-3DB0065BA367}" destId="{0E40A7DF-395F-41F7-9AC3-B211DB57BAA7}" srcOrd="4" destOrd="0" presId="urn:microsoft.com/office/officeart/2005/8/layout/orgChart1"/>
    <dgm:cxn modelId="{F6EBD77A-74C3-48C0-91E5-3D0E04BFB38D}" type="presParOf" srcId="{329A4379-A97A-43FC-BF0C-3DB0065BA367}" destId="{507B9E91-A03F-4F51-93B8-95C8DD589A86}" srcOrd="5" destOrd="0" presId="urn:microsoft.com/office/officeart/2005/8/layout/orgChart1"/>
    <dgm:cxn modelId="{FEF29F1B-559A-4A22-9E4A-65EF7DEA06ED}" type="presParOf" srcId="{507B9E91-A03F-4F51-93B8-95C8DD589A86}" destId="{D69E9949-DD33-4106-ACF9-A38DBD4E6482}" srcOrd="0" destOrd="0" presId="urn:microsoft.com/office/officeart/2005/8/layout/orgChart1"/>
    <dgm:cxn modelId="{1C9D3A38-3605-4D51-9118-BBC141A79A62}" type="presParOf" srcId="{D69E9949-DD33-4106-ACF9-A38DBD4E6482}" destId="{4A9EF044-6CF6-4FA6-8EE3-1B76DC911D3F}" srcOrd="0" destOrd="0" presId="urn:microsoft.com/office/officeart/2005/8/layout/orgChart1"/>
    <dgm:cxn modelId="{82F74151-0232-4193-852A-BF3C9C60A5CC}" type="presParOf" srcId="{D69E9949-DD33-4106-ACF9-A38DBD4E6482}" destId="{1CF34C12-809B-4A8E-A46D-6AE7AEFE3C5B}" srcOrd="1" destOrd="0" presId="urn:microsoft.com/office/officeart/2005/8/layout/orgChart1"/>
    <dgm:cxn modelId="{169364EF-7D32-456B-8C37-BC32BDA0C01E}" type="presParOf" srcId="{507B9E91-A03F-4F51-93B8-95C8DD589A86}" destId="{43018F0F-6B1D-4FD4-94B6-A06AB56EC801}" srcOrd="1" destOrd="0" presId="urn:microsoft.com/office/officeart/2005/8/layout/orgChart1"/>
    <dgm:cxn modelId="{CDAFF349-1AAC-486E-BA48-CC046548D772}" type="presParOf" srcId="{507B9E91-A03F-4F51-93B8-95C8DD589A86}" destId="{51002EF0-E615-44F3-B211-3C23206B8332}" srcOrd="2" destOrd="0" presId="urn:microsoft.com/office/officeart/2005/8/layout/orgChart1"/>
    <dgm:cxn modelId="{053DCAA3-90EF-45FF-AED8-69C69F2023B9}" type="presParOf" srcId="{329A4379-A97A-43FC-BF0C-3DB0065BA367}" destId="{1D29B44D-9DA1-47B3-A739-583A91724D64}" srcOrd="6" destOrd="0" presId="urn:microsoft.com/office/officeart/2005/8/layout/orgChart1"/>
    <dgm:cxn modelId="{6E61DCBF-4CDC-457B-9A4D-C845B81EE60E}" type="presParOf" srcId="{329A4379-A97A-43FC-BF0C-3DB0065BA367}" destId="{83FB44EC-538B-42DB-86B1-592948576090}" srcOrd="7" destOrd="0" presId="urn:microsoft.com/office/officeart/2005/8/layout/orgChart1"/>
    <dgm:cxn modelId="{E0A988CB-2A55-4FF8-800C-058B614DBC3B}" type="presParOf" srcId="{83FB44EC-538B-42DB-86B1-592948576090}" destId="{170F5419-F895-4E61-9966-1B6D731EE8AE}" srcOrd="0" destOrd="0" presId="urn:microsoft.com/office/officeart/2005/8/layout/orgChart1"/>
    <dgm:cxn modelId="{ECD106C7-91D5-4023-9E11-7A19501C7DD1}" type="presParOf" srcId="{170F5419-F895-4E61-9966-1B6D731EE8AE}" destId="{5777B0E2-D8FE-425D-917B-8B95EC2C2E58}" srcOrd="0" destOrd="0" presId="urn:microsoft.com/office/officeart/2005/8/layout/orgChart1"/>
    <dgm:cxn modelId="{13DBC23A-4445-410F-A486-CF06CFC0B6B8}" type="presParOf" srcId="{170F5419-F895-4E61-9966-1B6D731EE8AE}" destId="{F1424B5E-2DEF-4587-B1BF-8A90A7B34D98}" srcOrd="1" destOrd="0" presId="urn:microsoft.com/office/officeart/2005/8/layout/orgChart1"/>
    <dgm:cxn modelId="{B0193A0B-89AC-44E1-B4E9-6C9A41BC938F}" type="presParOf" srcId="{83FB44EC-538B-42DB-86B1-592948576090}" destId="{AF187622-7729-4524-B357-B23768644F02}" srcOrd="1" destOrd="0" presId="urn:microsoft.com/office/officeart/2005/8/layout/orgChart1"/>
    <dgm:cxn modelId="{4714D418-EF38-41AC-A211-4D944BBD6497}" type="presParOf" srcId="{83FB44EC-538B-42DB-86B1-592948576090}" destId="{479B5A42-23C6-489B-B9BD-D61CC5D0C103}" srcOrd="2" destOrd="0" presId="urn:microsoft.com/office/officeart/2005/8/layout/orgChart1"/>
    <dgm:cxn modelId="{54BE9E6B-741F-420F-917A-69D6DC650C2E}" type="presParOf" srcId="{0D307C40-EF00-42A3-8A7E-89603CC89E0E}" destId="{92835D28-A35C-42B4-8708-0EEA1769A10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025493-4FCC-4EA4-95AF-58B6D52FDB70}"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445272F6-73F2-4EE7-A0E8-A9A98C423386}">
      <dgm:prSet phldrT="[Text]"/>
      <dgm:spPr/>
      <dgm:t>
        <a:bodyPr/>
        <a:lstStyle/>
        <a:p>
          <a:r>
            <a:rPr lang="ar-IQ" b="1" dirty="0" smtClean="0">
              <a:solidFill>
                <a:schemeClr val="tx1"/>
              </a:solidFill>
            </a:rPr>
            <a:t>أبعاد التحول الرقمي </a:t>
          </a:r>
          <a:endParaRPr lang="en-US" dirty="0">
            <a:solidFill>
              <a:schemeClr val="tx1"/>
            </a:solidFill>
          </a:endParaRPr>
        </a:p>
      </dgm:t>
    </dgm:pt>
    <dgm:pt modelId="{08DC45A9-4BA0-4689-B5F1-30A024FE974F}" type="parTrans" cxnId="{CB67DAE3-5C7F-4DB6-8608-4889494F630E}">
      <dgm:prSet/>
      <dgm:spPr/>
      <dgm:t>
        <a:bodyPr/>
        <a:lstStyle/>
        <a:p>
          <a:endParaRPr lang="en-US">
            <a:solidFill>
              <a:schemeClr val="tx1"/>
            </a:solidFill>
          </a:endParaRPr>
        </a:p>
      </dgm:t>
    </dgm:pt>
    <dgm:pt modelId="{ED2DBA24-8C9D-40C8-B2A2-29B1F1AAF102}" type="sibTrans" cxnId="{CB67DAE3-5C7F-4DB6-8608-4889494F630E}">
      <dgm:prSet/>
      <dgm:spPr/>
      <dgm:t>
        <a:bodyPr/>
        <a:lstStyle/>
        <a:p>
          <a:endParaRPr lang="en-US">
            <a:solidFill>
              <a:schemeClr val="tx1"/>
            </a:solidFill>
          </a:endParaRPr>
        </a:p>
      </dgm:t>
    </dgm:pt>
    <dgm:pt modelId="{0026F2B8-5653-47CE-9F26-F9B33F61C053}">
      <dgm:prSet phldrT="[Text]"/>
      <dgm:spPr/>
      <dgm:t>
        <a:bodyPr/>
        <a:lstStyle/>
        <a:p>
          <a:r>
            <a:rPr lang="ar-IQ" dirty="0" smtClean="0">
              <a:solidFill>
                <a:schemeClr val="tx1"/>
              </a:solidFill>
            </a:rPr>
            <a:t>الأنشطة الأساسية</a:t>
          </a:r>
          <a:endParaRPr lang="en-US" dirty="0">
            <a:solidFill>
              <a:schemeClr val="tx1"/>
            </a:solidFill>
          </a:endParaRPr>
        </a:p>
      </dgm:t>
    </dgm:pt>
    <dgm:pt modelId="{7B5FB654-EEDE-409B-B611-4458F267C338}" type="parTrans" cxnId="{AFCE2AF5-99FD-4308-9303-779830BDB748}">
      <dgm:prSet/>
      <dgm:spPr/>
      <dgm:t>
        <a:bodyPr/>
        <a:lstStyle/>
        <a:p>
          <a:endParaRPr lang="en-US">
            <a:solidFill>
              <a:schemeClr val="tx1"/>
            </a:solidFill>
          </a:endParaRPr>
        </a:p>
      </dgm:t>
    </dgm:pt>
    <dgm:pt modelId="{B9C8E613-5BFF-4BBA-8A7C-3A8154D51EA1}" type="sibTrans" cxnId="{AFCE2AF5-99FD-4308-9303-779830BDB748}">
      <dgm:prSet/>
      <dgm:spPr/>
      <dgm:t>
        <a:bodyPr/>
        <a:lstStyle/>
        <a:p>
          <a:endParaRPr lang="en-US">
            <a:solidFill>
              <a:schemeClr val="tx1"/>
            </a:solidFill>
          </a:endParaRPr>
        </a:p>
      </dgm:t>
    </dgm:pt>
    <dgm:pt modelId="{94533695-CA4F-4C82-90EA-341B6457FE26}">
      <dgm:prSet phldrT="[Text]"/>
      <dgm:spPr/>
      <dgm:t>
        <a:bodyPr/>
        <a:lstStyle/>
        <a:p>
          <a:r>
            <a:rPr lang="ar-IQ" dirty="0" smtClean="0">
              <a:solidFill>
                <a:schemeClr val="tx1"/>
              </a:solidFill>
            </a:rPr>
            <a:t>استخدام التقانات</a:t>
          </a:r>
          <a:endParaRPr lang="en-US" dirty="0">
            <a:solidFill>
              <a:schemeClr val="tx1"/>
            </a:solidFill>
          </a:endParaRPr>
        </a:p>
      </dgm:t>
    </dgm:pt>
    <dgm:pt modelId="{E422C7A8-D93D-495D-8E5F-2405E34647D0}" type="parTrans" cxnId="{185B0F35-7BC9-4F26-8F6C-A558520FDEC0}">
      <dgm:prSet/>
      <dgm:spPr/>
      <dgm:t>
        <a:bodyPr/>
        <a:lstStyle/>
        <a:p>
          <a:endParaRPr lang="en-US">
            <a:solidFill>
              <a:schemeClr val="tx1"/>
            </a:solidFill>
          </a:endParaRPr>
        </a:p>
      </dgm:t>
    </dgm:pt>
    <dgm:pt modelId="{31FB4D02-2585-4A25-A6CB-44DE13B50F87}" type="sibTrans" cxnId="{185B0F35-7BC9-4F26-8F6C-A558520FDEC0}">
      <dgm:prSet/>
      <dgm:spPr/>
      <dgm:t>
        <a:bodyPr/>
        <a:lstStyle/>
        <a:p>
          <a:endParaRPr lang="en-US">
            <a:solidFill>
              <a:schemeClr val="tx1"/>
            </a:solidFill>
          </a:endParaRPr>
        </a:p>
      </dgm:t>
    </dgm:pt>
    <dgm:pt modelId="{E7C79E13-44FB-4B94-8377-CBD86CF0EF8D}">
      <dgm:prSet phldrT="[Text]"/>
      <dgm:spPr/>
      <dgm:t>
        <a:bodyPr/>
        <a:lstStyle/>
        <a:p>
          <a:r>
            <a:rPr lang="ar-IQ" dirty="0" smtClean="0">
              <a:solidFill>
                <a:schemeClr val="tx1"/>
              </a:solidFill>
            </a:rPr>
            <a:t>الموارد الرئيسة</a:t>
          </a:r>
          <a:endParaRPr lang="en-US" dirty="0">
            <a:solidFill>
              <a:schemeClr val="tx1"/>
            </a:solidFill>
          </a:endParaRPr>
        </a:p>
      </dgm:t>
    </dgm:pt>
    <dgm:pt modelId="{5F52CAA2-6FCD-4E5C-9418-71A9EC62A97E}" type="parTrans" cxnId="{0EB4C1D4-536A-4D47-964F-9AD3829104E6}">
      <dgm:prSet/>
      <dgm:spPr/>
      <dgm:t>
        <a:bodyPr/>
        <a:lstStyle/>
        <a:p>
          <a:endParaRPr lang="en-US">
            <a:solidFill>
              <a:schemeClr val="tx1"/>
            </a:solidFill>
          </a:endParaRPr>
        </a:p>
      </dgm:t>
    </dgm:pt>
    <dgm:pt modelId="{32C181D3-6286-4A97-A3B5-691BD8157540}" type="sibTrans" cxnId="{0EB4C1D4-536A-4D47-964F-9AD3829104E6}">
      <dgm:prSet/>
      <dgm:spPr/>
      <dgm:t>
        <a:bodyPr/>
        <a:lstStyle/>
        <a:p>
          <a:endParaRPr lang="en-US">
            <a:solidFill>
              <a:schemeClr val="tx1"/>
            </a:solidFill>
          </a:endParaRPr>
        </a:p>
      </dgm:t>
    </dgm:pt>
    <dgm:pt modelId="{ACB10F69-31CB-4F8F-943E-2371703A6414}">
      <dgm:prSet phldrT="[Text]"/>
      <dgm:spPr/>
      <dgm:t>
        <a:bodyPr/>
        <a:lstStyle/>
        <a:p>
          <a:r>
            <a:rPr lang="ar-IQ" dirty="0" smtClean="0">
              <a:solidFill>
                <a:schemeClr val="tx1"/>
              </a:solidFill>
            </a:rPr>
            <a:t>النشاطات السمعية والبصرية </a:t>
          </a:r>
          <a:endParaRPr lang="en-US" dirty="0">
            <a:solidFill>
              <a:schemeClr val="tx1"/>
            </a:solidFill>
          </a:endParaRPr>
        </a:p>
      </dgm:t>
    </dgm:pt>
    <dgm:pt modelId="{462ADD16-04AB-4E5E-9707-4F0BFF347427}" type="parTrans" cxnId="{1DEA90A2-817D-4657-BFF7-CA483F94D96A}">
      <dgm:prSet/>
      <dgm:spPr/>
      <dgm:t>
        <a:bodyPr/>
        <a:lstStyle/>
        <a:p>
          <a:endParaRPr lang="en-US">
            <a:solidFill>
              <a:schemeClr val="tx1"/>
            </a:solidFill>
          </a:endParaRPr>
        </a:p>
      </dgm:t>
    </dgm:pt>
    <dgm:pt modelId="{0FBC0CC2-03C4-4F6E-A35B-6743390AD9E2}" type="sibTrans" cxnId="{1DEA90A2-817D-4657-BFF7-CA483F94D96A}">
      <dgm:prSet/>
      <dgm:spPr/>
      <dgm:t>
        <a:bodyPr/>
        <a:lstStyle/>
        <a:p>
          <a:endParaRPr lang="en-US">
            <a:solidFill>
              <a:schemeClr val="tx1"/>
            </a:solidFill>
          </a:endParaRPr>
        </a:p>
      </dgm:t>
    </dgm:pt>
    <dgm:pt modelId="{034D1E35-2158-4D25-A982-7BA80DB407AB}">
      <dgm:prSet/>
      <dgm:spPr/>
      <dgm:t>
        <a:bodyPr/>
        <a:lstStyle/>
        <a:p>
          <a:endParaRPr lang="en-US"/>
        </a:p>
      </dgm:t>
    </dgm:pt>
    <dgm:pt modelId="{11CAEC93-0583-4726-BAC5-BB3FA5492B41}" type="parTrans" cxnId="{B8643D5F-9D46-4406-B1CB-D8C3979E6673}">
      <dgm:prSet/>
      <dgm:spPr/>
      <dgm:t>
        <a:bodyPr/>
        <a:lstStyle/>
        <a:p>
          <a:endParaRPr lang="en-US">
            <a:solidFill>
              <a:schemeClr val="tx1"/>
            </a:solidFill>
          </a:endParaRPr>
        </a:p>
      </dgm:t>
    </dgm:pt>
    <dgm:pt modelId="{16FC2026-FDBE-4749-A686-0B1E1350538E}" type="sibTrans" cxnId="{B8643D5F-9D46-4406-B1CB-D8C3979E6673}">
      <dgm:prSet/>
      <dgm:spPr/>
      <dgm:t>
        <a:bodyPr/>
        <a:lstStyle/>
        <a:p>
          <a:endParaRPr lang="en-US">
            <a:solidFill>
              <a:schemeClr val="tx1"/>
            </a:solidFill>
          </a:endParaRPr>
        </a:p>
      </dgm:t>
    </dgm:pt>
    <dgm:pt modelId="{8DAC022B-FEC5-443B-9A87-AA32EB5B386D}" type="pres">
      <dgm:prSet presAssocID="{0E025493-4FCC-4EA4-95AF-58B6D52FDB70}" presName="Name0" presStyleCnt="0">
        <dgm:presLayoutVars>
          <dgm:chMax val="1"/>
          <dgm:dir/>
          <dgm:animLvl val="ctr"/>
          <dgm:resizeHandles val="exact"/>
        </dgm:presLayoutVars>
      </dgm:prSet>
      <dgm:spPr/>
      <dgm:t>
        <a:bodyPr/>
        <a:lstStyle/>
        <a:p>
          <a:endParaRPr lang="en-US"/>
        </a:p>
      </dgm:t>
    </dgm:pt>
    <dgm:pt modelId="{F9825A2A-8470-4DE7-B98C-5865F33925E5}" type="pres">
      <dgm:prSet presAssocID="{445272F6-73F2-4EE7-A0E8-A9A98C423386}" presName="centerShape" presStyleLbl="node0" presStyleIdx="0" presStyleCnt="1"/>
      <dgm:spPr/>
      <dgm:t>
        <a:bodyPr/>
        <a:lstStyle/>
        <a:p>
          <a:endParaRPr lang="en-US"/>
        </a:p>
      </dgm:t>
    </dgm:pt>
    <dgm:pt modelId="{49D9568F-255C-49C2-A184-200882076295}" type="pres">
      <dgm:prSet presAssocID="{7B5FB654-EEDE-409B-B611-4458F267C338}" presName="parTrans" presStyleLbl="sibTrans2D1" presStyleIdx="0" presStyleCnt="4"/>
      <dgm:spPr/>
      <dgm:t>
        <a:bodyPr/>
        <a:lstStyle/>
        <a:p>
          <a:endParaRPr lang="en-US"/>
        </a:p>
      </dgm:t>
    </dgm:pt>
    <dgm:pt modelId="{88F1D83E-1BB6-42A6-BEAC-2FDC118572BD}" type="pres">
      <dgm:prSet presAssocID="{7B5FB654-EEDE-409B-B611-4458F267C338}" presName="connectorText" presStyleLbl="sibTrans2D1" presStyleIdx="0" presStyleCnt="4"/>
      <dgm:spPr/>
      <dgm:t>
        <a:bodyPr/>
        <a:lstStyle/>
        <a:p>
          <a:endParaRPr lang="en-US"/>
        </a:p>
      </dgm:t>
    </dgm:pt>
    <dgm:pt modelId="{ECA61A49-EC27-42C0-A4DF-58AD9D6F6A2D}" type="pres">
      <dgm:prSet presAssocID="{0026F2B8-5653-47CE-9F26-F9B33F61C053}" presName="node" presStyleLbl="node1" presStyleIdx="0" presStyleCnt="4">
        <dgm:presLayoutVars>
          <dgm:bulletEnabled val="1"/>
        </dgm:presLayoutVars>
      </dgm:prSet>
      <dgm:spPr/>
      <dgm:t>
        <a:bodyPr/>
        <a:lstStyle/>
        <a:p>
          <a:endParaRPr lang="en-US"/>
        </a:p>
      </dgm:t>
    </dgm:pt>
    <dgm:pt modelId="{77342F5A-1484-44A7-B011-0B760DC7725D}" type="pres">
      <dgm:prSet presAssocID="{E422C7A8-D93D-495D-8E5F-2405E34647D0}" presName="parTrans" presStyleLbl="sibTrans2D1" presStyleIdx="1" presStyleCnt="4"/>
      <dgm:spPr/>
      <dgm:t>
        <a:bodyPr/>
        <a:lstStyle/>
        <a:p>
          <a:endParaRPr lang="en-US"/>
        </a:p>
      </dgm:t>
    </dgm:pt>
    <dgm:pt modelId="{A4B39420-22F6-4A3F-91E6-C12F5E6FCBFB}" type="pres">
      <dgm:prSet presAssocID="{E422C7A8-D93D-495D-8E5F-2405E34647D0}" presName="connectorText" presStyleLbl="sibTrans2D1" presStyleIdx="1" presStyleCnt="4"/>
      <dgm:spPr/>
      <dgm:t>
        <a:bodyPr/>
        <a:lstStyle/>
        <a:p>
          <a:endParaRPr lang="en-US"/>
        </a:p>
      </dgm:t>
    </dgm:pt>
    <dgm:pt modelId="{6689E7DE-B6DC-4F24-A58C-335C80DDCF27}" type="pres">
      <dgm:prSet presAssocID="{94533695-CA4F-4C82-90EA-341B6457FE26}" presName="node" presStyleLbl="node1" presStyleIdx="1" presStyleCnt="4">
        <dgm:presLayoutVars>
          <dgm:bulletEnabled val="1"/>
        </dgm:presLayoutVars>
      </dgm:prSet>
      <dgm:spPr/>
      <dgm:t>
        <a:bodyPr/>
        <a:lstStyle/>
        <a:p>
          <a:endParaRPr lang="en-US"/>
        </a:p>
      </dgm:t>
    </dgm:pt>
    <dgm:pt modelId="{238F2268-5A7C-4E5A-A1CE-6A1630923593}" type="pres">
      <dgm:prSet presAssocID="{5F52CAA2-6FCD-4E5C-9418-71A9EC62A97E}" presName="parTrans" presStyleLbl="sibTrans2D1" presStyleIdx="2" presStyleCnt="4"/>
      <dgm:spPr/>
      <dgm:t>
        <a:bodyPr/>
        <a:lstStyle/>
        <a:p>
          <a:endParaRPr lang="en-US"/>
        </a:p>
      </dgm:t>
    </dgm:pt>
    <dgm:pt modelId="{1DA5D925-8A4D-453B-805F-F1D221FA13CF}" type="pres">
      <dgm:prSet presAssocID="{5F52CAA2-6FCD-4E5C-9418-71A9EC62A97E}" presName="connectorText" presStyleLbl="sibTrans2D1" presStyleIdx="2" presStyleCnt="4"/>
      <dgm:spPr/>
      <dgm:t>
        <a:bodyPr/>
        <a:lstStyle/>
        <a:p>
          <a:endParaRPr lang="en-US"/>
        </a:p>
      </dgm:t>
    </dgm:pt>
    <dgm:pt modelId="{2A8753B5-E1A4-427E-979D-B07DF164C43D}" type="pres">
      <dgm:prSet presAssocID="{E7C79E13-44FB-4B94-8377-CBD86CF0EF8D}" presName="node" presStyleLbl="node1" presStyleIdx="2" presStyleCnt="4">
        <dgm:presLayoutVars>
          <dgm:bulletEnabled val="1"/>
        </dgm:presLayoutVars>
      </dgm:prSet>
      <dgm:spPr/>
      <dgm:t>
        <a:bodyPr/>
        <a:lstStyle/>
        <a:p>
          <a:endParaRPr lang="en-US"/>
        </a:p>
      </dgm:t>
    </dgm:pt>
    <dgm:pt modelId="{F6C6532C-A370-4695-B689-79C48E7BB18F}" type="pres">
      <dgm:prSet presAssocID="{462ADD16-04AB-4E5E-9707-4F0BFF347427}" presName="parTrans" presStyleLbl="sibTrans2D1" presStyleIdx="3" presStyleCnt="4"/>
      <dgm:spPr/>
      <dgm:t>
        <a:bodyPr/>
        <a:lstStyle/>
        <a:p>
          <a:endParaRPr lang="en-US"/>
        </a:p>
      </dgm:t>
    </dgm:pt>
    <dgm:pt modelId="{AD0691B7-3772-4321-ADCE-502182C90382}" type="pres">
      <dgm:prSet presAssocID="{462ADD16-04AB-4E5E-9707-4F0BFF347427}" presName="connectorText" presStyleLbl="sibTrans2D1" presStyleIdx="3" presStyleCnt="4"/>
      <dgm:spPr/>
      <dgm:t>
        <a:bodyPr/>
        <a:lstStyle/>
        <a:p>
          <a:endParaRPr lang="en-US"/>
        </a:p>
      </dgm:t>
    </dgm:pt>
    <dgm:pt modelId="{F5F92950-6767-4705-B380-94B4E0DACCAE}" type="pres">
      <dgm:prSet presAssocID="{ACB10F69-31CB-4F8F-943E-2371703A6414}" presName="node" presStyleLbl="node1" presStyleIdx="3" presStyleCnt="4">
        <dgm:presLayoutVars>
          <dgm:bulletEnabled val="1"/>
        </dgm:presLayoutVars>
      </dgm:prSet>
      <dgm:spPr/>
      <dgm:t>
        <a:bodyPr/>
        <a:lstStyle/>
        <a:p>
          <a:endParaRPr lang="en-US"/>
        </a:p>
      </dgm:t>
    </dgm:pt>
  </dgm:ptLst>
  <dgm:cxnLst>
    <dgm:cxn modelId="{D466AB7F-EFE6-4F1F-BE8D-3132EAA953D0}" type="presOf" srcId="{462ADD16-04AB-4E5E-9707-4F0BFF347427}" destId="{AD0691B7-3772-4321-ADCE-502182C90382}" srcOrd="1" destOrd="0" presId="urn:microsoft.com/office/officeart/2005/8/layout/radial5"/>
    <dgm:cxn modelId="{0EB4C1D4-536A-4D47-964F-9AD3829104E6}" srcId="{445272F6-73F2-4EE7-A0E8-A9A98C423386}" destId="{E7C79E13-44FB-4B94-8377-CBD86CF0EF8D}" srcOrd="2" destOrd="0" parTransId="{5F52CAA2-6FCD-4E5C-9418-71A9EC62A97E}" sibTransId="{32C181D3-6286-4A97-A3B5-691BD8157540}"/>
    <dgm:cxn modelId="{CB68F0C2-9D9E-465B-915B-E0A0EF56C2DE}" type="presOf" srcId="{462ADD16-04AB-4E5E-9707-4F0BFF347427}" destId="{F6C6532C-A370-4695-B689-79C48E7BB18F}" srcOrd="0" destOrd="0" presId="urn:microsoft.com/office/officeart/2005/8/layout/radial5"/>
    <dgm:cxn modelId="{32783528-B7C1-49B9-A205-E2210EE971F8}" type="presOf" srcId="{94533695-CA4F-4C82-90EA-341B6457FE26}" destId="{6689E7DE-B6DC-4F24-A58C-335C80DDCF27}" srcOrd="0" destOrd="0" presId="urn:microsoft.com/office/officeart/2005/8/layout/radial5"/>
    <dgm:cxn modelId="{AFCE2AF5-99FD-4308-9303-779830BDB748}" srcId="{445272F6-73F2-4EE7-A0E8-A9A98C423386}" destId="{0026F2B8-5653-47CE-9F26-F9B33F61C053}" srcOrd="0" destOrd="0" parTransId="{7B5FB654-EEDE-409B-B611-4458F267C338}" sibTransId="{B9C8E613-5BFF-4BBA-8A7C-3A8154D51EA1}"/>
    <dgm:cxn modelId="{1DEA90A2-817D-4657-BFF7-CA483F94D96A}" srcId="{445272F6-73F2-4EE7-A0E8-A9A98C423386}" destId="{ACB10F69-31CB-4F8F-943E-2371703A6414}" srcOrd="3" destOrd="0" parTransId="{462ADD16-04AB-4E5E-9707-4F0BFF347427}" sibTransId="{0FBC0CC2-03C4-4F6E-A35B-6743390AD9E2}"/>
    <dgm:cxn modelId="{B8643D5F-9D46-4406-B1CB-D8C3979E6673}" srcId="{0E025493-4FCC-4EA4-95AF-58B6D52FDB70}" destId="{034D1E35-2158-4D25-A982-7BA80DB407AB}" srcOrd="1" destOrd="0" parTransId="{11CAEC93-0583-4726-BAC5-BB3FA5492B41}" sibTransId="{16FC2026-FDBE-4749-A686-0B1E1350538E}"/>
    <dgm:cxn modelId="{0854C104-DD3C-48A4-AB53-4019D1730BD5}" type="presOf" srcId="{E422C7A8-D93D-495D-8E5F-2405E34647D0}" destId="{A4B39420-22F6-4A3F-91E6-C12F5E6FCBFB}" srcOrd="1" destOrd="0" presId="urn:microsoft.com/office/officeart/2005/8/layout/radial5"/>
    <dgm:cxn modelId="{0DFEEF3C-8717-4B73-AA86-5B94988EDBD1}" type="presOf" srcId="{7B5FB654-EEDE-409B-B611-4458F267C338}" destId="{88F1D83E-1BB6-42A6-BEAC-2FDC118572BD}" srcOrd="1" destOrd="0" presId="urn:microsoft.com/office/officeart/2005/8/layout/radial5"/>
    <dgm:cxn modelId="{185B0F35-7BC9-4F26-8F6C-A558520FDEC0}" srcId="{445272F6-73F2-4EE7-A0E8-A9A98C423386}" destId="{94533695-CA4F-4C82-90EA-341B6457FE26}" srcOrd="1" destOrd="0" parTransId="{E422C7A8-D93D-495D-8E5F-2405E34647D0}" sibTransId="{31FB4D02-2585-4A25-A6CB-44DE13B50F87}"/>
    <dgm:cxn modelId="{3B0FE87F-9C64-4C4F-B918-71501170C8C2}" type="presOf" srcId="{E422C7A8-D93D-495D-8E5F-2405E34647D0}" destId="{77342F5A-1484-44A7-B011-0B760DC7725D}" srcOrd="0" destOrd="0" presId="urn:microsoft.com/office/officeart/2005/8/layout/radial5"/>
    <dgm:cxn modelId="{FEBF5CBB-DAA2-4E26-AD40-6885056D6737}" type="presOf" srcId="{E7C79E13-44FB-4B94-8377-CBD86CF0EF8D}" destId="{2A8753B5-E1A4-427E-979D-B07DF164C43D}" srcOrd="0" destOrd="0" presId="urn:microsoft.com/office/officeart/2005/8/layout/radial5"/>
    <dgm:cxn modelId="{B7F63B6C-AFE8-44EB-9C5B-99E0DBF27D6F}" type="presOf" srcId="{5F52CAA2-6FCD-4E5C-9418-71A9EC62A97E}" destId="{1DA5D925-8A4D-453B-805F-F1D221FA13CF}" srcOrd="1" destOrd="0" presId="urn:microsoft.com/office/officeart/2005/8/layout/radial5"/>
    <dgm:cxn modelId="{CA705A00-9D65-49F4-BECD-8F2AE980EA64}" type="presOf" srcId="{445272F6-73F2-4EE7-A0E8-A9A98C423386}" destId="{F9825A2A-8470-4DE7-B98C-5865F33925E5}" srcOrd="0" destOrd="0" presId="urn:microsoft.com/office/officeart/2005/8/layout/radial5"/>
    <dgm:cxn modelId="{953A0233-2A07-423C-A0B1-8E79045E19F1}" type="presOf" srcId="{0E025493-4FCC-4EA4-95AF-58B6D52FDB70}" destId="{8DAC022B-FEC5-443B-9A87-AA32EB5B386D}" srcOrd="0" destOrd="0" presId="urn:microsoft.com/office/officeart/2005/8/layout/radial5"/>
    <dgm:cxn modelId="{235A82AB-832A-401D-9073-B26C159FC504}" type="presOf" srcId="{0026F2B8-5653-47CE-9F26-F9B33F61C053}" destId="{ECA61A49-EC27-42C0-A4DF-58AD9D6F6A2D}" srcOrd="0" destOrd="0" presId="urn:microsoft.com/office/officeart/2005/8/layout/radial5"/>
    <dgm:cxn modelId="{D6DFAD7D-0456-4EC4-A5BF-CA01E58753F3}" type="presOf" srcId="{7B5FB654-EEDE-409B-B611-4458F267C338}" destId="{49D9568F-255C-49C2-A184-200882076295}" srcOrd="0" destOrd="0" presId="urn:microsoft.com/office/officeart/2005/8/layout/radial5"/>
    <dgm:cxn modelId="{6EAB9EF8-4A16-49D2-9699-88FF403A3D57}" type="presOf" srcId="{5F52CAA2-6FCD-4E5C-9418-71A9EC62A97E}" destId="{238F2268-5A7C-4E5A-A1CE-6A1630923593}" srcOrd="0" destOrd="0" presId="urn:microsoft.com/office/officeart/2005/8/layout/radial5"/>
    <dgm:cxn modelId="{ABAB8601-F875-497C-B3AF-707BA164C984}" type="presOf" srcId="{ACB10F69-31CB-4F8F-943E-2371703A6414}" destId="{F5F92950-6767-4705-B380-94B4E0DACCAE}" srcOrd="0" destOrd="0" presId="urn:microsoft.com/office/officeart/2005/8/layout/radial5"/>
    <dgm:cxn modelId="{CB67DAE3-5C7F-4DB6-8608-4889494F630E}" srcId="{0E025493-4FCC-4EA4-95AF-58B6D52FDB70}" destId="{445272F6-73F2-4EE7-A0E8-A9A98C423386}" srcOrd="0" destOrd="0" parTransId="{08DC45A9-4BA0-4689-B5F1-30A024FE974F}" sibTransId="{ED2DBA24-8C9D-40C8-B2A2-29B1F1AAF102}"/>
    <dgm:cxn modelId="{136EC711-4D7A-4633-9004-37F8DCE8516E}" type="presParOf" srcId="{8DAC022B-FEC5-443B-9A87-AA32EB5B386D}" destId="{F9825A2A-8470-4DE7-B98C-5865F33925E5}" srcOrd="0" destOrd="0" presId="urn:microsoft.com/office/officeart/2005/8/layout/radial5"/>
    <dgm:cxn modelId="{C2C2809E-9CDB-4740-AB69-6AA02176FAB4}" type="presParOf" srcId="{8DAC022B-FEC5-443B-9A87-AA32EB5B386D}" destId="{49D9568F-255C-49C2-A184-200882076295}" srcOrd="1" destOrd="0" presId="urn:microsoft.com/office/officeart/2005/8/layout/radial5"/>
    <dgm:cxn modelId="{C0F69BE8-D386-41DF-928D-06C720819662}" type="presParOf" srcId="{49D9568F-255C-49C2-A184-200882076295}" destId="{88F1D83E-1BB6-42A6-BEAC-2FDC118572BD}" srcOrd="0" destOrd="0" presId="urn:microsoft.com/office/officeart/2005/8/layout/radial5"/>
    <dgm:cxn modelId="{24BF175D-C2B4-4705-8F4B-9A59A9DC25AE}" type="presParOf" srcId="{8DAC022B-FEC5-443B-9A87-AA32EB5B386D}" destId="{ECA61A49-EC27-42C0-A4DF-58AD9D6F6A2D}" srcOrd="2" destOrd="0" presId="urn:microsoft.com/office/officeart/2005/8/layout/radial5"/>
    <dgm:cxn modelId="{46CDF4DA-9429-45E7-9758-2B6EB9F034D0}" type="presParOf" srcId="{8DAC022B-FEC5-443B-9A87-AA32EB5B386D}" destId="{77342F5A-1484-44A7-B011-0B760DC7725D}" srcOrd="3" destOrd="0" presId="urn:microsoft.com/office/officeart/2005/8/layout/radial5"/>
    <dgm:cxn modelId="{7C27974D-3E69-4997-A0DB-7C0394048992}" type="presParOf" srcId="{77342F5A-1484-44A7-B011-0B760DC7725D}" destId="{A4B39420-22F6-4A3F-91E6-C12F5E6FCBFB}" srcOrd="0" destOrd="0" presId="urn:microsoft.com/office/officeart/2005/8/layout/radial5"/>
    <dgm:cxn modelId="{FCFCA6B1-528D-4D80-B089-47D0032C8D2F}" type="presParOf" srcId="{8DAC022B-FEC5-443B-9A87-AA32EB5B386D}" destId="{6689E7DE-B6DC-4F24-A58C-335C80DDCF27}" srcOrd="4" destOrd="0" presId="urn:microsoft.com/office/officeart/2005/8/layout/radial5"/>
    <dgm:cxn modelId="{F8B6BF42-AB65-4396-AA71-107DD2CE82E0}" type="presParOf" srcId="{8DAC022B-FEC5-443B-9A87-AA32EB5B386D}" destId="{238F2268-5A7C-4E5A-A1CE-6A1630923593}" srcOrd="5" destOrd="0" presId="urn:microsoft.com/office/officeart/2005/8/layout/radial5"/>
    <dgm:cxn modelId="{E49F8384-9461-4891-83C7-3CE035E5EB92}" type="presParOf" srcId="{238F2268-5A7C-4E5A-A1CE-6A1630923593}" destId="{1DA5D925-8A4D-453B-805F-F1D221FA13CF}" srcOrd="0" destOrd="0" presId="urn:microsoft.com/office/officeart/2005/8/layout/radial5"/>
    <dgm:cxn modelId="{332E41BE-A3AD-40D2-8297-5AB3DBE0F8A0}" type="presParOf" srcId="{8DAC022B-FEC5-443B-9A87-AA32EB5B386D}" destId="{2A8753B5-E1A4-427E-979D-B07DF164C43D}" srcOrd="6" destOrd="0" presId="urn:microsoft.com/office/officeart/2005/8/layout/radial5"/>
    <dgm:cxn modelId="{A0BDABA0-A2D0-4AA7-B690-90F7548B6F5B}" type="presParOf" srcId="{8DAC022B-FEC5-443B-9A87-AA32EB5B386D}" destId="{F6C6532C-A370-4695-B689-79C48E7BB18F}" srcOrd="7" destOrd="0" presId="urn:microsoft.com/office/officeart/2005/8/layout/radial5"/>
    <dgm:cxn modelId="{ADB8F19B-D2A4-46DC-A71E-FA70FBB04A46}" type="presParOf" srcId="{F6C6532C-A370-4695-B689-79C48E7BB18F}" destId="{AD0691B7-3772-4321-ADCE-502182C90382}" srcOrd="0" destOrd="0" presId="urn:microsoft.com/office/officeart/2005/8/layout/radial5"/>
    <dgm:cxn modelId="{FECB214A-7644-4DEF-AE0A-C87FE7236366}" type="presParOf" srcId="{8DAC022B-FEC5-443B-9A87-AA32EB5B386D}" destId="{F5F92950-6767-4705-B380-94B4E0DACCAE}"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E8B0B3-BBD0-410C-8478-DC4F7F0D6361}"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en-US"/>
        </a:p>
      </dgm:t>
    </dgm:pt>
    <dgm:pt modelId="{E3AC6671-CB0F-44FF-A6E5-A4B7FB48D245}">
      <dgm:prSet phldrT="[Text]"/>
      <dgm:spPr/>
      <dgm:t>
        <a:bodyPr/>
        <a:lstStyle/>
        <a:p>
          <a:r>
            <a:rPr lang="ar-IQ" b="1" dirty="0" smtClean="0">
              <a:solidFill>
                <a:schemeClr val="tx1"/>
              </a:solidFill>
            </a:rPr>
            <a:t>التحول من الافراد والعقول التقليدية الى الافراد والعقول الرقمية</a:t>
          </a:r>
          <a:endParaRPr lang="en-US" dirty="0">
            <a:solidFill>
              <a:schemeClr val="tx1"/>
            </a:solidFill>
          </a:endParaRPr>
        </a:p>
      </dgm:t>
    </dgm:pt>
    <dgm:pt modelId="{A9D40F1B-1EFE-49BA-9D78-7552F5D631C0}" type="parTrans" cxnId="{C9FA612D-B4BF-4D61-8C79-4CD5F72397E3}">
      <dgm:prSet/>
      <dgm:spPr/>
      <dgm:t>
        <a:bodyPr/>
        <a:lstStyle/>
        <a:p>
          <a:endParaRPr lang="en-US">
            <a:solidFill>
              <a:schemeClr val="tx1"/>
            </a:solidFill>
          </a:endParaRPr>
        </a:p>
      </dgm:t>
    </dgm:pt>
    <dgm:pt modelId="{527154A1-2A69-46DC-AF92-D98CBB5053BC}" type="sibTrans" cxnId="{C9FA612D-B4BF-4D61-8C79-4CD5F72397E3}">
      <dgm:prSet/>
      <dgm:spPr/>
      <dgm:t>
        <a:bodyPr/>
        <a:lstStyle/>
        <a:p>
          <a:endParaRPr lang="en-US">
            <a:solidFill>
              <a:schemeClr val="tx1"/>
            </a:solidFill>
          </a:endParaRPr>
        </a:p>
      </dgm:t>
    </dgm:pt>
    <dgm:pt modelId="{09B4768C-9F01-4E3D-9837-9C6A15B3D9B0}">
      <dgm:prSet phldrT="[Text]"/>
      <dgm:spPr/>
      <dgm:t>
        <a:bodyPr/>
        <a:lstStyle/>
        <a:p>
          <a:r>
            <a:rPr lang="ar-IQ" b="1" dirty="0" smtClean="0">
              <a:solidFill>
                <a:schemeClr val="tx1"/>
              </a:solidFill>
            </a:rPr>
            <a:t>العقل الرقمي</a:t>
          </a:r>
          <a:endParaRPr lang="en-US" dirty="0">
            <a:solidFill>
              <a:schemeClr val="tx1"/>
            </a:solidFill>
          </a:endParaRPr>
        </a:p>
      </dgm:t>
    </dgm:pt>
    <dgm:pt modelId="{F938C9FF-C460-4C3A-BBCD-E0D2ADE152E1}" type="parTrans" cxnId="{3BC37FDF-55E9-43C6-B59A-ACCB00A5C20D}">
      <dgm:prSet/>
      <dgm:spPr/>
      <dgm:t>
        <a:bodyPr/>
        <a:lstStyle/>
        <a:p>
          <a:endParaRPr lang="en-US">
            <a:solidFill>
              <a:schemeClr val="tx1"/>
            </a:solidFill>
          </a:endParaRPr>
        </a:p>
      </dgm:t>
    </dgm:pt>
    <dgm:pt modelId="{8CB91DE6-3591-4EFA-93AE-80543ABABE28}" type="sibTrans" cxnId="{3BC37FDF-55E9-43C6-B59A-ACCB00A5C20D}">
      <dgm:prSet/>
      <dgm:spPr/>
      <dgm:t>
        <a:bodyPr/>
        <a:lstStyle/>
        <a:p>
          <a:endParaRPr lang="en-US">
            <a:solidFill>
              <a:schemeClr val="tx1"/>
            </a:solidFill>
          </a:endParaRPr>
        </a:p>
      </dgm:t>
    </dgm:pt>
    <dgm:pt modelId="{2122F873-0406-43EF-99D1-48D834680349}">
      <dgm:prSet phldrT="[Text]"/>
      <dgm:spPr/>
      <dgm:t>
        <a:bodyPr/>
        <a:lstStyle/>
        <a:p>
          <a:r>
            <a:rPr lang="ar-IQ" b="1" dirty="0" smtClean="0">
              <a:solidFill>
                <a:schemeClr val="tx1"/>
              </a:solidFill>
            </a:rPr>
            <a:t>الافراد الرقميون</a:t>
          </a:r>
          <a:endParaRPr lang="en-US" dirty="0">
            <a:solidFill>
              <a:schemeClr val="tx1"/>
            </a:solidFill>
          </a:endParaRPr>
        </a:p>
      </dgm:t>
    </dgm:pt>
    <dgm:pt modelId="{DA401722-6C80-4D67-BD63-01A35834B3C8}" type="parTrans" cxnId="{9305C456-65DD-4C30-991E-F76B5AD87ADD}">
      <dgm:prSet/>
      <dgm:spPr/>
      <dgm:t>
        <a:bodyPr/>
        <a:lstStyle/>
        <a:p>
          <a:endParaRPr lang="en-US">
            <a:solidFill>
              <a:schemeClr val="tx1"/>
            </a:solidFill>
          </a:endParaRPr>
        </a:p>
      </dgm:t>
    </dgm:pt>
    <dgm:pt modelId="{5060A499-9A37-428B-B047-3AF8092B2A90}" type="sibTrans" cxnId="{9305C456-65DD-4C30-991E-F76B5AD87ADD}">
      <dgm:prSet/>
      <dgm:spPr/>
      <dgm:t>
        <a:bodyPr/>
        <a:lstStyle/>
        <a:p>
          <a:endParaRPr lang="en-US">
            <a:solidFill>
              <a:schemeClr val="tx1"/>
            </a:solidFill>
          </a:endParaRPr>
        </a:p>
      </dgm:t>
    </dgm:pt>
    <dgm:pt modelId="{F190E35E-757F-4FC3-8336-D0E042A0F643}" type="pres">
      <dgm:prSet presAssocID="{B6E8B0B3-BBD0-410C-8478-DC4F7F0D6361}" presName="hierChild1" presStyleCnt="0">
        <dgm:presLayoutVars>
          <dgm:orgChart val="1"/>
          <dgm:chPref val="1"/>
          <dgm:dir/>
          <dgm:animOne val="branch"/>
          <dgm:animLvl val="lvl"/>
          <dgm:resizeHandles/>
        </dgm:presLayoutVars>
      </dgm:prSet>
      <dgm:spPr/>
    </dgm:pt>
    <dgm:pt modelId="{C090570B-7A3F-41EA-8408-FFDBB13640DA}" type="pres">
      <dgm:prSet presAssocID="{E3AC6671-CB0F-44FF-A6E5-A4B7FB48D245}" presName="hierRoot1" presStyleCnt="0">
        <dgm:presLayoutVars>
          <dgm:hierBranch val="init"/>
        </dgm:presLayoutVars>
      </dgm:prSet>
      <dgm:spPr/>
    </dgm:pt>
    <dgm:pt modelId="{C32DEE72-2FA7-41D0-9D1B-D63EE2FDF561}" type="pres">
      <dgm:prSet presAssocID="{E3AC6671-CB0F-44FF-A6E5-A4B7FB48D245}" presName="rootComposite1" presStyleCnt="0"/>
      <dgm:spPr/>
    </dgm:pt>
    <dgm:pt modelId="{4DDC45AF-44A4-4E53-8F07-1F497BB4BC8A}" type="pres">
      <dgm:prSet presAssocID="{E3AC6671-CB0F-44FF-A6E5-A4B7FB48D245}" presName="rootText1" presStyleLbl="node0" presStyleIdx="0" presStyleCnt="1">
        <dgm:presLayoutVars>
          <dgm:chPref val="3"/>
        </dgm:presLayoutVars>
      </dgm:prSet>
      <dgm:spPr/>
      <dgm:t>
        <a:bodyPr/>
        <a:lstStyle/>
        <a:p>
          <a:endParaRPr lang="en-US"/>
        </a:p>
      </dgm:t>
    </dgm:pt>
    <dgm:pt modelId="{60C59D31-C9B7-4392-B79C-0E0AA88878F1}" type="pres">
      <dgm:prSet presAssocID="{E3AC6671-CB0F-44FF-A6E5-A4B7FB48D245}" presName="rootConnector1" presStyleLbl="node1" presStyleIdx="0" presStyleCnt="0"/>
      <dgm:spPr/>
    </dgm:pt>
    <dgm:pt modelId="{269716ED-8BCF-47FD-9D11-F8E56A7CB91D}" type="pres">
      <dgm:prSet presAssocID="{E3AC6671-CB0F-44FF-A6E5-A4B7FB48D245}" presName="hierChild2" presStyleCnt="0"/>
      <dgm:spPr/>
    </dgm:pt>
    <dgm:pt modelId="{CFF1FDA4-D222-4A34-B399-B5388611BF85}" type="pres">
      <dgm:prSet presAssocID="{F938C9FF-C460-4C3A-BBCD-E0D2ADE152E1}" presName="Name37" presStyleLbl="parChTrans1D2" presStyleIdx="0" presStyleCnt="2"/>
      <dgm:spPr/>
    </dgm:pt>
    <dgm:pt modelId="{8B53273B-3050-4B33-9DB5-384829D57D72}" type="pres">
      <dgm:prSet presAssocID="{09B4768C-9F01-4E3D-9837-9C6A15B3D9B0}" presName="hierRoot2" presStyleCnt="0">
        <dgm:presLayoutVars>
          <dgm:hierBranch val="init"/>
        </dgm:presLayoutVars>
      </dgm:prSet>
      <dgm:spPr/>
    </dgm:pt>
    <dgm:pt modelId="{76A733E3-51B1-4B45-9254-6FC2C054394A}" type="pres">
      <dgm:prSet presAssocID="{09B4768C-9F01-4E3D-9837-9C6A15B3D9B0}" presName="rootComposite" presStyleCnt="0"/>
      <dgm:spPr/>
    </dgm:pt>
    <dgm:pt modelId="{04DC50A2-0727-458C-92D8-1BF97E0970A3}" type="pres">
      <dgm:prSet presAssocID="{09B4768C-9F01-4E3D-9837-9C6A15B3D9B0}" presName="rootText" presStyleLbl="node2" presStyleIdx="0" presStyleCnt="2">
        <dgm:presLayoutVars>
          <dgm:chPref val="3"/>
        </dgm:presLayoutVars>
      </dgm:prSet>
      <dgm:spPr/>
      <dgm:t>
        <a:bodyPr/>
        <a:lstStyle/>
        <a:p>
          <a:endParaRPr lang="en-US"/>
        </a:p>
      </dgm:t>
    </dgm:pt>
    <dgm:pt modelId="{8C968A95-8CFD-4DA4-8928-8931D33187E4}" type="pres">
      <dgm:prSet presAssocID="{09B4768C-9F01-4E3D-9837-9C6A15B3D9B0}" presName="rootConnector" presStyleLbl="node2" presStyleIdx="0" presStyleCnt="2"/>
      <dgm:spPr/>
    </dgm:pt>
    <dgm:pt modelId="{5B3D517C-DBF3-4B3A-B95C-F96D9BA2710A}" type="pres">
      <dgm:prSet presAssocID="{09B4768C-9F01-4E3D-9837-9C6A15B3D9B0}" presName="hierChild4" presStyleCnt="0"/>
      <dgm:spPr/>
    </dgm:pt>
    <dgm:pt modelId="{3DCC69EF-8A0B-4BB9-AD10-13E4F11FC162}" type="pres">
      <dgm:prSet presAssocID="{09B4768C-9F01-4E3D-9837-9C6A15B3D9B0}" presName="hierChild5" presStyleCnt="0"/>
      <dgm:spPr/>
    </dgm:pt>
    <dgm:pt modelId="{8C9AFD28-0950-401F-9FA7-B42FA36CD4D6}" type="pres">
      <dgm:prSet presAssocID="{DA401722-6C80-4D67-BD63-01A35834B3C8}" presName="Name37" presStyleLbl="parChTrans1D2" presStyleIdx="1" presStyleCnt="2"/>
      <dgm:spPr/>
    </dgm:pt>
    <dgm:pt modelId="{1394B836-066A-4904-93E7-5B0C06A8EDC2}" type="pres">
      <dgm:prSet presAssocID="{2122F873-0406-43EF-99D1-48D834680349}" presName="hierRoot2" presStyleCnt="0">
        <dgm:presLayoutVars>
          <dgm:hierBranch val="init"/>
        </dgm:presLayoutVars>
      </dgm:prSet>
      <dgm:spPr/>
    </dgm:pt>
    <dgm:pt modelId="{E548E00E-CE79-48DC-B348-0A9562D8BB3D}" type="pres">
      <dgm:prSet presAssocID="{2122F873-0406-43EF-99D1-48D834680349}" presName="rootComposite" presStyleCnt="0"/>
      <dgm:spPr/>
    </dgm:pt>
    <dgm:pt modelId="{ED922469-88B9-4422-8898-5689420DE033}" type="pres">
      <dgm:prSet presAssocID="{2122F873-0406-43EF-99D1-48D834680349}" presName="rootText" presStyleLbl="node2" presStyleIdx="1" presStyleCnt="2">
        <dgm:presLayoutVars>
          <dgm:chPref val="3"/>
        </dgm:presLayoutVars>
      </dgm:prSet>
      <dgm:spPr/>
      <dgm:t>
        <a:bodyPr/>
        <a:lstStyle/>
        <a:p>
          <a:endParaRPr lang="en-US"/>
        </a:p>
      </dgm:t>
    </dgm:pt>
    <dgm:pt modelId="{C68688C0-A42F-4B84-948A-DDE46B6AC454}" type="pres">
      <dgm:prSet presAssocID="{2122F873-0406-43EF-99D1-48D834680349}" presName="rootConnector" presStyleLbl="node2" presStyleIdx="1" presStyleCnt="2"/>
      <dgm:spPr/>
    </dgm:pt>
    <dgm:pt modelId="{8C087C7E-CD7D-4295-AAE3-BD856B27FCD1}" type="pres">
      <dgm:prSet presAssocID="{2122F873-0406-43EF-99D1-48D834680349}" presName="hierChild4" presStyleCnt="0"/>
      <dgm:spPr/>
    </dgm:pt>
    <dgm:pt modelId="{6CDF9C3D-EBF9-4B72-99C8-3AED0AF96A48}" type="pres">
      <dgm:prSet presAssocID="{2122F873-0406-43EF-99D1-48D834680349}" presName="hierChild5" presStyleCnt="0"/>
      <dgm:spPr/>
    </dgm:pt>
    <dgm:pt modelId="{C5D7CD36-3A76-4B19-9D98-52A7A11434BC}" type="pres">
      <dgm:prSet presAssocID="{E3AC6671-CB0F-44FF-A6E5-A4B7FB48D245}" presName="hierChild3" presStyleCnt="0"/>
      <dgm:spPr/>
    </dgm:pt>
  </dgm:ptLst>
  <dgm:cxnLst>
    <dgm:cxn modelId="{C9FA612D-B4BF-4D61-8C79-4CD5F72397E3}" srcId="{B6E8B0B3-BBD0-410C-8478-DC4F7F0D6361}" destId="{E3AC6671-CB0F-44FF-A6E5-A4B7FB48D245}" srcOrd="0" destOrd="0" parTransId="{A9D40F1B-1EFE-49BA-9D78-7552F5D631C0}" sibTransId="{527154A1-2A69-46DC-AF92-D98CBB5053BC}"/>
    <dgm:cxn modelId="{9305C456-65DD-4C30-991E-F76B5AD87ADD}" srcId="{E3AC6671-CB0F-44FF-A6E5-A4B7FB48D245}" destId="{2122F873-0406-43EF-99D1-48D834680349}" srcOrd="1" destOrd="0" parTransId="{DA401722-6C80-4D67-BD63-01A35834B3C8}" sibTransId="{5060A499-9A37-428B-B047-3AF8092B2A90}"/>
    <dgm:cxn modelId="{B1536281-162E-4CB6-8486-2E8DDD0931AA}" type="presOf" srcId="{09B4768C-9F01-4E3D-9837-9C6A15B3D9B0}" destId="{8C968A95-8CFD-4DA4-8928-8931D33187E4}" srcOrd="1" destOrd="0" presId="urn:microsoft.com/office/officeart/2005/8/layout/orgChart1"/>
    <dgm:cxn modelId="{FACD6A0F-8EBB-4540-B997-37EE2261CE2A}" type="presOf" srcId="{2122F873-0406-43EF-99D1-48D834680349}" destId="{ED922469-88B9-4422-8898-5689420DE033}" srcOrd="0" destOrd="0" presId="urn:microsoft.com/office/officeart/2005/8/layout/orgChart1"/>
    <dgm:cxn modelId="{1EE65C6C-3BA9-474E-9B5A-9253131A4BE8}" type="presOf" srcId="{E3AC6671-CB0F-44FF-A6E5-A4B7FB48D245}" destId="{60C59D31-C9B7-4392-B79C-0E0AA88878F1}" srcOrd="1" destOrd="0" presId="urn:microsoft.com/office/officeart/2005/8/layout/orgChart1"/>
    <dgm:cxn modelId="{3BC37FDF-55E9-43C6-B59A-ACCB00A5C20D}" srcId="{E3AC6671-CB0F-44FF-A6E5-A4B7FB48D245}" destId="{09B4768C-9F01-4E3D-9837-9C6A15B3D9B0}" srcOrd="0" destOrd="0" parTransId="{F938C9FF-C460-4C3A-BBCD-E0D2ADE152E1}" sibTransId="{8CB91DE6-3591-4EFA-93AE-80543ABABE28}"/>
    <dgm:cxn modelId="{12C5D337-6439-452F-BBD6-58837899C032}" type="presOf" srcId="{B6E8B0B3-BBD0-410C-8478-DC4F7F0D6361}" destId="{F190E35E-757F-4FC3-8336-D0E042A0F643}" srcOrd="0" destOrd="0" presId="urn:microsoft.com/office/officeart/2005/8/layout/orgChart1"/>
    <dgm:cxn modelId="{28814F78-2B17-4FE2-BC03-0ABB8BD5F18B}" type="presOf" srcId="{E3AC6671-CB0F-44FF-A6E5-A4B7FB48D245}" destId="{4DDC45AF-44A4-4E53-8F07-1F497BB4BC8A}" srcOrd="0" destOrd="0" presId="urn:microsoft.com/office/officeart/2005/8/layout/orgChart1"/>
    <dgm:cxn modelId="{4DCE64B3-A86E-4D2D-BC5D-653C11B588A3}" type="presOf" srcId="{09B4768C-9F01-4E3D-9837-9C6A15B3D9B0}" destId="{04DC50A2-0727-458C-92D8-1BF97E0970A3}" srcOrd="0" destOrd="0" presId="urn:microsoft.com/office/officeart/2005/8/layout/orgChart1"/>
    <dgm:cxn modelId="{63FD8383-247A-42FC-BE8A-9BB9449D3AB3}" type="presOf" srcId="{2122F873-0406-43EF-99D1-48D834680349}" destId="{C68688C0-A42F-4B84-948A-DDE46B6AC454}" srcOrd="1" destOrd="0" presId="urn:microsoft.com/office/officeart/2005/8/layout/orgChart1"/>
    <dgm:cxn modelId="{2F303A57-D69E-45B2-A0A6-CF211FE5561C}" type="presOf" srcId="{DA401722-6C80-4D67-BD63-01A35834B3C8}" destId="{8C9AFD28-0950-401F-9FA7-B42FA36CD4D6}" srcOrd="0" destOrd="0" presId="urn:microsoft.com/office/officeart/2005/8/layout/orgChart1"/>
    <dgm:cxn modelId="{2CF5B7C4-63B9-4A88-A0EC-A23E6DBF9C21}" type="presOf" srcId="{F938C9FF-C460-4C3A-BBCD-E0D2ADE152E1}" destId="{CFF1FDA4-D222-4A34-B399-B5388611BF85}" srcOrd="0" destOrd="0" presId="urn:microsoft.com/office/officeart/2005/8/layout/orgChart1"/>
    <dgm:cxn modelId="{E5EA16FA-A3F7-4591-8094-5717BF161968}" type="presParOf" srcId="{F190E35E-757F-4FC3-8336-D0E042A0F643}" destId="{C090570B-7A3F-41EA-8408-FFDBB13640DA}" srcOrd="0" destOrd="0" presId="urn:microsoft.com/office/officeart/2005/8/layout/orgChart1"/>
    <dgm:cxn modelId="{DB6E4B2B-A5FC-4E9F-8BE5-88508A41E344}" type="presParOf" srcId="{C090570B-7A3F-41EA-8408-FFDBB13640DA}" destId="{C32DEE72-2FA7-41D0-9D1B-D63EE2FDF561}" srcOrd="0" destOrd="0" presId="urn:microsoft.com/office/officeart/2005/8/layout/orgChart1"/>
    <dgm:cxn modelId="{F10AD944-53D9-4F3B-9E1C-A94FFEAE1B9D}" type="presParOf" srcId="{C32DEE72-2FA7-41D0-9D1B-D63EE2FDF561}" destId="{4DDC45AF-44A4-4E53-8F07-1F497BB4BC8A}" srcOrd="0" destOrd="0" presId="urn:microsoft.com/office/officeart/2005/8/layout/orgChart1"/>
    <dgm:cxn modelId="{79EB46C5-E7BB-4814-A635-10B13E4245B7}" type="presParOf" srcId="{C32DEE72-2FA7-41D0-9D1B-D63EE2FDF561}" destId="{60C59D31-C9B7-4392-B79C-0E0AA88878F1}" srcOrd="1" destOrd="0" presId="urn:microsoft.com/office/officeart/2005/8/layout/orgChart1"/>
    <dgm:cxn modelId="{7023BBD8-580B-47D5-8306-9D5D5AC63129}" type="presParOf" srcId="{C090570B-7A3F-41EA-8408-FFDBB13640DA}" destId="{269716ED-8BCF-47FD-9D11-F8E56A7CB91D}" srcOrd="1" destOrd="0" presId="urn:microsoft.com/office/officeart/2005/8/layout/orgChart1"/>
    <dgm:cxn modelId="{6DB9ACCB-B7B4-43FD-9898-42CD4C9A2F66}" type="presParOf" srcId="{269716ED-8BCF-47FD-9D11-F8E56A7CB91D}" destId="{CFF1FDA4-D222-4A34-B399-B5388611BF85}" srcOrd="0" destOrd="0" presId="urn:microsoft.com/office/officeart/2005/8/layout/orgChart1"/>
    <dgm:cxn modelId="{80D84E18-7F98-4EB9-8FA2-4AFB3E5818A4}" type="presParOf" srcId="{269716ED-8BCF-47FD-9D11-F8E56A7CB91D}" destId="{8B53273B-3050-4B33-9DB5-384829D57D72}" srcOrd="1" destOrd="0" presId="urn:microsoft.com/office/officeart/2005/8/layout/orgChart1"/>
    <dgm:cxn modelId="{6FA0D822-9B8A-4E08-B08F-50B2216D5F3D}" type="presParOf" srcId="{8B53273B-3050-4B33-9DB5-384829D57D72}" destId="{76A733E3-51B1-4B45-9254-6FC2C054394A}" srcOrd="0" destOrd="0" presId="urn:microsoft.com/office/officeart/2005/8/layout/orgChart1"/>
    <dgm:cxn modelId="{D916A479-47A3-4B7E-8AD3-40186BC6D26B}" type="presParOf" srcId="{76A733E3-51B1-4B45-9254-6FC2C054394A}" destId="{04DC50A2-0727-458C-92D8-1BF97E0970A3}" srcOrd="0" destOrd="0" presId="urn:microsoft.com/office/officeart/2005/8/layout/orgChart1"/>
    <dgm:cxn modelId="{AFBFBA04-A33D-4B75-80F0-9EDF44116D53}" type="presParOf" srcId="{76A733E3-51B1-4B45-9254-6FC2C054394A}" destId="{8C968A95-8CFD-4DA4-8928-8931D33187E4}" srcOrd="1" destOrd="0" presId="urn:microsoft.com/office/officeart/2005/8/layout/orgChart1"/>
    <dgm:cxn modelId="{5D64D946-D8A6-4137-A06D-481187E3F38B}" type="presParOf" srcId="{8B53273B-3050-4B33-9DB5-384829D57D72}" destId="{5B3D517C-DBF3-4B3A-B95C-F96D9BA2710A}" srcOrd="1" destOrd="0" presId="urn:microsoft.com/office/officeart/2005/8/layout/orgChart1"/>
    <dgm:cxn modelId="{D7D22A48-BD9D-4031-AF02-77D7D319FE11}" type="presParOf" srcId="{8B53273B-3050-4B33-9DB5-384829D57D72}" destId="{3DCC69EF-8A0B-4BB9-AD10-13E4F11FC162}" srcOrd="2" destOrd="0" presId="urn:microsoft.com/office/officeart/2005/8/layout/orgChart1"/>
    <dgm:cxn modelId="{187F57B3-BA23-461E-9A35-1F64D36CF353}" type="presParOf" srcId="{269716ED-8BCF-47FD-9D11-F8E56A7CB91D}" destId="{8C9AFD28-0950-401F-9FA7-B42FA36CD4D6}" srcOrd="2" destOrd="0" presId="urn:microsoft.com/office/officeart/2005/8/layout/orgChart1"/>
    <dgm:cxn modelId="{68ED6E72-A4EE-4C20-9B02-713037B9A34C}" type="presParOf" srcId="{269716ED-8BCF-47FD-9D11-F8E56A7CB91D}" destId="{1394B836-066A-4904-93E7-5B0C06A8EDC2}" srcOrd="3" destOrd="0" presId="urn:microsoft.com/office/officeart/2005/8/layout/orgChart1"/>
    <dgm:cxn modelId="{4D03A3CA-064C-4CDF-B772-79EBB878B92E}" type="presParOf" srcId="{1394B836-066A-4904-93E7-5B0C06A8EDC2}" destId="{E548E00E-CE79-48DC-B348-0A9562D8BB3D}" srcOrd="0" destOrd="0" presId="urn:microsoft.com/office/officeart/2005/8/layout/orgChart1"/>
    <dgm:cxn modelId="{DF60BC1D-FA21-436E-90FF-3A59888CE9A7}" type="presParOf" srcId="{E548E00E-CE79-48DC-B348-0A9562D8BB3D}" destId="{ED922469-88B9-4422-8898-5689420DE033}" srcOrd="0" destOrd="0" presId="urn:microsoft.com/office/officeart/2005/8/layout/orgChart1"/>
    <dgm:cxn modelId="{C1C9E39A-3D9A-4127-9798-1789F04A8922}" type="presParOf" srcId="{E548E00E-CE79-48DC-B348-0A9562D8BB3D}" destId="{C68688C0-A42F-4B84-948A-DDE46B6AC454}" srcOrd="1" destOrd="0" presId="urn:microsoft.com/office/officeart/2005/8/layout/orgChart1"/>
    <dgm:cxn modelId="{96C22BF1-9D0D-433D-BBA9-C9F84ACB6DC5}" type="presParOf" srcId="{1394B836-066A-4904-93E7-5B0C06A8EDC2}" destId="{8C087C7E-CD7D-4295-AAE3-BD856B27FCD1}" srcOrd="1" destOrd="0" presId="urn:microsoft.com/office/officeart/2005/8/layout/orgChart1"/>
    <dgm:cxn modelId="{C2D3B469-0046-4631-85A7-FF9396E240B3}" type="presParOf" srcId="{1394B836-066A-4904-93E7-5B0C06A8EDC2}" destId="{6CDF9C3D-EBF9-4B72-99C8-3AED0AF96A48}" srcOrd="2" destOrd="0" presId="urn:microsoft.com/office/officeart/2005/8/layout/orgChart1"/>
    <dgm:cxn modelId="{5A03B376-C062-41AE-AD0D-E6AF29615BB8}" type="presParOf" srcId="{C090570B-7A3F-41EA-8408-FFDBB13640DA}" destId="{C5D7CD36-3A76-4B19-9D98-52A7A11434B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225812-61D7-49DA-9516-217C30876A0F}" type="doc">
      <dgm:prSet loTypeId="urn:microsoft.com/office/officeart/2005/8/layout/radial5" loCatId="cycle" qsTypeId="urn:microsoft.com/office/officeart/2005/8/quickstyle/simple1" qsCatId="simple" csTypeId="urn:microsoft.com/office/officeart/2005/8/colors/colorful4" csCatId="colorful" phldr="1"/>
      <dgm:spPr/>
      <dgm:t>
        <a:bodyPr/>
        <a:lstStyle/>
        <a:p>
          <a:endParaRPr lang="en-US"/>
        </a:p>
      </dgm:t>
    </dgm:pt>
    <dgm:pt modelId="{78AA8ABE-CA79-4A2B-ACBE-34FF3ACF0927}">
      <dgm:prSet phldrT="[Text]"/>
      <dgm:spPr/>
      <dgm:t>
        <a:bodyPr/>
        <a:lstStyle/>
        <a:p>
          <a:pPr rtl="1"/>
          <a:r>
            <a:rPr lang="ar-SA" b="1" dirty="0" smtClean="0">
              <a:solidFill>
                <a:schemeClr val="tx1"/>
              </a:solidFill>
            </a:rPr>
            <a:t>مجالات الذكاء الاصطناعي </a:t>
          </a:r>
          <a:endParaRPr lang="en-US" dirty="0">
            <a:solidFill>
              <a:schemeClr val="tx1"/>
            </a:solidFill>
          </a:endParaRPr>
        </a:p>
      </dgm:t>
    </dgm:pt>
    <dgm:pt modelId="{C024269D-5AFF-4472-820B-E1E55732EC75}" type="parTrans" cxnId="{A430AE41-AB9D-4B17-9E41-F4535EDCA694}">
      <dgm:prSet/>
      <dgm:spPr/>
      <dgm:t>
        <a:bodyPr/>
        <a:lstStyle/>
        <a:p>
          <a:endParaRPr lang="en-US">
            <a:solidFill>
              <a:schemeClr val="tx1"/>
            </a:solidFill>
          </a:endParaRPr>
        </a:p>
      </dgm:t>
    </dgm:pt>
    <dgm:pt modelId="{72C6E20A-8C9B-41AE-BF14-3BC3CFD66EA0}" type="sibTrans" cxnId="{A430AE41-AB9D-4B17-9E41-F4535EDCA694}">
      <dgm:prSet/>
      <dgm:spPr/>
      <dgm:t>
        <a:bodyPr/>
        <a:lstStyle/>
        <a:p>
          <a:endParaRPr lang="en-US">
            <a:solidFill>
              <a:schemeClr val="tx1"/>
            </a:solidFill>
          </a:endParaRPr>
        </a:p>
      </dgm:t>
    </dgm:pt>
    <dgm:pt modelId="{45B0D778-265A-42B9-A31A-4E19A383BD0F}">
      <dgm:prSet phldrT="[Text]"/>
      <dgm:spPr/>
      <dgm:t>
        <a:bodyPr/>
        <a:lstStyle/>
        <a:p>
          <a:r>
            <a:rPr lang="ar-SA" b="1" dirty="0" smtClean="0">
              <a:solidFill>
                <a:schemeClr val="tx1"/>
              </a:solidFill>
            </a:rPr>
            <a:t>مجال اثبات النظريات</a:t>
          </a:r>
          <a:endParaRPr lang="en-US" dirty="0">
            <a:solidFill>
              <a:schemeClr val="tx1"/>
            </a:solidFill>
          </a:endParaRPr>
        </a:p>
      </dgm:t>
    </dgm:pt>
    <dgm:pt modelId="{52584020-3828-4C4A-9DCA-5E0B8223F366}" type="parTrans" cxnId="{30AA43B5-AB71-45DA-ABC0-AFE5C5F5B328}">
      <dgm:prSet/>
      <dgm:spPr/>
      <dgm:t>
        <a:bodyPr/>
        <a:lstStyle/>
        <a:p>
          <a:endParaRPr lang="en-US">
            <a:solidFill>
              <a:schemeClr val="tx1"/>
            </a:solidFill>
          </a:endParaRPr>
        </a:p>
      </dgm:t>
    </dgm:pt>
    <dgm:pt modelId="{81E87E23-6644-47DF-89F9-A10AA75B579B}" type="sibTrans" cxnId="{30AA43B5-AB71-45DA-ABC0-AFE5C5F5B328}">
      <dgm:prSet/>
      <dgm:spPr/>
      <dgm:t>
        <a:bodyPr/>
        <a:lstStyle/>
        <a:p>
          <a:endParaRPr lang="en-US">
            <a:solidFill>
              <a:schemeClr val="tx1"/>
            </a:solidFill>
          </a:endParaRPr>
        </a:p>
      </dgm:t>
    </dgm:pt>
    <dgm:pt modelId="{739147A1-BD7C-4306-887C-76D55A9B612C}">
      <dgm:prSet phldrT="[Text]"/>
      <dgm:spPr/>
      <dgm:t>
        <a:bodyPr/>
        <a:lstStyle/>
        <a:p>
          <a:r>
            <a:rPr lang="ar-SA" b="1" dirty="0" smtClean="0">
              <a:solidFill>
                <a:schemeClr val="tx1"/>
              </a:solidFill>
            </a:rPr>
            <a:t>مجال الألعاب</a:t>
          </a:r>
          <a:endParaRPr lang="en-US" dirty="0">
            <a:solidFill>
              <a:schemeClr val="tx1"/>
            </a:solidFill>
          </a:endParaRPr>
        </a:p>
      </dgm:t>
    </dgm:pt>
    <dgm:pt modelId="{7AFC8B27-5CC3-4993-9AE2-45857C745BE0}" type="parTrans" cxnId="{4C2499BE-8248-4C64-8BB3-FE52E75444DD}">
      <dgm:prSet/>
      <dgm:spPr/>
      <dgm:t>
        <a:bodyPr/>
        <a:lstStyle/>
        <a:p>
          <a:endParaRPr lang="en-US">
            <a:solidFill>
              <a:schemeClr val="tx1"/>
            </a:solidFill>
          </a:endParaRPr>
        </a:p>
      </dgm:t>
    </dgm:pt>
    <dgm:pt modelId="{60AF964A-69B0-4FA9-B4B5-5D48160B6242}" type="sibTrans" cxnId="{4C2499BE-8248-4C64-8BB3-FE52E75444DD}">
      <dgm:prSet/>
      <dgm:spPr/>
      <dgm:t>
        <a:bodyPr/>
        <a:lstStyle/>
        <a:p>
          <a:endParaRPr lang="en-US">
            <a:solidFill>
              <a:schemeClr val="tx1"/>
            </a:solidFill>
          </a:endParaRPr>
        </a:p>
      </dgm:t>
    </dgm:pt>
    <dgm:pt modelId="{F60989E6-FA74-4FE4-B1F9-7DF94637983A}">
      <dgm:prSet phldrT="[Text]"/>
      <dgm:spPr/>
      <dgm:t>
        <a:bodyPr/>
        <a:lstStyle/>
        <a:p>
          <a:r>
            <a:rPr lang="ar-SA" b="1" dirty="0" smtClean="0">
              <a:solidFill>
                <a:schemeClr val="tx1"/>
              </a:solidFill>
            </a:rPr>
            <a:t>مجال الرؤية </a:t>
          </a:r>
          <a:endParaRPr lang="en-US" dirty="0">
            <a:solidFill>
              <a:schemeClr val="tx1"/>
            </a:solidFill>
          </a:endParaRPr>
        </a:p>
      </dgm:t>
    </dgm:pt>
    <dgm:pt modelId="{FA81FA90-FEC9-47BB-9EA7-7D6A5B56650F}" type="parTrans" cxnId="{BE64936D-1EAC-4A43-A310-755FABB1E12C}">
      <dgm:prSet/>
      <dgm:spPr/>
      <dgm:t>
        <a:bodyPr/>
        <a:lstStyle/>
        <a:p>
          <a:endParaRPr lang="en-US">
            <a:solidFill>
              <a:schemeClr val="tx1"/>
            </a:solidFill>
          </a:endParaRPr>
        </a:p>
      </dgm:t>
    </dgm:pt>
    <dgm:pt modelId="{6F32BD79-7067-42EF-8222-05F3906EE684}" type="sibTrans" cxnId="{BE64936D-1EAC-4A43-A310-755FABB1E12C}">
      <dgm:prSet/>
      <dgm:spPr/>
      <dgm:t>
        <a:bodyPr/>
        <a:lstStyle/>
        <a:p>
          <a:endParaRPr lang="en-US">
            <a:solidFill>
              <a:schemeClr val="tx1"/>
            </a:solidFill>
          </a:endParaRPr>
        </a:p>
      </dgm:t>
    </dgm:pt>
    <dgm:pt modelId="{73F37F0C-6AD1-43BF-A52E-04CAEC87F2BC}">
      <dgm:prSet phldrT="[Text]"/>
      <dgm:spPr/>
      <dgm:t>
        <a:bodyPr/>
        <a:lstStyle/>
        <a:p>
          <a:r>
            <a:rPr lang="ar-SA" b="1" dirty="0" smtClean="0">
              <a:solidFill>
                <a:schemeClr val="tx1"/>
              </a:solidFill>
            </a:rPr>
            <a:t>مجال التعليم الآلي</a:t>
          </a:r>
          <a:endParaRPr lang="en-US" dirty="0">
            <a:solidFill>
              <a:schemeClr val="tx1"/>
            </a:solidFill>
          </a:endParaRPr>
        </a:p>
      </dgm:t>
    </dgm:pt>
    <dgm:pt modelId="{ADB26E76-00C5-4E5B-BF42-2730DA61D35B}" type="parTrans" cxnId="{EC9CE56A-6753-42D8-966F-4C812512549C}">
      <dgm:prSet/>
      <dgm:spPr/>
      <dgm:t>
        <a:bodyPr/>
        <a:lstStyle/>
        <a:p>
          <a:endParaRPr lang="en-US">
            <a:solidFill>
              <a:schemeClr val="tx1"/>
            </a:solidFill>
          </a:endParaRPr>
        </a:p>
      </dgm:t>
    </dgm:pt>
    <dgm:pt modelId="{A687369D-B826-4948-BDF5-82DD4E12DE27}" type="sibTrans" cxnId="{EC9CE56A-6753-42D8-966F-4C812512549C}">
      <dgm:prSet/>
      <dgm:spPr/>
      <dgm:t>
        <a:bodyPr/>
        <a:lstStyle/>
        <a:p>
          <a:endParaRPr lang="en-US">
            <a:solidFill>
              <a:schemeClr val="tx1"/>
            </a:solidFill>
          </a:endParaRPr>
        </a:p>
      </dgm:t>
    </dgm:pt>
    <dgm:pt modelId="{8BB55B7D-50FC-49EF-BA6A-42AA369A186B}">
      <dgm:prSet/>
      <dgm:spPr/>
      <dgm:t>
        <a:bodyPr/>
        <a:lstStyle/>
        <a:p>
          <a:r>
            <a:rPr lang="ar-SA" b="1" smtClean="0">
              <a:solidFill>
                <a:schemeClr val="tx1"/>
              </a:solidFill>
            </a:rPr>
            <a:t>مجال معالجة اللغات الطبيعية</a:t>
          </a:r>
          <a:endParaRPr lang="ar-IQ">
            <a:solidFill>
              <a:schemeClr val="tx1"/>
            </a:solidFill>
          </a:endParaRPr>
        </a:p>
      </dgm:t>
    </dgm:pt>
    <dgm:pt modelId="{060086BD-271E-4B55-B7AE-7913CCF3EA33}" type="parTrans" cxnId="{5EE05369-E6C3-4A06-8448-FFDAABBEF23D}">
      <dgm:prSet/>
      <dgm:spPr/>
      <dgm:t>
        <a:bodyPr/>
        <a:lstStyle/>
        <a:p>
          <a:endParaRPr lang="en-US">
            <a:solidFill>
              <a:schemeClr val="tx1"/>
            </a:solidFill>
          </a:endParaRPr>
        </a:p>
      </dgm:t>
    </dgm:pt>
    <dgm:pt modelId="{1DB75151-1C21-4436-A564-531CBBEDCA45}" type="sibTrans" cxnId="{5EE05369-E6C3-4A06-8448-FFDAABBEF23D}">
      <dgm:prSet/>
      <dgm:spPr/>
      <dgm:t>
        <a:bodyPr/>
        <a:lstStyle/>
        <a:p>
          <a:endParaRPr lang="en-US">
            <a:solidFill>
              <a:schemeClr val="tx1"/>
            </a:solidFill>
          </a:endParaRPr>
        </a:p>
      </dgm:t>
    </dgm:pt>
    <dgm:pt modelId="{33CF911E-ABA5-4D37-BA3A-EDAA286E8B77}" type="pres">
      <dgm:prSet presAssocID="{56225812-61D7-49DA-9516-217C30876A0F}" presName="Name0" presStyleCnt="0">
        <dgm:presLayoutVars>
          <dgm:chMax val="1"/>
          <dgm:dir/>
          <dgm:animLvl val="ctr"/>
          <dgm:resizeHandles val="exact"/>
        </dgm:presLayoutVars>
      </dgm:prSet>
      <dgm:spPr/>
      <dgm:t>
        <a:bodyPr/>
        <a:lstStyle/>
        <a:p>
          <a:endParaRPr lang="en-US"/>
        </a:p>
      </dgm:t>
    </dgm:pt>
    <dgm:pt modelId="{B0E75573-B7BD-427E-9B2E-EFA21A06BC8E}" type="pres">
      <dgm:prSet presAssocID="{78AA8ABE-CA79-4A2B-ACBE-34FF3ACF0927}" presName="centerShape" presStyleLbl="node0" presStyleIdx="0" presStyleCnt="1"/>
      <dgm:spPr/>
      <dgm:t>
        <a:bodyPr/>
        <a:lstStyle/>
        <a:p>
          <a:endParaRPr lang="en-US"/>
        </a:p>
      </dgm:t>
    </dgm:pt>
    <dgm:pt modelId="{1ADF9A98-215D-4CF9-860E-5CC85135AA36}" type="pres">
      <dgm:prSet presAssocID="{52584020-3828-4C4A-9DCA-5E0B8223F366}" presName="parTrans" presStyleLbl="sibTrans2D1" presStyleIdx="0" presStyleCnt="5"/>
      <dgm:spPr/>
      <dgm:t>
        <a:bodyPr/>
        <a:lstStyle/>
        <a:p>
          <a:endParaRPr lang="en-US"/>
        </a:p>
      </dgm:t>
    </dgm:pt>
    <dgm:pt modelId="{6CBC19CD-7B57-4388-92D0-0BA296ECD72F}" type="pres">
      <dgm:prSet presAssocID="{52584020-3828-4C4A-9DCA-5E0B8223F366}" presName="connectorText" presStyleLbl="sibTrans2D1" presStyleIdx="0" presStyleCnt="5"/>
      <dgm:spPr/>
      <dgm:t>
        <a:bodyPr/>
        <a:lstStyle/>
        <a:p>
          <a:endParaRPr lang="en-US"/>
        </a:p>
      </dgm:t>
    </dgm:pt>
    <dgm:pt modelId="{D8350726-6184-4F8F-88E5-46C9AE665114}" type="pres">
      <dgm:prSet presAssocID="{45B0D778-265A-42B9-A31A-4E19A383BD0F}" presName="node" presStyleLbl="node1" presStyleIdx="0" presStyleCnt="5">
        <dgm:presLayoutVars>
          <dgm:bulletEnabled val="1"/>
        </dgm:presLayoutVars>
      </dgm:prSet>
      <dgm:spPr/>
      <dgm:t>
        <a:bodyPr/>
        <a:lstStyle/>
        <a:p>
          <a:endParaRPr lang="en-US"/>
        </a:p>
      </dgm:t>
    </dgm:pt>
    <dgm:pt modelId="{39EA7B32-C778-4DB3-9512-B30F182E68E2}" type="pres">
      <dgm:prSet presAssocID="{7AFC8B27-5CC3-4993-9AE2-45857C745BE0}" presName="parTrans" presStyleLbl="sibTrans2D1" presStyleIdx="1" presStyleCnt="5"/>
      <dgm:spPr/>
      <dgm:t>
        <a:bodyPr/>
        <a:lstStyle/>
        <a:p>
          <a:endParaRPr lang="en-US"/>
        </a:p>
      </dgm:t>
    </dgm:pt>
    <dgm:pt modelId="{F3502F40-1BF4-419B-B112-560DCD21627E}" type="pres">
      <dgm:prSet presAssocID="{7AFC8B27-5CC3-4993-9AE2-45857C745BE0}" presName="connectorText" presStyleLbl="sibTrans2D1" presStyleIdx="1" presStyleCnt="5"/>
      <dgm:spPr/>
      <dgm:t>
        <a:bodyPr/>
        <a:lstStyle/>
        <a:p>
          <a:endParaRPr lang="en-US"/>
        </a:p>
      </dgm:t>
    </dgm:pt>
    <dgm:pt modelId="{CC1CF0CC-7198-4301-8428-EF9CBA64BDA3}" type="pres">
      <dgm:prSet presAssocID="{739147A1-BD7C-4306-887C-76D55A9B612C}" presName="node" presStyleLbl="node1" presStyleIdx="1" presStyleCnt="5">
        <dgm:presLayoutVars>
          <dgm:bulletEnabled val="1"/>
        </dgm:presLayoutVars>
      </dgm:prSet>
      <dgm:spPr/>
      <dgm:t>
        <a:bodyPr/>
        <a:lstStyle/>
        <a:p>
          <a:endParaRPr lang="en-US"/>
        </a:p>
      </dgm:t>
    </dgm:pt>
    <dgm:pt modelId="{8FB8B096-4C0F-4426-8227-D2928F9A37FC}" type="pres">
      <dgm:prSet presAssocID="{FA81FA90-FEC9-47BB-9EA7-7D6A5B56650F}" presName="parTrans" presStyleLbl="sibTrans2D1" presStyleIdx="2" presStyleCnt="5"/>
      <dgm:spPr/>
      <dgm:t>
        <a:bodyPr/>
        <a:lstStyle/>
        <a:p>
          <a:endParaRPr lang="en-US"/>
        </a:p>
      </dgm:t>
    </dgm:pt>
    <dgm:pt modelId="{25BEE77A-02B6-4E79-AF39-29910026F9C3}" type="pres">
      <dgm:prSet presAssocID="{FA81FA90-FEC9-47BB-9EA7-7D6A5B56650F}" presName="connectorText" presStyleLbl="sibTrans2D1" presStyleIdx="2" presStyleCnt="5"/>
      <dgm:spPr/>
      <dgm:t>
        <a:bodyPr/>
        <a:lstStyle/>
        <a:p>
          <a:endParaRPr lang="en-US"/>
        </a:p>
      </dgm:t>
    </dgm:pt>
    <dgm:pt modelId="{EA848811-1E18-4774-918B-C5490807658E}" type="pres">
      <dgm:prSet presAssocID="{F60989E6-FA74-4FE4-B1F9-7DF94637983A}" presName="node" presStyleLbl="node1" presStyleIdx="2" presStyleCnt="5">
        <dgm:presLayoutVars>
          <dgm:bulletEnabled val="1"/>
        </dgm:presLayoutVars>
      </dgm:prSet>
      <dgm:spPr/>
      <dgm:t>
        <a:bodyPr/>
        <a:lstStyle/>
        <a:p>
          <a:endParaRPr lang="en-US"/>
        </a:p>
      </dgm:t>
    </dgm:pt>
    <dgm:pt modelId="{BB8662B1-EA23-460B-A5D2-23478A3F85DE}" type="pres">
      <dgm:prSet presAssocID="{060086BD-271E-4B55-B7AE-7913CCF3EA33}" presName="parTrans" presStyleLbl="sibTrans2D1" presStyleIdx="3" presStyleCnt="5"/>
      <dgm:spPr/>
      <dgm:t>
        <a:bodyPr/>
        <a:lstStyle/>
        <a:p>
          <a:endParaRPr lang="en-US"/>
        </a:p>
      </dgm:t>
    </dgm:pt>
    <dgm:pt modelId="{A9BB1658-7278-43E7-92D1-3AF35EBDDFF8}" type="pres">
      <dgm:prSet presAssocID="{060086BD-271E-4B55-B7AE-7913CCF3EA33}" presName="connectorText" presStyleLbl="sibTrans2D1" presStyleIdx="3" presStyleCnt="5"/>
      <dgm:spPr/>
      <dgm:t>
        <a:bodyPr/>
        <a:lstStyle/>
        <a:p>
          <a:endParaRPr lang="en-US"/>
        </a:p>
      </dgm:t>
    </dgm:pt>
    <dgm:pt modelId="{9CD474D8-BC7C-4E89-AB0E-4BABF77C9BC5}" type="pres">
      <dgm:prSet presAssocID="{8BB55B7D-50FC-49EF-BA6A-42AA369A186B}" presName="node" presStyleLbl="node1" presStyleIdx="3" presStyleCnt="5">
        <dgm:presLayoutVars>
          <dgm:bulletEnabled val="1"/>
        </dgm:presLayoutVars>
      </dgm:prSet>
      <dgm:spPr/>
      <dgm:t>
        <a:bodyPr/>
        <a:lstStyle/>
        <a:p>
          <a:endParaRPr lang="en-US"/>
        </a:p>
      </dgm:t>
    </dgm:pt>
    <dgm:pt modelId="{2DDB2F04-7ECD-4123-8074-E271C254FDC2}" type="pres">
      <dgm:prSet presAssocID="{ADB26E76-00C5-4E5B-BF42-2730DA61D35B}" presName="parTrans" presStyleLbl="sibTrans2D1" presStyleIdx="4" presStyleCnt="5"/>
      <dgm:spPr/>
      <dgm:t>
        <a:bodyPr/>
        <a:lstStyle/>
        <a:p>
          <a:endParaRPr lang="en-US"/>
        </a:p>
      </dgm:t>
    </dgm:pt>
    <dgm:pt modelId="{26B0E705-44BE-4A61-8AF6-FE07FF8589B7}" type="pres">
      <dgm:prSet presAssocID="{ADB26E76-00C5-4E5B-BF42-2730DA61D35B}" presName="connectorText" presStyleLbl="sibTrans2D1" presStyleIdx="4" presStyleCnt="5"/>
      <dgm:spPr/>
      <dgm:t>
        <a:bodyPr/>
        <a:lstStyle/>
        <a:p>
          <a:endParaRPr lang="en-US"/>
        </a:p>
      </dgm:t>
    </dgm:pt>
    <dgm:pt modelId="{F0707EE2-EDE3-443F-B10A-8E7B230B85BA}" type="pres">
      <dgm:prSet presAssocID="{73F37F0C-6AD1-43BF-A52E-04CAEC87F2BC}" presName="node" presStyleLbl="node1" presStyleIdx="4" presStyleCnt="5" custRadScaleRad="99817" custRadScaleInc="-908">
        <dgm:presLayoutVars>
          <dgm:bulletEnabled val="1"/>
        </dgm:presLayoutVars>
      </dgm:prSet>
      <dgm:spPr/>
      <dgm:t>
        <a:bodyPr/>
        <a:lstStyle/>
        <a:p>
          <a:endParaRPr lang="en-US"/>
        </a:p>
      </dgm:t>
    </dgm:pt>
  </dgm:ptLst>
  <dgm:cxnLst>
    <dgm:cxn modelId="{B09DC793-276D-40EE-8058-F3D3A87CD680}" type="presOf" srcId="{F60989E6-FA74-4FE4-B1F9-7DF94637983A}" destId="{EA848811-1E18-4774-918B-C5490807658E}" srcOrd="0" destOrd="0" presId="urn:microsoft.com/office/officeart/2005/8/layout/radial5"/>
    <dgm:cxn modelId="{72909E60-A723-4204-847E-79D009BE0119}" type="presOf" srcId="{FA81FA90-FEC9-47BB-9EA7-7D6A5B56650F}" destId="{25BEE77A-02B6-4E79-AF39-29910026F9C3}" srcOrd="1" destOrd="0" presId="urn:microsoft.com/office/officeart/2005/8/layout/radial5"/>
    <dgm:cxn modelId="{C8FFCB57-F00C-4E30-ADEE-AE98A8B75068}" type="presOf" srcId="{ADB26E76-00C5-4E5B-BF42-2730DA61D35B}" destId="{2DDB2F04-7ECD-4123-8074-E271C254FDC2}" srcOrd="0" destOrd="0" presId="urn:microsoft.com/office/officeart/2005/8/layout/radial5"/>
    <dgm:cxn modelId="{8EC347A0-9466-49B1-9556-E427334177C4}" type="presOf" srcId="{56225812-61D7-49DA-9516-217C30876A0F}" destId="{33CF911E-ABA5-4D37-BA3A-EDAA286E8B77}" srcOrd="0" destOrd="0" presId="urn:microsoft.com/office/officeart/2005/8/layout/radial5"/>
    <dgm:cxn modelId="{BFA4A028-5177-4DF8-B797-3ED82441BFB6}" type="presOf" srcId="{7AFC8B27-5CC3-4993-9AE2-45857C745BE0}" destId="{39EA7B32-C778-4DB3-9512-B30F182E68E2}" srcOrd="0" destOrd="0" presId="urn:microsoft.com/office/officeart/2005/8/layout/radial5"/>
    <dgm:cxn modelId="{211B6E80-B7C4-4720-AB9D-4E9650DD85AB}" type="presOf" srcId="{ADB26E76-00C5-4E5B-BF42-2730DA61D35B}" destId="{26B0E705-44BE-4A61-8AF6-FE07FF8589B7}" srcOrd="1" destOrd="0" presId="urn:microsoft.com/office/officeart/2005/8/layout/radial5"/>
    <dgm:cxn modelId="{A430AE41-AB9D-4B17-9E41-F4535EDCA694}" srcId="{56225812-61D7-49DA-9516-217C30876A0F}" destId="{78AA8ABE-CA79-4A2B-ACBE-34FF3ACF0927}" srcOrd="0" destOrd="0" parTransId="{C024269D-5AFF-4472-820B-E1E55732EC75}" sibTransId="{72C6E20A-8C9B-41AE-BF14-3BC3CFD66EA0}"/>
    <dgm:cxn modelId="{73352CD3-820B-455F-8486-09743D61BF1E}" type="presOf" srcId="{8BB55B7D-50FC-49EF-BA6A-42AA369A186B}" destId="{9CD474D8-BC7C-4E89-AB0E-4BABF77C9BC5}" srcOrd="0" destOrd="0" presId="urn:microsoft.com/office/officeart/2005/8/layout/radial5"/>
    <dgm:cxn modelId="{86E4DC3B-A7BD-4912-B485-B42D1982A39F}" type="presOf" srcId="{060086BD-271E-4B55-B7AE-7913CCF3EA33}" destId="{BB8662B1-EA23-460B-A5D2-23478A3F85DE}" srcOrd="0" destOrd="0" presId="urn:microsoft.com/office/officeart/2005/8/layout/radial5"/>
    <dgm:cxn modelId="{EC9CE56A-6753-42D8-966F-4C812512549C}" srcId="{78AA8ABE-CA79-4A2B-ACBE-34FF3ACF0927}" destId="{73F37F0C-6AD1-43BF-A52E-04CAEC87F2BC}" srcOrd="4" destOrd="0" parTransId="{ADB26E76-00C5-4E5B-BF42-2730DA61D35B}" sibTransId="{A687369D-B826-4948-BDF5-82DD4E12DE27}"/>
    <dgm:cxn modelId="{30758FB1-E260-4B83-820D-36925FCA96F3}" type="presOf" srcId="{7AFC8B27-5CC3-4993-9AE2-45857C745BE0}" destId="{F3502F40-1BF4-419B-B112-560DCD21627E}" srcOrd="1" destOrd="0" presId="urn:microsoft.com/office/officeart/2005/8/layout/radial5"/>
    <dgm:cxn modelId="{4C2499BE-8248-4C64-8BB3-FE52E75444DD}" srcId="{78AA8ABE-CA79-4A2B-ACBE-34FF3ACF0927}" destId="{739147A1-BD7C-4306-887C-76D55A9B612C}" srcOrd="1" destOrd="0" parTransId="{7AFC8B27-5CC3-4993-9AE2-45857C745BE0}" sibTransId="{60AF964A-69B0-4FA9-B4B5-5D48160B6242}"/>
    <dgm:cxn modelId="{B243612A-D53D-490E-AE50-B58CA83CD036}" type="presOf" srcId="{FA81FA90-FEC9-47BB-9EA7-7D6A5B56650F}" destId="{8FB8B096-4C0F-4426-8227-D2928F9A37FC}" srcOrd="0" destOrd="0" presId="urn:microsoft.com/office/officeart/2005/8/layout/radial5"/>
    <dgm:cxn modelId="{1ABC8383-5F15-4CBE-A1F3-5117835FDE72}" type="presOf" srcId="{73F37F0C-6AD1-43BF-A52E-04CAEC87F2BC}" destId="{F0707EE2-EDE3-443F-B10A-8E7B230B85BA}" srcOrd="0" destOrd="0" presId="urn:microsoft.com/office/officeart/2005/8/layout/radial5"/>
    <dgm:cxn modelId="{C3A032BB-3A26-43DB-9E72-61AA13AB7344}" type="presOf" srcId="{45B0D778-265A-42B9-A31A-4E19A383BD0F}" destId="{D8350726-6184-4F8F-88E5-46C9AE665114}" srcOrd="0" destOrd="0" presId="urn:microsoft.com/office/officeart/2005/8/layout/radial5"/>
    <dgm:cxn modelId="{BE64936D-1EAC-4A43-A310-755FABB1E12C}" srcId="{78AA8ABE-CA79-4A2B-ACBE-34FF3ACF0927}" destId="{F60989E6-FA74-4FE4-B1F9-7DF94637983A}" srcOrd="2" destOrd="0" parTransId="{FA81FA90-FEC9-47BB-9EA7-7D6A5B56650F}" sibTransId="{6F32BD79-7067-42EF-8222-05F3906EE684}"/>
    <dgm:cxn modelId="{6744DFA6-6A83-47E5-8EA1-8B607B782FB6}" type="presOf" srcId="{78AA8ABE-CA79-4A2B-ACBE-34FF3ACF0927}" destId="{B0E75573-B7BD-427E-9B2E-EFA21A06BC8E}" srcOrd="0" destOrd="0" presId="urn:microsoft.com/office/officeart/2005/8/layout/radial5"/>
    <dgm:cxn modelId="{A0355495-BE7A-4A1E-89DF-9E9BC564222E}" type="presOf" srcId="{52584020-3828-4C4A-9DCA-5E0B8223F366}" destId="{6CBC19CD-7B57-4388-92D0-0BA296ECD72F}" srcOrd="1" destOrd="0" presId="urn:microsoft.com/office/officeart/2005/8/layout/radial5"/>
    <dgm:cxn modelId="{A9518BDC-85E2-4CC6-BB18-BC239271CD6C}" type="presOf" srcId="{060086BD-271E-4B55-B7AE-7913CCF3EA33}" destId="{A9BB1658-7278-43E7-92D1-3AF35EBDDFF8}" srcOrd="1" destOrd="0" presId="urn:microsoft.com/office/officeart/2005/8/layout/radial5"/>
    <dgm:cxn modelId="{A6ACF65B-DEA0-445E-84D6-8E678BA9EA85}" type="presOf" srcId="{52584020-3828-4C4A-9DCA-5E0B8223F366}" destId="{1ADF9A98-215D-4CF9-860E-5CC85135AA36}" srcOrd="0" destOrd="0" presId="urn:microsoft.com/office/officeart/2005/8/layout/radial5"/>
    <dgm:cxn modelId="{90102044-784B-4C12-A319-487335DB0FA2}" type="presOf" srcId="{739147A1-BD7C-4306-887C-76D55A9B612C}" destId="{CC1CF0CC-7198-4301-8428-EF9CBA64BDA3}" srcOrd="0" destOrd="0" presId="urn:microsoft.com/office/officeart/2005/8/layout/radial5"/>
    <dgm:cxn modelId="{5EE05369-E6C3-4A06-8448-FFDAABBEF23D}" srcId="{78AA8ABE-CA79-4A2B-ACBE-34FF3ACF0927}" destId="{8BB55B7D-50FC-49EF-BA6A-42AA369A186B}" srcOrd="3" destOrd="0" parTransId="{060086BD-271E-4B55-B7AE-7913CCF3EA33}" sibTransId="{1DB75151-1C21-4436-A564-531CBBEDCA45}"/>
    <dgm:cxn modelId="{30AA43B5-AB71-45DA-ABC0-AFE5C5F5B328}" srcId="{78AA8ABE-CA79-4A2B-ACBE-34FF3ACF0927}" destId="{45B0D778-265A-42B9-A31A-4E19A383BD0F}" srcOrd="0" destOrd="0" parTransId="{52584020-3828-4C4A-9DCA-5E0B8223F366}" sibTransId="{81E87E23-6644-47DF-89F9-A10AA75B579B}"/>
    <dgm:cxn modelId="{29E9B0C5-F4DB-4C5E-B7BD-9E2F0A9F6132}" type="presParOf" srcId="{33CF911E-ABA5-4D37-BA3A-EDAA286E8B77}" destId="{B0E75573-B7BD-427E-9B2E-EFA21A06BC8E}" srcOrd="0" destOrd="0" presId="urn:microsoft.com/office/officeart/2005/8/layout/radial5"/>
    <dgm:cxn modelId="{19BA383E-3319-46FA-B6FF-9C3F41BFAB0F}" type="presParOf" srcId="{33CF911E-ABA5-4D37-BA3A-EDAA286E8B77}" destId="{1ADF9A98-215D-4CF9-860E-5CC85135AA36}" srcOrd="1" destOrd="0" presId="urn:microsoft.com/office/officeart/2005/8/layout/radial5"/>
    <dgm:cxn modelId="{A393AC2B-352D-4929-BFCD-BCC4E50DA742}" type="presParOf" srcId="{1ADF9A98-215D-4CF9-860E-5CC85135AA36}" destId="{6CBC19CD-7B57-4388-92D0-0BA296ECD72F}" srcOrd="0" destOrd="0" presId="urn:microsoft.com/office/officeart/2005/8/layout/radial5"/>
    <dgm:cxn modelId="{2B4C317E-F125-4BED-BAD4-2C8416C44D65}" type="presParOf" srcId="{33CF911E-ABA5-4D37-BA3A-EDAA286E8B77}" destId="{D8350726-6184-4F8F-88E5-46C9AE665114}" srcOrd="2" destOrd="0" presId="urn:microsoft.com/office/officeart/2005/8/layout/radial5"/>
    <dgm:cxn modelId="{FA9AA03C-A505-4412-8FF7-97FBA26FB40B}" type="presParOf" srcId="{33CF911E-ABA5-4D37-BA3A-EDAA286E8B77}" destId="{39EA7B32-C778-4DB3-9512-B30F182E68E2}" srcOrd="3" destOrd="0" presId="urn:microsoft.com/office/officeart/2005/8/layout/radial5"/>
    <dgm:cxn modelId="{1CE6C117-4810-4FFC-BC8C-B7DEE93EF631}" type="presParOf" srcId="{39EA7B32-C778-4DB3-9512-B30F182E68E2}" destId="{F3502F40-1BF4-419B-B112-560DCD21627E}" srcOrd="0" destOrd="0" presId="urn:microsoft.com/office/officeart/2005/8/layout/radial5"/>
    <dgm:cxn modelId="{00E11D0B-839C-4936-9CFA-A0B6CD6A3B5D}" type="presParOf" srcId="{33CF911E-ABA5-4D37-BA3A-EDAA286E8B77}" destId="{CC1CF0CC-7198-4301-8428-EF9CBA64BDA3}" srcOrd="4" destOrd="0" presId="urn:microsoft.com/office/officeart/2005/8/layout/radial5"/>
    <dgm:cxn modelId="{1CE706C1-0799-4823-AA6C-399BD2477E6E}" type="presParOf" srcId="{33CF911E-ABA5-4D37-BA3A-EDAA286E8B77}" destId="{8FB8B096-4C0F-4426-8227-D2928F9A37FC}" srcOrd="5" destOrd="0" presId="urn:microsoft.com/office/officeart/2005/8/layout/radial5"/>
    <dgm:cxn modelId="{58FC27A5-2B8C-4BAA-BA62-DB4CD1C03763}" type="presParOf" srcId="{8FB8B096-4C0F-4426-8227-D2928F9A37FC}" destId="{25BEE77A-02B6-4E79-AF39-29910026F9C3}" srcOrd="0" destOrd="0" presId="urn:microsoft.com/office/officeart/2005/8/layout/radial5"/>
    <dgm:cxn modelId="{D6BC9589-A879-49A3-A5CC-30328447C8A9}" type="presParOf" srcId="{33CF911E-ABA5-4D37-BA3A-EDAA286E8B77}" destId="{EA848811-1E18-4774-918B-C5490807658E}" srcOrd="6" destOrd="0" presId="urn:microsoft.com/office/officeart/2005/8/layout/radial5"/>
    <dgm:cxn modelId="{CF3395FC-544F-4611-88F0-F3F707066B8D}" type="presParOf" srcId="{33CF911E-ABA5-4D37-BA3A-EDAA286E8B77}" destId="{BB8662B1-EA23-460B-A5D2-23478A3F85DE}" srcOrd="7" destOrd="0" presId="urn:microsoft.com/office/officeart/2005/8/layout/radial5"/>
    <dgm:cxn modelId="{F0C1ED41-85ED-43AC-8393-55BF9B77E340}" type="presParOf" srcId="{BB8662B1-EA23-460B-A5D2-23478A3F85DE}" destId="{A9BB1658-7278-43E7-92D1-3AF35EBDDFF8}" srcOrd="0" destOrd="0" presId="urn:microsoft.com/office/officeart/2005/8/layout/radial5"/>
    <dgm:cxn modelId="{EF96C914-85CE-4271-BAF4-3E4AB936616C}" type="presParOf" srcId="{33CF911E-ABA5-4D37-BA3A-EDAA286E8B77}" destId="{9CD474D8-BC7C-4E89-AB0E-4BABF77C9BC5}" srcOrd="8" destOrd="0" presId="urn:microsoft.com/office/officeart/2005/8/layout/radial5"/>
    <dgm:cxn modelId="{3AFD56C2-5CF5-4086-B8FD-29205EC7E625}" type="presParOf" srcId="{33CF911E-ABA5-4D37-BA3A-EDAA286E8B77}" destId="{2DDB2F04-7ECD-4123-8074-E271C254FDC2}" srcOrd="9" destOrd="0" presId="urn:microsoft.com/office/officeart/2005/8/layout/radial5"/>
    <dgm:cxn modelId="{DE6353F7-2EAA-444D-BD37-15A04146B47E}" type="presParOf" srcId="{2DDB2F04-7ECD-4123-8074-E271C254FDC2}" destId="{26B0E705-44BE-4A61-8AF6-FE07FF8589B7}" srcOrd="0" destOrd="0" presId="urn:microsoft.com/office/officeart/2005/8/layout/radial5"/>
    <dgm:cxn modelId="{D59CBAC9-5271-4DA7-9AE5-0ECB979711A0}" type="presParOf" srcId="{33CF911E-ABA5-4D37-BA3A-EDAA286E8B77}" destId="{F0707EE2-EDE3-443F-B10A-8E7B230B85BA}" srcOrd="10" destOrd="0" presId="urn:microsoft.com/office/officeart/2005/8/layout/radial5"/>
  </dgm:cxnLst>
  <dgm:bg/>
  <dgm:whole>
    <a:ln>
      <a:solidFill>
        <a:srgbClr val="C000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7743B3-6880-445A-AFA9-E9FE3AC2431F}"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n-US"/>
        </a:p>
      </dgm:t>
    </dgm:pt>
    <dgm:pt modelId="{6853D02B-7554-40C9-8D97-AC335B84C0EB}">
      <dgm:prSet phldrT="[Text]"/>
      <dgm:spPr/>
      <dgm:t>
        <a:bodyPr/>
        <a:lstStyle/>
        <a:p>
          <a:r>
            <a:rPr lang="ar-IQ">
              <a:solidFill>
                <a:schemeClr val="tx1"/>
              </a:solidFill>
            </a:rPr>
            <a:t>تطبيقات الذكاء الاصطناعي</a:t>
          </a:r>
          <a:endParaRPr lang="en-US">
            <a:solidFill>
              <a:schemeClr val="tx1"/>
            </a:solidFill>
          </a:endParaRPr>
        </a:p>
      </dgm:t>
    </dgm:pt>
    <dgm:pt modelId="{0A6312DB-A541-44CD-A806-F943C6D7F71C}" type="parTrans" cxnId="{C3E81EB5-6E2B-4D7F-AF03-73E7C9BFC2B2}">
      <dgm:prSet/>
      <dgm:spPr/>
      <dgm:t>
        <a:bodyPr/>
        <a:lstStyle/>
        <a:p>
          <a:endParaRPr lang="en-US">
            <a:solidFill>
              <a:schemeClr val="tx1"/>
            </a:solidFill>
          </a:endParaRPr>
        </a:p>
      </dgm:t>
    </dgm:pt>
    <dgm:pt modelId="{D2B05FF3-AFF5-49D9-A2D7-A82F2E219506}" type="sibTrans" cxnId="{C3E81EB5-6E2B-4D7F-AF03-73E7C9BFC2B2}">
      <dgm:prSet/>
      <dgm:spPr/>
      <dgm:t>
        <a:bodyPr/>
        <a:lstStyle/>
        <a:p>
          <a:endParaRPr lang="en-US">
            <a:solidFill>
              <a:schemeClr val="tx1"/>
            </a:solidFill>
          </a:endParaRPr>
        </a:p>
      </dgm:t>
    </dgm:pt>
    <dgm:pt modelId="{9B1A4C07-B058-4803-A8B7-2786E9525DF3}">
      <dgm:prSet phldrT="[Text]"/>
      <dgm:spPr/>
      <dgm:t>
        <a:bodyPr/>
        <a:lstStyle/>
        <a:p>
          <a:r>
            <a:rPr lang="ar-IQ">
              <a:solidFill>
                <a:schemeClr val="tx1"/>
              </a:solidFill>
            </a:rPr>
            <a:t>الشبكات العصبية الاصطناعية</a:t>
          </a:r>
          <a:endParaRPr lang="en-US">
            <a:solidFill>
              <a:schemeClr val="tx1"/>
            </a:solidFill>
          </a:endParaRPr>
        </a:p>
      </dgm:t>
    </dgm:pt>
    <dgm:pt modelId="{97689775-1547-40FF-9032-64C1B0630A58}" type="parTrans" cxnId="{3440F7EB-B0E9-4B26-A6AD-7B693078F1DB}">
      <dgm:prSet/>
      <dgm:spPr/>
      <dgm:t>
        <a:bodyPr/>
        <a:lstStyle/>
        <a:p>
          <a:endParaRPr lang="en-US">
            <a:solidFill>
              <a:schemeClr val="tx1"/>
            </a:solidFill>
          </a:endParaRPr>
        </a:p>
      </dgm:t>
    </dgm:pt>
    <dgm:pt modelId="{553A84E5-287E-4B86-BF16-0F225EDC1630}" type="sibTrans" cxnId="{3440F7EB-B0E9-4B26-A6AD-7B693078F1DB}">
      <dgm:prSet/>
      <dgm:spPr/>
      <dgm:t>
        <a:bodyPr/>
        <a:lstStyle/>
        <a:p>
          <a:endParaRPr lang="en-US">
            <a:solidFill>
              <a:schemeClr val="tx1"/>
            </a:solidFill>
          </a:endParaRPr>
        </a:p>
      </dgm:t>
    </dgm:pt>
    <dgm:pt modelId="{3DC1A1E7-B268-47FE-8E52-D8CAE7AA16F4}">
      <dgm:prSet phldrT="[Text]"/>
      <dgm:spPr/>
      <dgm:t>
        <a:bodyPr/>
        <a:lstStyle/>
        <a:p>
          <a:r>
            <a:rPr lang="ar-IQ">
              <a:solidFill>
                <a:schemeClr val="tx1"/>
              </a:solidFill>
            </a:rPr>
            <a:t>الانسان الآلي</a:t>
          </a:r>
          <a:endParaRPr lang="en-US">
            <a:solidFill>
              <a:schemeClr val="tx1"/>
            </a:solidFill>
          </a:endParaRPr>
        </a:p>
      </dgm:t>
    </dgm:pt>
    <dgm:pt modelId="{2D41F18A-7D34-4151-8C36-AC9FE217BC65}" type="parTrans" cxnId="{FF367F78-B65B-4709-9DAF-4AD10F96EE14}">
      <dgm:prSet/>
      <dgm:spPr/>
      <dgm:t>
        <a:bodyPr/>
        <a:lstStyle/>
        <a:p>
          <a:endParaRPr lang="en-US">
            <a:solidFill>
              <a:schemeClr val="tx1"/>
            </a:solidFill>
          </a:endParaRPr>
        </a:p>
      </dgm:t>
    </dgm:pt>
    <dgm:pt modelId="{8B0AFCBC-34E1-47B2-A50C-9900B86AE027}" type="sibTrans" cxnId="{FF367F78-B65B-4709-9DAF-4AD10F96EE14}">
      <dgm:prSet/>
      <dgm:spPr/>
      <dgm:t>
        <a:bodyPr/>
        <a:lstStyle/>
        <a:p>
          <a:endParaRPr lang="en-US">
            <a:solidFill>
              <a:schemeClr val="tx1"/>
            </a:solidFill>
          </a:endParaRPr>
        </a:p>
      </dgm:t>
    </dgm:pt>
    <dgm:pt modelId="{FDB1116C-9002-484C-BE58-FCDDA9C89AFE}">
      <dgm:prSet phldrT="[Text]"/>
      <dgm:spPr/>
      <dgm:t>
        <a:bodyPr/>
        <a:lstStyle/>
        <a:p>
          <a:r>
            <a:rPr lang="ar-IQ">
              <a:solidFill>
                <a:schemeClr val="tx1"/>
              </a:solidFill>
            </a:rPr>
            <a:t>النظم الخبيرة</a:t>
          </a:r>
          <a:endParaRPr lang="en-US">
            <a:solidFill>
              <a:schemeClr val="tx1"/>
            </a:solidFill>
          </a:endParaRPr>
        </a:p>
      </dgm:t>
    </dgm:pt>
    <dgm:pt modelId="{A9D8F4F3-F196-40F7-90A3-281DA41A19D4}" type="parTrans" cxnId="{A19819ED-9A90-45E1-80C4-F6942771B5E0}">
      <dgm:prSet/>
      <dgm:spPr/>
      <dgm:t>
        <a:bodyPr/>
        <a:lstStyle/>
        <a:p>
          <a:endParaRPr lang="en-US">
            <a:solidFill>
              <a:schemeClr val="tx1"/>
            </a:solidFill>
          </a:endParaRPr>
        </a:p>
      </dgm:t>
    </dgm:pt>
    <dgm:pt modelId="{D192B116-946A-4A5E-87AD-8A3E59ACC865}" type="sibTrans" cxnId="{A19819ED-9A90-45E1-80C4-F6942771B5E0}">
      <dgm:prSet/>
      <dgm:spPr/>
      <dgm:t>
        <a:bodyPr/>
        <a:lstStyle/>
        <a:p>
          <a:endParaRPr lang="en-US">
            <a:solidFill>
              <a:schemeClr val="tx1"/>
            </a:solidFill>
          </a:endParaRPr>
        </a:p>
      </dgm:t>
    </dgm:pt>
    <dgm:pt modelId="{AF021F5D-2555-49C8-B87D-90E2F1523A20}">
      <dgm:prSet/>
      <dgm:spPr/>
      <dgm:t>
        <a:bodyPr/>
        <a:lstStyle/>
        <a:p>
          <a:r>
            <a:rPr lang="ar-IQ">
              <a:solidFill>
                <a:schemeClr val="tx1"/>
              </a:solidFill>
            </a:rPr>
            <a:t>الخوارزميات الجينية</a:t>
          </a:r>
          <a:endParaRPr lang="en-US">
            <a:solidFill>
              <a:schemeClr val="tx1"/>
            </a:solidFill>
          </a:endParaRPr>
        </a:p>
      </dgm:t>
    </dgm:pt>
    <dgm:pt modelId="{378BD929-CB31-4FD5-9FB6-F7483C86A67A}" type="parTrans" cxnId="{81E133C0-25E7-4821-9776-B43C0F71804B}">
      <dgm:prSet/>
      <dgm:spPr/>
      <dgm:t>
        <a:bodyPr/>
        <a:lstStyle/>
        <a:p>
          <a:endParaRPr lang="en-US">
            <a:solidFill>
              <a:schemeClr val="tx1"/>
            </a:solidFill>
          </a:endParaRPr>
        </a:p>
      </dgm:t>
    </dgm:pt>
    <dgm:pt modelId="{09358501-C829-4AC3-888B-C1871E6BF71D}" type="sibTrans" cxnId="{81E133C0-25E7-4821-9776-B43C0F71804B}">
      <dgm:prSet/>
      <dgm:spPr/>
      <dgm:t>
        <a:bodyPr/>
        <a:lstStyle/>
        <a:p>
          <a:endParaRPr lang="en-US">
            <a:solidFill>
              <a:schemeClr val="tx1"/>
            </a:solidFill>
          </a:endParaRPr>
        </a:p>
      </dgm:t>
    </dgm:pt>
    <dgm:pt modelId="{65CAD721-FE80-4EDB-B2F0-8A2D327BA503}">
      <dgm:prSet/>
      <dgm:spPr/>
      <dgm:t>
        <a:bodyPr/>
        <a:lstStyle/>
        <a:p>
          <a:r>
            <a:rPr lang="ar-IQ">
              <a:solidFill>
                <a:schemeClr val="tx1"/>
              </a:solidFill>
            </a:rPr>
            <a:t>معالجة اللغات الطبيعية</a:t>
          </a:r>
          <a:endParaRPr lang="en-US">
            <a:solidFill>
              <a:schemeClr val="tx1"/>
            </a:solidFill>
          </a:endParaRPr>
        </a:p>
      </dgm:t>
    </dgm:pt>
    <dgm:pt modelId="{3865CB0A-EE0F-419F-83B1-C685E57B93C4}" type="parTrans" cxnId="{390CB82C-C3D5-4658-8F47-855C2543826C}">
      <dgm:prSet/>
      <dgm:spPr/>
      <dgm:t>
        <a:bodyPr/>
        <a:lstStyle/>
        <a:p>
          <a:endParaRPr lang="en-US">
            <a:solidFill>
              <a:schemeClr val="tx1"/>
            </a:solidFill>
          </a:endParaRPr>
        </a:p>
      </dgm:t>
    </dgm:pt>
    <dgm:pt modelId="{2CAFC2C6-9A22-44D5-978D-58C2B1E0B328}" type="sibTrans" cxnId="{390CB82C-C3D5-4658-8F47-855C2543826C}">
      <dgm:prSet/>
      <dgm:spPr/>
      <dgm:t>
        <a:bodyPr/>
        <a:lstStyle/>
        <a:p>
          <a:endParaRPr lang="en-US">
            <a:solidFill>
              <a:schemeClr val="tx1"/>
            </a:solidFill>
          </a:endParaRPr>
        </a:p>
      </dgm:t>
    </dgm:pt>
    <dgm:pt modelId="{B412D525-2242-4E3A-9D9E-DDD382CB3713}">
      <dgm:prSet/>
      <dgm:spPr/>
      <dgm:t>
        <a:bodyPr/>
        <a:lstStyle/>
        <a:p>
          <a:r>
            <a:rPr lang="ar-IQ">
              <a:solidFill>
                <a:schemeClr val="tx1"/>
              </a:solidFill>
            </a:rPr>
            <a:t>المنطق الضبابي</a:t>
          </a:r>
          <a:endParaRPr lang="en-US">
            <a:solidFill>
              <a:schemeClr val="tx1"/>
            </a:solidFill>
          </a:endParaRPr>
        </a:p>
      </dgm:t>
    </dgm:pt>
    <dgm:pt modelId="{24C32EB6-0E7F-4773-8C81-EFA3E2E8EA99}" type="parTrans" cxnId="{5D4CF3B0-F85F-4E07-9F23-6847CFDF5E11}">
      <dgm:prSet/>
      <dgm:spPr/>
      <dgm:t>
        <a:bodyPr/>
        <a:lstStyle/>
        <a:p>
          <a:endParaRPr lang="en-US">
            <a:solidFill>
              <a:schemeClr val="tx1"/>
            </a:solidFill>
          </a:endParaRPr>
        </a:p>
      </dgm:t>
    </dgm:pt>
    <dgm:pt modelId="{149A0E03-A9B8-4E39-93CC-5678D9D2A639}" type="sibTrans" cxnId="{5D4CF3B0-F85F-4E07-9F23-6847CFDF5E11}">
      <dgm:prSet/>
      <dgm:spPr/>
      <dgm:t>
        <a:bodyPr/>
        <a:lstStyle/>
        <a:p>
          <a:endParaRPr lang="en-US">
            <a:solidFill>
              <a:schemeClr val="tx1"/>
            </a:solidFill>
          </a:endParaRPr>
        </a:p>
      </dgm:t>
    </dgm:pt>
    <dgm:pt modelId="{8E53017C-D244-49CA-AA41-76D07753912C}" type="pres">
      <dgm:prSet presAssocID="{407743B3-6880-445A-AFA9-E9FE3AC2431F}" presName="Name0" presStyleCnt="0">
        <dgm:presLayoutVars>
          <dgm:chPref val="1"/>
          <dgm:dir/>
          <dgm:animOne val="branch"/>
          <dgm:animLvl val="lvl"/>
          <dgm:resizeHandles val="exact"/>
        </dgm:presLayoutVars>
      </dgm:prSet>
      <dgm:spPr/>
      <dgm:t>
        <a:bodyPr/>
        <a:lstStyle/>
        <a:p>
          <a:endParaRPr lang="en-US"/>
        </a:p>
      </dgm:t>
    </dgm:pt>
    <dgm:pt modelId="{F482741D-48E5-41D2-A705-E60D59E78410}" type="pres">
      <dgm:prSet presAssocID="{6853D02B-7554-40C9-8D97-AC335B84C0EB}" presName="root1" presStyleCnt="0"/>
      <dgm:spPr/>
    </dgm:pt>
    <dgm:pt modelId="{53B40C97-F5D6-411C-8F69-1D75BDDC4E3B}" type="pres">
      <dgm:prSet presAssocID="{6853D02B-7554-40C9-8D97-AC335B84C0EB}" presName="LevelOneTextNode" presStyleLbl="node0" presStyleIdx="0" presStyleCnt="1">
        <dgm:presLayoutVars>
          <dgm:chPref val="3"/>
        </dgm:presLayoutVars>
      </dgm:prSet>
      <dgm:spPr/>
      <dgm:t>
        <a:bodyPr/>
        <a:lstStyle/>
        <a:p>
          <a:endParaRPr lang="en-US"/>
        </a:p>
      </dgm:t>
    </dgm:pt>
    <dgm:pt modelId="{BBE8B66B-EACA-4560-9F8F-1D28185986A7}" type="pres">
      <dgm:prSet presAssocID="{6853D02B-7554-40C9-8D97-AC335B84C0EB}" presName="level2hierChild" presStyleCnt="0"/>
      <dgm:spPr/>
    </dgm:pt>
    <dgm:pt modelId="{EF87A60D-383E-4EE8-BEF0-A382F31819D4}" type="pres">
      <dgm:prSet presAssocID="{A9D8F4F3-F196-40F7-90A3-281DA41A19D4}" presName="conn2-1" presStyleLbl="parChTrans1D2" presStyleIdx="0" presStyleCnt="6"/>
      <dgm:spPr/>
      <dgm:t>
        <a:bodyPr/>
        <a:lstStyle/>
        <a:p>
          <a:endParaRPr lang="en-US"/>
        </a:p>
      </dgm:t>
    </dgm:pt>
    <dgm:pt modelId="{4EBBA580-433F-410B-951F-BE69628E7831}" type="pres">
      <dgm:prSet presAssocID="{A9D8F4F3-F196-40F7-90A3-281DA41A19D4}" presName="connTx" presStyleLbl="parChTrans1D2" presStyleIdx="0" presStyleCnt="6"/>
      <dgm:spPr/>
      <dgm:t>
        <a:bodyPr/>
        <a:lstStyle/>
        <a:p>
          <a:endParaRPr lang="en-US"/>
        </a:p>
      </dgm:t>
    </dgm:pt>
    <dgm:pt modelId="{E0C21D6D-81E1-4BFD-AD35-7E887F9ACA58}" type="pres">
      <dgm:prSet presAssocID="{FDB1116C-9002-484C-BE58-FCDDA9C89AFE}" presName="root2" presStyleCnt="0"/>
      <dgm:spPr/>
    </dgm:pt>
    <dgm:pt modelId="{2B910E4E-0BCB-4C5C-9157-D0A7257E8BE3}" type="pres">
      <dgm:prSet presAssocID="{FDB1116C-9002-484C-BE58-FCDDA9C89AFE}" presName="LevelTwoTextNode" presStyleLbl="node2" presStyleIdx="0" presStyleCnt="6">
        <dgm:presLayoutVars>
          <dgm:chPref val="3"/>
        </dgm:presLayoutVars>
      </dgm:prSet>
      <dgm:spPr/>
      <dgm:t>
        <a:bodyPr/>
        <a:lstStyle/>
        <a:p>
          <a:endParaRPr lang="en-US"/>
        </a:p>
      </dgm:t>
    </dgm:pt>
    <dgm:pt modelId="{FE1DB92A-9AB1-4076-9CB8-3B1EDD4EB49C}" type="pres">
      <dgm:prSet presAssocID="{FDB1116C-9002-484C-BE58-FCDDA9C89AFE}" presName="level3hierChild" presStyleCnt="0"/>
      <dgm:spPr/>
    </dgm:pt>
    <dgm:pt modelId="{85BF00C7-126B-4D46-B463-08F93CE9A192}" type="pres">
      <dgm:prSet presAssocID="{2D41F18A-7D34-4151-8C36-AC9FE217BC65}" presName="conn2-1" presStyleLbl="parChTrans1D2" presStyleIdx="1" presStyleCnt="6"/>
      <dgm:spPr/>
      <dgm:t>
        <a:bodyPr/>
        <a:lstStyle/>
        <a:p>
          <a:endParaRPr lang="en-US"/>
        </a:p>
      </dgm:t>
    </dgm:pt>
    <dgm:pt modelId="{55ABF35D-D007-4DDD-9AAB-7E03A457CA38}" type="pres">
      <dgm:prSet presAssocID="{2D41F18A-7D34-4151-8C36-AC9FE217BC65}" presName="connTx" presStyleLbl="parChTrans1D2" presStyleIdx="1" presStyleCnt="6"/>
      <dgm:spPr/>
      <dgm:t>
        <a:bodyPr/>
        <a:lstStyle/>
        <a:p>
          <a:endParaRPr lang="en-US"/>
        </a:p>
      </dgm:t>
    </dgm:pt>
    <dgm:pt modelId="{2717AA45-D821-4F7B-AC27-E56AB784D3F0}" type="pres">
      <dgm:prSet presAssocID="{3DC1A1E7-B268-47FE-8E52-D8CAE7AA16F4}" presName="root2" presStyleCnt="0"/>
      <dgm:spPr/>
    </dgm:pt>
    <dgm:pt modelId="{FA76AEB5-D0CE-47B9-942C-31980E4AEB3F}" type="pres">
      <dgm:prSet presAssocID="{3DC1A1E7-B268-47FE-8E52-D8CAE7AA16F4}" presName="LevelTwoTextNode" presStyleLbl="node2" presStyleIdx="1" presStyleCnt="6">
        <dgm:presLayoutVars>
          <dgm:chPref val="3"/>
        </dgm:presLayoutVars>
      </dgm:prSet>
      <dgm:spPr/>
      <dgm:t>
        <a:bodyPr/>
        <a:lstStyle/>
        <a:p>
          <a:endParaRPr lang="en-US"/>
        </a:p>
      </dgm:t>
    </dgm:pt>
    <dgm:pt modelId="{2A28D5F5-E365-4DD0-9E0D-ADA5AE6EDB9D}" type="pres">
      <dgm:prSet presAssocID="{3DC1A1E7-B268-47FE-8E52-D8CAE7AA16F4}" presName="level3hierChild" presStyleCnt="0"/>
      <dgm:spPr/>
    </dgm:pt>
    <dgm:pt modelId="{30CEB551-80D3-4C51-A8BC-61F0F508C2D3}" type="pres">
      <dgm:prSet presAssocID="{97689775-1547-40FF-9032-64C1B0630A58}" presName="conn2-1" presStyleLbl="parChTrans1D2" presStyleIdx="2" presStyleCnt="6"/>
      <dgm:spPr/>
      <dgm:t>
        <a:bodyPr/>
        <a:lstStyle/>
        <a:p>
          <a:endParaRPr lang="en-US"/>
        </a:p>
      </dgm:t>
    </dgm:pt>
    <dgm:pt modelId="{8E0AB9EC-AE7F-41C9-9DBC-01A795903A90}" type="pres">
      <dgm:prSet presAssocID="{97689775-1547-40FF-9032-64C1B0630A58}" presName="connTx" presStyleLbl="parChTrans1D2" presStyleIdx="2" presStyleCnt="6"/>
      <dgm:spPr/>
      <dgm:t>
        <a:bodyPr/>
        <a:lstStyle/>
        <a:p>
          <a:endParaRPr lang="en-US"/>
        </a:p>
      </dgm:t>
    </dgm:pt>
    <dgm:pt modelId="{2D9DD76E-0418-44A3-B83C-2DDFF73FCD65}" type="pres">
      <dgm:prSet presAssocID="{9B1A4C07-B058-4803-A8B7-2786E9525DF3}" presName="root2" presStyleCnt="0"/>
      <dgm:spPr/>
    </dgm:pt>
    <dgm:pt modelId="{1F21330A-DA7C-4F58-96E1-699E4E4F3B09}" type="pres">
      <dgm:prSet presAssocID="{9B1A4C07-B058-4803-A8B7-2786E9525DF3}" presName="LevelTwoTextNode" presStyleLbl="node2" presStyleIdx="2" presStyleCnt="6">
        <dgm:presLayoutVars>
          <dgm:chPref val="3"/>
        </dgm:presLayoutVars>
      </dgm:prSet>
      <dgm:spPr/>
      <dgm:t>
        <a:bodyPr/>
        <a:lstStyle/>
        <a:p>
          <a:endParaRPr lang="en-US"/>
        </a:p>
      </dgm:t>
    </dgm:pt>
    <dgm:pt modelId="{AB1376E4-69E8-411D-9BED-F4CCD7566BC1}" type="pres">
      <dgm:prSet presAssocID="{9B1A4C07-B058-4803-A8B7-2786E9525DF3}" presName="level3hierChild" presStyleCnt="0"/>
      <dgm:spPr/>
    </dgm:pt>
    <dgm:pt modelId="{B453B538-87F6-4FC7-99C0-3415BFC17A73}" type="pres">
      <dgm:prSet presAssocID="{3865CB0A-EE0F-419F-83B1-C685E57B93C4}" presName="conn2-1" presStyleLbl="parChTrans1D2" presStyleIdx="3" presStyleCnt="6"/>
      <dgm:spPr/>
      <dgm:t>
        <a:bodyPr/>
        <a:lstStyle/>
        <a:p>
          <a:endParaRPr lang="en-US"/>
        </a:p>
      </dgm:t>
    </dgm:pt>
    <dgm:pt modelId="{E902A7AC-2348-4B05-A128-B80AC7EDBB7C}" type="pres">
      <dgm:prSet presAssocID="{3865CB0A-EE0F-419F-83B1-C685E57B93C4}" presName="connTx" presStyleLbl="parChTrans1D2" presStyleIdx="3" presStyleCnt="6"/>
      <dgm:spPr/>
      <dgm:t>
        <a:bodyPr/>
        <a:lstStyle/>
        <a:p>
          <a:endParaRPr lang="en-US"/>
        </a:p>
      </dgm:t>
    </dgm:pt>
    <dgm:pt modelId="{EF6725A0-6A07-4041-889B-90136133BC61}" type="pres">
      <dgm:prSet presAssocID="{65CAD721-FE80-4EDB-B2F0-8A2D327BA503}" presName="root2" presStyleCnt="0"/>
      <dgm:spPr/>
    </dgm:pt>
    <dgm:pt modelId="{0A325BF2-0AF6-4FA7-AA89-596FB9FA8EC8}" type="pres">
      <dgm:prSet presAssocID="{65CAD721-FE80-4EDB-B2F0-8A2D327BA503}" presName="LevelTwoTextNode" presStyleLbl="node2" presStyleIdx="3" presStyleCnt="6">
        <dgm:presLayoutVars>
          <dgm:chPref val="3"/>
        </dgm:presLayoutVars>
      </dgm:prSet>
      <dgm:spPr/>
      <dgm:t>
        <a:bodyPr/>
        <a:lstStyle/>
        <a:p>
          <a:endParaRPr lang="en-US"/>
        </a:p>
      </dgm:t>
    </dgm:pt>
    <dgm:pt modelId="{1989001E-B00B-4693-87C0-2A68EC0A3AA7}" type="pres">
      <dgm:prSet presAssocID="{65CAD721-FE80-4EDB-B2F0-8A2D327BA503}" presName="level3hierChild" presStyleCnt="0"/>
      <dgm:spPr/>
    </dgm:pt>
    <dgm:pt modelId="{3B4CFD35-E81E-4BAA-852C-ED041BFC58EF}" type="pres">
      <dgm:prSet presAssocID="{378BD929-CB31-4FD5-9FB6-F7483C86A67A}" presName="conn2-1" presStyleLbl="parChTrans1D2" presStyleIdx="4" presStyleCnt="6"/>
      <dgm:spPr/>
      <dgm:t>
        <a:bodyPr/>
        <a:lstStyle/>
        <a:p>
          <a:endParaRPr lang="en-US"/>
        </a:p>
      </dgm:t>
    </dgm:pt>
    <dgm:pt modelId="{7212AFB3-EA2C-4694-BAFA-40745C8873FA}" type="pres">
      <dgm:prSet presAssocID="{378BD929-CB31-4FD5-9FB6-F7483C86A67A}" presName="connTx" presStyleLbl="parChTrans1D2" presStyleIdx="4" presStyleCnt="6"/>
      <dgm:spPr/>
      <dgm:t>
        <a:bodyPr/>
        <a:lstStyle/>
        <a:p>
          <a:endParaRPr lang="en-US"/>
        </a:p>
      </dgm:t>
    </dgm:pt>
    <dgm:pt modelId="{97C53A56-6F08-4010-9498-D406075F6C75}" type="pres">
      <dgm:prSet presAssocID="{AF021F5D-2555-49C8-B87D-90E2F1523A20}" presName="root2" presStyleCnt="0"/>
      <dgm:spPr/>
    </dgm:pt>
    <dgm:pt modelId="{D523810E-AACC-42B0-90BA-64E3D39BDFB1}" type="pres">
      <dgm:prSet presAssocID="{AF021F5D-2555-49C8-B87D-90E2F1523A20}" presName="LevelTwoTextNode" presStyleLbl="node2" presStyleIdx="4" presStyleCnt="6">
        <dgm:presLayoutVars>
          <dgm:chPref val="3"/>
        </dgm:presLayoutVars>
      </dgm:prSet>
      <dgm:spPr/>
      <dgm:t>
        <a:bodyPr/>
        <a:lstStyle/>
        <a:p>
          <a:endParaRPr lang="en-US"/>
        </a:p>
      </dgm:t>
    </dgm:pt>
    <dgm:pt modelId="{34C0462B-A8A7-41C4-BCC9-DCA79D6B3905}" type="pres">
      <dgm:prSet presAssocID="{AF021F5D-2555-49C8-B87D-90E2F1523A20}" presName="level3hierChild" presStyleCnt="0"/>
      <dgm:spPr/>
    </dgm:pt>
    <dgm:pt modelId="{C89F0012-75E9-4677-8E6D-8FF51784966E}" type="pres">
      <dgm:prSet presAssocID="{24C32EB6-0E7F-4773-8C81-EFA3E2E8EA99}" presName="conn2-1" presStyleLbl="parChTrans1D2" presStyleIdx="5" presStyleCnt="6"/>
      <dgm:spPr/>
      <dgm:t>
        <a:bodyPr/>
        <a:lstStyle/>
        <a:p>
          <a:endParaRPr lang="en-US"/>
        </a:p>
      </dgm:t>
    </dgm:pt>
    <dgm:pt modelId="{B15FB774-539C-4077-91EE-CA2873CF04CE}" type="pres">
      <dgm:prSet presAssocID="{24C32EB6-0E7F-4773-8C81-EFA3E2E8EA99}" presName="connTx" presStyleLbl="parChTrans1D2" presStyleIdx="5" presStyleCnt="6"/>
      <dgm:spPr/>
      <dgm:t>
        <a:bodyPr/>
        <a:lstStyle/>
        <a:p>
          <a:endParaRPr lang="en-US"/>
        </a:p>
      </dgm:t>
    </dgm:pt>
    <dgm:pt modelId="{362C16D4-3A45-4C4C-8940-526C169E3813}" type="pres">
      <dgm:prSet presAssocID="{B412D525-2242-4E3A-9D9E-DDD382CB3713}" presName="root2" presStyleCnt="0"/>
      <dgm:spPr/>
    </dgm:pt>
    <dgm:pt modelId="{28314F21-5881-425C-9434-0348A6CA37F3}" type="pres">
      <dgm:prSet presAssocID="{B412D525-2242-4E3A-9D9E-DDD382CB3713}" presName="LevelTwoTextNode" presStyleLbl="node2" presStyleIdx="5" presStyleCnt="6">
        <dgm:presLayoutVars>
          <dgm:chPref val="3"/>
        </dgm:presLayoutVars>
      </dgm:prSet>
      <dgm:spPr/>
      <dgm:t>
        <a:bodyPr/>
        <a:lstStyle/>
        <a:p>
          <a:endParaRPr lang="en-US"/>
        </a:p>
      </dgm:t>
    </dgm:pt>
    <dgm:pt modelId="{E0943A63-679D-465A-883A-61695A41FD4C}" type="pres">
      <dgm:prSet presAssocID="{B412D525-2242-4E3A-9D9E-DDD382CB3713}" presName="level3hierChild" presStyleCnt="0"/>
      <dgm:spPr/>
    </dgm:pt>
  </dgm:ptLst>
  <dgm:cxnLst>
    <dgm:cxn modelId="{C7539ABF-CDA4-4E3B-B358-7FE1206F23EE}" type="presOf" srcId="{A9D8F4F3-F196-40F7-90A3-281DA41A19D4}" destId="{4EBBA580-433F-410B-951F-BE69628E7831}" srcOrd="1" destOrd="0" presId="urn:microsoft.com/office/officeart/2008/layout/HorizontalMultiLevelHierarchy"/>
    <dgm:cxn modelId="{3440F7EB-B0E9-4B26-A6AD-7B693078F1DB}" srcId="{6853D02B-7554-40C9-8D97-AC335B84C0EB}" destId="{9B1A4C07-B058-4803-A8B7-2786E9525DF3}" srcOrd="2" destOrd="0" parTransId="{97689775-1547-40FF-9032-64C1B0630A58}" sibTransId="{553A84E5-287E-4B86-BF16-0F225EDC1630}"/>
    <dgm:cxn modelId="{FCD88E96-59D0-4536-A0AE-4629BF7C2F8E}" type="presOf" srcId="{3865CB0A-EE0F-419F-83B1-C685E57B93C4}" destId="{E902A7AC-2348-4B05-A128-B80AC7EDBB7C}" srcOrd="1" destOrd="0" presId="urn:microsoft.com/office/officeart/2008/layout/HorizontalMultiLevelHierarchy"/>
    <dgm:cxn modelId="{A25DD276-4AF4-4601-8ABE-9FDA037599E8}" type="presOf" srcId="{97689775-1547-40FF-9032-64C1B0630A58}" destId="{8E0AB9EC-AE7F-41C9-9DBC-01A795903A90}" srcOrd="1" destOrd="0" presId="urn:microsoft.com/office/officeart/2008/layout/HorizontalMultiLevelHierarchy"/>
    <dgm:cxn modelId="{390CB82C-C3D5-4658-8F47-855C2543826C}" srcId="{6853D02B-7554-40C9-8D97-AC335B84C0EB}" destId="{65CAD721-FE80-4EDB-B2F0-8A2D327BA503}" srcOrd="3" destOrd="0" parTransId="{3865CB0A-EE0F-419F-83B1-C685E57B93C4}" sibTransId="{2CAFC2C6-9A22-44D5-978D-58C2B1E0B328}"/>
    <dgm:cxn modelId="{183FBA9E-245D-469B-BB78-2C0369C1244A}" type="presOf" srcId="{AF021F5D-2555-49C8-B87D-90E2F1523A20}" destId="{D523810E-AACC-42B0-90BA-64E3D39BDFB1}" srcOrd="0" destOrd="0" presId="urn:microsoft.com/office/officeart/2008/layout/HorizontalMultiLevelHierarchy"/>
    <dgm:cxn modelId="{17B1C762-C509-4EA3-BF8B-0090428D38B6}" type="presOf" srcId="{378BD929-CB31-4FD5-9FB6-F7483C86A67A}" destId="{3B4CFD35-E81E-4BAA-852C-ED041BFC58EF}" srcOrd="0" destOrd="0" presId="urn:microsoft.com/office/officeart/2008/layout/HorizontalMultiLevelHierarchy"/>
    <dgm:cxn modelId="{FF367F78-B65B-4709-9DAF-4AD10F96EE14}" srcId="{6853D02B-7554-40C9-8D97-AC335B84C0EB}" destId="{3DC1A1E7-B268-47FE-8E52-D8CAE7AA16F4}" srcOrd="1" destOrd="0" parTransId="{2D41F18A-7D34-4151-8C36-AC9FE217BC65}" sibTransId="{8B0AFCBC-34E1-47B2-A50C-9900B86AE027}"/>
    <dgm:cxn modelId="{5386D845-9243-4BF1-8355-6E747DE6EA12}" type="presOf" srcId="{24C32EB6-0E7F-4773-8C81-EFA3E2E8EA99}" destId="{B15FB774-539C-4077-91EE-CA2873CF04CE}" srcOrd="1" destOrd="0" presId="urn:microsoft.com/office/officeart/2008/layout/HorizontalMultiLevelHierarchy"/>
    <dgm:cxn modelId="{620F9DF7-6B30-4B60-8A63-715718FD83A4}" type="presOf" srcId="{6853D02B-7554-40C9-8D97-AC335B84C0EB}" destId="{53B40C97-F5D6-411C-8F69-1D75BDDC4E3B}" srcOrd="0" destOrd="0" presId="urn:microsoft.com/office/officeart/2008/layout/HorizontalMultiLevelHierarchy"/>
    <dgm:cxn modelId="{57E9FAD4-4CB6-4AEE-8B3F-7ECE5356A651}" type="presOf" srcId="{3DC1A1E7-B268-47FE-8E52-D8CAE7AA16F4}" destId="{FA76AEB5-D0CE-47B9-942C-31980E4AEB3F}" srcOrd="0" destOrd="0" presId="urn:microsoft.com/office/officeart/2008/layout/HorizontalMultiLevelHierarchy"/>
    <dgm:cxn modelId="{B39AE351-CA79-4038-A788-041CE95D24A9}" type="presOf" srcId="{B412D525-2242-4E3A-9D9E-DDD382CB3713}" destId="{28314F21-5881-425C-9434-0348A6CA37F3}" srcOrd="0" destOrd="0" presId="urn:microsoft.com/office/officeart/2008/layout/HorizontalMultiLevelHierarchy"/>
    <dgm:cxn modelId="{0AC076BD-6050-4A96-BC0C-FFC3029EC0B7}" type="presOf" srcId="{2D41F18A-7D34-4151-8C36-AC9FE217BC65}" destId="{85BF00C7-126B-4D46-B463-08F93CE9A192}" srcOrd="0" destOrd="0" presId="urn:microsoft.com/office/officeart/2008/layout/HorizontalMultiLevelHierarchy"/>
    <dgm:cxn modelId="{A19819ED-9A90-45E1-80C4-F6942771B5E0}" srcId="{6853D02B-7554-40C9-8D97-AC335B84C0EB}" destId="{FDB1116C-9002-484C-BE58-FCDDA9C89AFE}" srcOrd="0" destOrd="0" parTransId="{A9D8F4F3-F196-40F7-90A3-281DA41A19D4}" sibTransId="{D192B116-946A-4A5E-87AD-8A3E59ACC865}"/>
    <dgm:cxn modelId="{81E133C0-25E7-4821-9776-B43C0F71804B}" srcId="{6853D02B-7554-40C9-8D97-AC335B84C0EB}" destId="{AF021F5D-2555-49C8-B87D-90E2F1523A20}" srcOrd="4" destOrd="0" parTransId="{378BD929-CB31-4FD5-9FB6-F7483C86A67A}" sibTransId="{09358501-C829-4AC3-888B-C1871E6BF71D}"/>
    <dgm:cxn modelId="{F74E7D34-D0D1-4250-81AB-DF412F30F8CD}" type="presOf" srcId="{65CAD721-FE80-4EDB-B2F0-8A2D327BA503}" destId="{0A325BF2-0AF6-4FA7-AA89-596FB9FA8EC8}" srcOrd="0" destOrd="0" presId="urn:microsoft.com/office/officeart/2008/layout/HorizontalMultiLevelHierarchy"/>
    <dgm:cxn modelId="{0BE49E10-193A-44E3-A339-14B49CE3B0BB}" type="presOf" srcId="{97689775-1547-40FF-9032-64C1B0630A58}" destId="{30CEB551-80D3-4C51-A8BC-61F0F508C2D3}" srcOrd="0" destOrd="0" presId="urn:microsoft.com/office/officeart/2008/layout/HorizontalMultiLevelHierarchy"/>
    <dgm:cxn modelId="{A40C39B6-D2AB-43FC-A0F3-ADD5AF918E5E}" type="presOf" srcId="{A9D8F4F3-F196-40F7-90A3-281DA41A19D4}" destId="{EF87A60D-383E-4EE8-BEF0-A382F31819D4}" srcOrd="0" destOrd="0" presId="urn:microsoft.com/office/officeart/2008/layout/HorizontalMultiLevelHierarchy"/>
    <dgm:cxn modelId="{3C278444-EA2E-4494-B25C-EBCDF52A4C40}" type="presOf" srcId="{407743B3-6880-445A-AFA9-E9FE3AC2431F}" destId="{8E53017C-D244-49CA-AA41-76D07753912C}" srcOrd="0" destOrd="0" presId="urn:microsoft.com/office/officeart/2008/layout/HorizontalMultiLevelHierarchy"/>
    <dgm:cxn modelId="{BB575530-12DD-40CD-A4AA-3485905EB0E5}" type="presOf" srcId="{378BD929-CB31-4FD5-9FB6-F7483C86A67A}" destId="{7212AFB3-EA2C-4694-BAFA-40745C8873FA}" srcOrd="1" destOrd="0" presId="urn:microsoft.com/office/officeart/2008/layout/HorizontalMultiLevelHierarchy"/>
    <dgm:cxn modelId="{A02FF9EA-05F4-43A2-A547-E67F1D281219}" type="presOf" srcId="{9B1A4C07-B058-4803-A8B7-2786E9525DF3}" destId="{1F21330A-DA7C-4F58-96E1-699E4E4F3B09}" srcOrd="0" destOrd="0" presId="urn:microsoft.com/office/officeart/2008/layout/HorizontalMultiLevelHierarchy"/>
    <dgm:cxn modelId="{C3E81EB5-6E2B-4D7F-AF03-73E7C9BFC2B2}" srcId="{407743B3-6880-445A-AFA9-E9FE3AC2431F}" destId="{6853D02B-7554-40C9-8D97-AC335B84C0EB}" srcOrd="0" destOrd="0" parTransId="{0A6312DB-A541-44CD-A806-F943C6D7F71C}" sibTransId="{D2B05FF3-AFF5-49D9-A2D7-A82F2E219506}"/>
    <dgm:cxn modelId="{5D4CF3B0-F85F-4E07-9F23-6847CFDF5E11}" srcId="{6853D02B-7554-40C9-8D97-AC335B84C0EB}" destId="{B412D525-2242-4E3A-9D9E-DDD382CB3713}" srcOrd="5" destOrd="0" parTransId="{24C32EB6-0E7F-4773-8C81-EFA3E2E8EA99}" sibTransId="{149A0E03-A9B8-4E39-93CC-5678D9D2A639}"/>
    <dgm:cxn modelId="{83537D74-CF7E-4070-998C-1AC954B25B03}" type="presOf" srcId="{3865CB0A-EE0F-419F-83B1-C685E57B93C4}" destId="{B453B538-87F6-4FC7-99C0-3415BFC17A73}" srcOrd="0" destOrd="0" presId="urn:microsoft.com/office/officeart/2008/layout/HorizontalMultiLevelHierarchy"/>
    <dgm:cxn modelId="{3DF79256-885C-4623-A237-E434129A6D40}" type="presOf" srcId="{FDB1116C-9002-484C-BE58-FCDDA9C89AFE}" destId="{2B910E4E-0BCB-4C5C-9157-D0A7257E8BE3}" srcOrd="0" destOrd="0" presId="urn:microsoft.com/office/officeart/2008/layout/HorizontalMultiLevelHierarchy"/>
    <dgm:cxn modelId="{21EBAA97-6498-4C7E-B241-A09AF70287F5}" type="presOf" srcId="{24C32EB6-0E7F-4773-8C81-EFA3E2E8EA99}" destId="{C89F0012-75E9-4677-8E6D-8FF51784966E}" srcOrd="0" destOrd="0" presId="urn:microsoft.com/office/officeart/2008/layout/HorizontalMultiLevelHierarchy"/>
    <dgm:cxn modelId="{760E1A11-270F-4DDE-A243-ACA29F8C5B63}" type="presOf" srcId="{2D41F18A-7D34-4151-8C36-AC9FE217BC65}" destId="{55ABF35D-D007-4DDD-9AAB-7E03A457CA38}" srcOrd="1" destOrd="0" presId="urn:microsoft.com/office/officeart/2008/layout/HorizontalMultiLevelHierarchy"/>
    <dgm:cxn modelId="{DF275495-0530-4A4D-AE01-904FA505B4AA}" type="presParOf" srcId="{8E53017C-D244-49CA-AA41-76D07753912C}" destId="{F482741D-48E5-41D2-A705-E60D59E78410}" srcOrd="0" destOrd="0" presId="urn:microsoft.com/office/officeart/2008/layout/HorizontalMultiLevelHierarchy"/>
    <dgm:cxn modelId="{24A11DBE-472A-4492-AC23-E8CAA108D32E}" type="presParOf" srcId="{F482741D-48E5-41D2-A705-E60D59E78410}" destId="{53B40C97-F5D6-411C-8F69-1D75BDDC4E3B}" srcOrd="0" destOrd="0" presId="urn:microsoft.com/office/officeart/2008/layout/HorizontalMultiLevelHierarchy"/>
    <dgm:cxn modelId="{55AD1116-C9E5-4046-AE7E-8D7DD19D5FD3}" type="presParOf" srcId="{F482741D-48E5-41D2-A705-E60D59E78410}" destId="{BBE8B66B-EACA-4560-9F8F-1D28185986A7}" srcOrd="1" destOrd="0" presId="urn:microsoft.com/office/officeart/2008/layout/HorizontalMultiLevelHierarchy"/>
    <dgm:cxn modelId="{4FDBD7C2-7B04-406F-BF99-BC73C210E839}" type="presParOf" srcId="{BBE8B66B-EACA-4560-9F8F-1D28185986A7}" destId="{EF87A60D-383E-4EE8-BEF0-A382F31819D4}" srcOrd="0" destOrd="0" presId="urn:microsoft.com/office/officeart/2008/layout/HorizontalMultiLevelHierarchy"/>
    <dgm:cxn modelId="{CB503666-3562-429E-8E2D-2A04A465A7CD}" type="presParOf" srcId="{EF87A60D-383E-4EE8-BEF0-A382F31819D4}" destId="{4EBBA580-433F-410B-951F-BE69628E7831}" srcOrd="0" destOrd="0" presId="urn:microsoft.com/office/officeart/2008/layout/HorizontalMultiLevelHierarchy"/>
    <dgm:cxn modelId="{3EF6446F-D7CE-4B78-A3FC-242BB5FD5BBE}" type="presParOf" srcId="{BBE8B66B-EACA-4560-9F8F-1D28185986A7}" destId="{E0C21D6D-81E1-4BFD-AD35-7E887F9ACA58}" srcOrd="1" destOrd="0" presId="urn:microsoft.com/office/officeart/2008/layout/HorizontalMultiLevelHierarchy"/>
    <dgm:cxn modelId="{C9AE46C1-3160-4ACA-963F-F882DDF1C335}" type="presParOf" srcId="{E0C21D6D-81E1-4BFD-AD35-7E887F9ACA58}" destId="{2B910E4E-0BCB-4C5C-9157-D0A7257E8BE3}" srcOrd="0" destOrd="0" presId="urn:microsoft.com/office/officeart/2008/layout/HorizontalMultiLevelHierarchy"/>
    <dgm:cxn modelId="{DB1D1C59-396B-45D0-834A-76BFA6815C16}" type="presParOf" srcId="{E0C21D6D-81E1-4BFD-AD35-7E887F9ACA58}" destId="{FE1DB92A-9AB1-4076-9CB8-3B1EDD4EB49C}" srcOrd="1" destOrd="0" presId="urn:microsoft.com/office/officeart/2008/layout/HorizontalMultiLevelHierarchy"/>
    <dgm:cxn modelId="{2FB05852-8B66-4133-BCE0-F00CB5C41558}" type="presParOf" srcId="{BBE8B66B-EACA-4560-9F8F-1D28185986A7}" destId="{85BF00C7-126B-4D46-B463-08F93CE9A192}" srcOrd="2" destOrd="0" presId="urn:microsoft.com/office/officeart/2008/layout/HorizontalMultiLevelHierarchy"/>
    <dgm:cxn modelId="{984E1879-5641-4043-A7E5-50C63E07CE63}" type="presParOf" srcId="{85BF00C7-126B-4D46-B463-08F93CE9A192}" destId="{55ABF35D-D007-4DDD-9AAB-7E03A457CA38}" srcOrd="0" destOrd="0" presId="urn:microsoft.com/office/officeart/2008/layout/HorizontalMultiLevelHierarchy"/>
    <dgm:cxn modelId="{310E357C-91EE-4AE9-808B-B87DA42ACA39}" type="presParOf" srcId="{BBE8B66B-EACA-4560-9F8F-1D28185986A7}" destId="{2717AA45-D821-4F7B-AC27-E56AB784D3F0}" srcOrd="3" destOrd="0" presId="urn:microsoft.com/office/officeart/2008/layout/HorizontalMultiLevelHierarchy"/>
    <dgm:cxn modelId="{5631F7B9-AA3B-482B-A638-2D3C613EA871}" type="presParOf" srcId="{2717AA45-D821-4F7B-AC27-E56AB784D3F0}" destId="{FA76AEB5-D0CE-47B9-942C-31980E4AEB3F}" srcOrd="0" destOrd="0" presId="urn:microsoft.com/office/officeart/2008/layout/HorizontalMultiLevelHierarchy"/>
    <dgm:cxn modelId="{FE7BB64A-77A6-42EE-901F-BB7B969B4B27}" type="presParOf" srcId="{2717AA45-D821-4F7B-AC27-E56AB784D3F0}" destId="{2A28D5F5-E365-4DD0-9E0D-ADA5AE6EDB9D}" srcOrd="1" destOrd="0" presId="urn:microsoft.com/office/officeart/2008/layout/HorizontalMultiLevelHierarchy"/>
    <dgm:cxn modelId="{706BF8D4-C2EA-41D3-ADE6-AB79F1799E29}" type="presParOf" srcId="{BBE8B66B-EACA-4560-9F8F-1D28185986A7}" destId="{30CEB551-80D3-4C51-A8BC-61F0F508C2D3}" srcOrd="4" destOrd="0" presId="urn:microsoft.com/office/officeart/2008/layout/HorizontalMultiLevelHierarchy"/>
    <dgm:cxn modelId="{F71B802E-18C5-4CC9-AC40-8413818BD3E8}" type="presParOf" srcId="{30CEB551-80D3-4C51-A8BC-61F0F508C2D3}" destId="{8E0AB9EC-AE7F-41C9-9DBC-01A795903A90}" srcOrd="0" destOrd="0" presId="urn:microsoft.com/office/officeart/2008/layout/HorizontalMultiLevelHierarchy"/>
    <dgm:cxn modelId="{07943A8F-236C-4528-8709-78588736D68A}" type="presParOf" srcId="{BBE8B66B-EACA-4560-9F8F-1D28185986A7}" destId="{2D9DD76E-0418-44A3-B83C-2DDFF73FCD65}" srcOrd="5" destOrd="0" presId="urn:microsoft.com/office/officeart/2008/layout/HorizontalMultiLevelHierarchy"/>
    <dgm:cxn modelId="{3335AC8E-9945-4D44-87C0-EED2A1C992B0}" type="presParOf" srcId="{2D9DD76E-0418-44A3-B83C-2DDFF73FCD65}" destId="{1F21330A-DA7C-4F58-96E1-699E4E4F3B09}" srcOrd="0" destOrd="0" presId="urn:microsoft.com/office/officeart/2008/layout/HorizontalMultiLevelHierarchy"/>
    <dgm:cxn modelId="{1BF4B81E-7E32-4D65-A3AF-4CDB0EBA3D6E}" type="presParOf" srcId="{2D9DD76E-0418-44A3-B83C-2DDFF73FCD65}" destId="{AB1376E4-69E8-411D-9BED-F4CCD7566BC1}" srcOrd="1" destOrd="0" presId="urn:microsoft.com/office/officeart/2008/layout/HorizontalMultiLevelHierarchy"/>
    <dgm:cxn modelId="{D003CD36-37E2-4E74-8E0F-67F824E6D6A8}" type="presParOf" srcId="{BBE8B66B-EACA-4560-9F8F-1D28185986A7}" destId="{B453B538-87F6-4FC7-99C0-3415BFC17A73}" srcOrd="6" destOrd="0" presId="urn:microsoft.com/office/officeart/2008/layout/HorizontalMultiLevelHierarchy"/>
    <dgm:cxn modelId="{BDB7EED3-A264-4478-9D5C-4CDE7C969ADD}" type="presParOf" srcId="{B453B538-87F6-4FC7-99C0-3415BFC17A73}" destId="{E902A7AC-2348-4B05-A128-B80AC7EDBB7C}" srcOrd="0" destOrd="0" presId="urn:microsoft.com/office/officeart/2008/layout/HorizontalMultiLevelHierarchy"/>
    <dgm:cxn modelId="{3E134D84-60CA-42F1-BC6B-8D645F0F53DD}" type="presParOf" srcId="{BBE8B66B-EACA-4560-9F8F-1D28185986A7}" destId="{EF6725A0-6A07-4041-889B-90136133BC61}" srcOrd="7" destOrd="0" presId="urn:microsoft.com/office/officeart/2008/layout/HorizontalMultiLevelHierarchy"/>
    <dgm:cxn modelId="{5D671D64-EEC3-4CEF-953B-F4EFE9A1EE65}" type="presParOf" srcId="{EF6725A0-6A07-4041-889B-90136133BC61}" destId="{0A325BF2-0AF6-4FA7-AA89-596FB9FA8EC8}" srcOrd="0" destOrd="0" presId="urn:microsoft.com/office/officeart/2008/layout/HorizontalMultiLevelHierarchy"/>
    <dgm:cxn modelId="{0588E249-A01A-4793-BE9B-A967804C8668}" type="presParOf" srcId="{EF6725A0-6A07-4041-889B-90136133BC61}" destId="{1989001E-B00B-4693-87C0-2A68EC0A3AA7}" srcOrd="1" destOrd="0" presId="urn:microsoft.com/office/officeart/2008/layout/HorizontalMultiLevelHierarchy"/>
    <dgm:cxn modelId="{526EDCBE-5350-4BB6-AE2E-4284DBD4632D}" type="presParOf" srcId="{BBE8B66B-EACA-4560-9F8F-1D28185986A7}" destId="{3B4CFD35-E81E-4BAA-852C-ED041BFC58EF}" srcOrd="8" destOrd="0" presId="urn:microsoft.com/office/officeart/2008/layout/HorizontalMultiLevelHierarchy"/>
    <dgm:cxn modelId="{B23F0F49-11B7-487B-93AC-0F4871C251DA}" type="presParOf" srcId="{3B4CFD35-E81E-4BAA-852C-ED041BFC58EF}" destId="{7212AFB3-EA2C-4694-BAFA-40745C8873FA}" srcOrd="0" destOrd="0" presId="urn:microsoft.com/office/officeart/2008/layout/HorizontalMultiLevelHierarchy"/>
    <dgm:cxn modelId="{5FF0F827-074B-4BCE-9505-3590C4585F9F}" type="presParOf" srcId="{BBE8B66B-EACA-4560-9F8F-1D28185986A7}" destId="{97C53A56-6F08-4010-9498-D406075F6C75}" srcOrd="9" destOrd="0" presId="urn:microsoft.com/office/officeart/2008/layout/HorizontalMultiLevelHierarchy"/>
    <dgm:cxn modelId="{3A1DA9A7-8ABE-4228-A33B-7043FCF9403F}" type="presParOf" srcId="{97C53A56-6F08-4010-9498-D406075F6C75}" destId="{D523810E-AACC-42B0-90BA-64E3D39BDFB1}" srcOrd="0" destOrd="0" presId="urn:microsoft.com/office/officeart/2008/layout/HorizontalMultiLevelHierarchy"/>
    <dgm:cxn modelId="{5A3CF598-4D4B-4A63-A1FB-EAF9F5AB976F}" type="presParOf" srcId="{97C53A56-6F08-4010-9498-D406075F6C75}" destId="{34C0462B-A8A7-41C4-BCC9-DCA79D6B3905}" srcOrd="1" destOrd="0" presId="urn:microsoft.com/office/officeart/2008/layout/HorizontalMultiLevelHierarchy"/>
    <dgm:cxn modelId="{1B0C3C7C-2632-4B49-AC6C-EAF6CA894F8D}" type="presParOf" srcId="{BBE8B66B-EACA-4560-9F8F-1D28185986A7}" destId="{C89F0012-75E9-4677-8E6D-8FF51784966E}" srcOrd="10" destOrd="0" presId="urn:microsoft.com/office/officeart/2008/layout/HorizontalMultiLevelHierarchy"/>
    <dgm:cxn modelId="{46C4475C-DD5D-414A-8F28-977BC852C85F}" type="presParOf" srcId="{C89F0012-75E9-4677-8E6D-8FF51784966E}" destId="{B15FB774-539C-4077-91EE-CA2873CF04CE}" srcOrd="0" destOrd="0" presId="urn:microsoft.com/office/officeart/2008/layout/HorizontalMultiLevelHierarchy"/>
    <dgm:cxn modelId="{C52838D6-DDA7-4270-8B0C-456C2221DE0E}" type="presParOf" srcId="{BBE8B66B-EACA-4560-9F8F-1D28185986A7}" destId="{362C16D4-3A45-4C4C-8940-526C169E3813}" srcOrd="11" destOrd="0" presId="urn:microsoft.com/office/officeart/2008/layout/HorizontalMultiLevelHierarchy"/>
    <dgm:cxn modelId="{2DB6A7B4-7305-4BF9-974F-E8A8F97BA740}" type="presParOf" srcId="{362C16D4-3A45-4C4C-8940-526C169E3813}" destId="{28314F21-5881-425C-9434-0348A6CA37F3}" srcOrd="0" destOrd="0" presId="urn:microsoft.com/office/officeart/2008/layout/HorizontalMultiLevelHierarchy"/>
    <dgm:cxn modelId="{A6F46385-656D-41E6-A3AA-47E9937DB102}" type="presParOf" srcId="{362C16D4-3A45-4C4C-8940-526C169E3813}" destId="{E0943A63-679D-465A-883A-61695A41FD4C}" srcOrd="1" destOrd="0" presId="urn:microsoft.com/office/officeart/2008/layout/HorizontalMultiLevelHierarchy"/>
  </dgm:cxnLst>
  <dgm:bg/>
  <dgm:whole>
    <a:ln>
      <a:solidFill>
        <a:srgbClr val="C000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29B44D-9DA1-47B3-A739-583A91724D64}">
      <dsp:nvSpPr>
        <dsp:cNvPr id="0" name=""/>
        <dsp:cNvSpPr/>
      </dsp:nvSpPr>
      <dsp:spPr>
        <a:xfrm>
          <a:off x="5413828" y="2558983"/>
          <a:ext cx="4240143" cy="490595"/>
        </a:xfrm>
        <a:custGeom>
          <a:avLst/>
          <a:gdLst/>
          <a:ahLst/>
          <a:cxnLst/>
          <a:rect l="0" t="0" r="0" b="0"/>
          <a:pathLst>
            <a:path>
              <a:moveTo>
                <a:pt x="0" y="0"/>
              </a:moveTo>
              <a:lnTo>
                <a:pt x="0" y="245297"/>
              </a:lnTo>
              <a:lnTo>
                <a:pt x="4240143" y="245297"/>
              </a:lnTo>
              <a:lnTo>
                <a:pt x="4240143" y="4905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40A7DF-395F-41F7-9AC3-B211DB57BAA7}">
      <dsp:nvSpPr>
        <dsp:cNvPr id="0" name=""/>
        <dsp:cNvSpPr/>
      </dsp:nvSpPr>
      <dsp:spPr>
        <a:xfrm>
          <a:off x="5413828" y="2558983"/>
          <a:ext cx="1413381" cy="490595"/>
        </a:xfrm>
        <a:custGeom>
          <a:avLst/>
          <a:gdLst/>
          <a:ahLst/>
          <a:cxnLst/>
          <a:rect l="0" t="0" r="0" b="0"/>
          <a:pathLst>
            <a:path>
              <a:moveTo>
                <a:pt x="0" y="0"/>
              </a:moveTo>
              <a:lnTo>
                <a:pt x="0" y="245297"/>
              </a:lnTo>
              <a:lnTo>
                <a:pt x="1413381" y="245297"/>
              </a:lnTo>
              <a:lnTo>
                <a:pt x="1413381" y="4905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5A37C6-1CA4-494F-AF49-AAAC9E574D09}">
      <dsp:nvSpPr>
        <dsp:cNvPr id="0" name=""/>
        <dsp:cNvSpPr/>
      </dsp:nvSpPr>
      <dsp:spPr>
        <a:xfrm>
          <a:off x="4000447" y="2558983"/>
          <a:ext cx="1413381" cy="490595"/>
        </a:xfrm>
        <a:custGeom>
          <a:avLst/>
          <a:gdLst/>
          <a:ahLst/>
          <a:cxnLst/>
          <a:rect l="0" t="0" r="0" b="0"/>
          <a:pathLst>
            <a:path>
              <a:moveTo>
                <a:pt x="1413381" y="0"/>
              </a:moveTo>
              <a:lnTo>
                <a:pt x="1413381" y="245297"/>
              </a:lnTo>
              <a:lnTo>
                <a:pt x="0" y="245297"/>
              </a:lnTo>
              <a:lnTo>
                <a:pt x="0" y="4905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63D9F5-0AAE-4D6D-9E11-74EB8163EC0B}">
      <dsp:nvSpPr>
        <dsp:cNvPr id="0" name=""/>
        <dsp:cNvSpPr/>
      </dsp:nvSpPr>
      <dsp:spPr>
        <a:xfrm>
          <a:off x="1173684" y="2558983"/>
          <a:ext cx="4240143" cy="490595"/>
        </a:xfrm>
        <a:custGeom>
          <a:avLst/>
          <a:gdLst/>
          <a:ahLst/>
          <a:cxnLst/>
          <a:rect l="0" t="0" r="0" b="0"/>
          <a:pathLst>
            <a:path>
              <a:moveTo>
                <a:pt x="4240143" y="0"/>
              </a:moveTo>
              <a:lnTo>
                <a:pt x="4240143" y="245297"/>
              </a:lnTo>
              <a:lnTo>
                <a:pt x="0" y="245297"/>
              </a:lnTo>
              <a:lnTo>
                <a:pt x="0" y="4905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181727-E7A6-469A-8DF7-F45649126AE8}">
      <dsp:nvSpPr>
        <dsp:cNvPr id="0" name=""/>
        <dsp:cNvSpPr/>
      </dsp:nvSpPr>
      <dsp:spPr>
        <a:xfrm>
          <a:off x="4245744" y="1390900"/>
          <a:ext cx="2336167" cy="116808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IQ" sz="2800" b="1" kern="1200" dirty="0" smtClean="0">
              <a:solidFill>
                <a:schemeClr val="tx1"/>
              </a:solidFill>
            </a:rPr>
            <a:t>متطلبات التحول الرقمي</a:t>
          </a:r>
          <a:endParaRPr lang="en-US" sz="2800" b="1" kern="1200" dirty="0">
            <a:solidFill>
              <a:schemeClr val="tx1"/>
            </a:solidFill>
          </a:endParaRPr>
        </a:p>
      </dsp:txBody>
      <dsp:txXfrm>
        <a:off x="4245744" y="1390900"/>
        <a:ext cx="2336167" cy="1168083"/>
      </dsp:txXfrm>
    </dsp:sp>
    <dsp:sp modelId="{3D2F3264-385A-4586-9DE9-D49FE7A1E7F3}">
      <dsp:nvSpPr>
        <dsp:cNvPr id="0" name=""/>
        <dsp:cNvSpPr/>
      </dsp:nvSpPr>
      <dsp:spPr>
        <a:xfrm>
          <a:off x="5600" y="3049579"/>
          <a:ext cx="2336167" cy="116808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IQ" sz="2800" b="1" kern="1200" dirty="0" smtClean="0">
              <a:solidFill>
                <a:schemeClr val="tx1"/>
              </a:solidFill>
            </a:rPr>
            <a:t>تحديد هيكل عمل لأنشطة التسويق الرقمي </a:t>
          </a:r>
          <a:endParaRPr lang="en-US" sz="2800" b="1" kern="1200" dirty="0">
            <a:solidFill>
              <a:schemeClr val="tx1"/>
            </a:solidFill>
          </a:endParaRPr>
        </a:p>
      </dsp:txBody>
      <dsp:txXfrm>
        <a:off x="5600" y="3049579"/>
        <a:ext cx="2336167" cy="1168083"/>
      </dsp:txXfrm>
    </dsp:sp>
    <dsp:sp modelId="{01B9DA8C-8EB6-4202-A323-9AA86048A0C6}">
      <dsp:nvSpPr>
        <dsp:cNvPr id="0" name=""/>
        <dsp:cNvSpPr/>
      </dsp:nvSpPr>
      <dsp:spPr>
        <a:xfrm>
          <a:off x="2832363" y="3049579"/>
          <a:ext cx="2336167" cy="116808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IQ" sz="2800" b="1" kern="1200" smtClean="0">
              <a:solidFill>
                <a:schemeClr val="tx1"/>
              </a:solidFill>
            </a:rPr>
            <a:t>تحديد عوائق التكامل الرقمي </a:t>
          </a:r>
          <a:endParaRPr lang="ar-IQ" sz="2800" b="1" kern="1200">
            <a:solidFill>
              <a:schemeClr val="tx1"/>
            </a:solidFill>
          </a:endParaRPr>
        </a:p>
      </dsp:txBody>
      <dsp:txXfrm>
        <a:off x="2832363" y="3049579"/>
        <a:ext cx="2336167" cy="1168083"/>
      </dsp:txXfrm>
    </dsp:sp>
    <dsp:sp modelId="{4A9EF044-6CF6-4FA6-8EE3-1B76DC911D3F}">
      <dsp:nvSpPr>
        <dsp:cNvPr id="0" name=""/>
        <dsp:cNvSpPr/>
      </dsp:nvSpPr>
      <dsp:spPr>
        <a:xfrm>
          <a:off x="5659126" y="3049579"/>
          <a:ext cx="2336167" cy="116808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IQ" sz="2800" b="1" kern="1200" dirty="0" smtClean="0">
              <a:solidFill>
                <a:schemeClr val="tx1"/>
              </a:solidFill>
            </a:rPr>
            <a:t>بناء إستراتيجية رقمية ذكية مشتركة </a:t>
          </a:r>
          <a:endParaRPr lang="en-US" sz="2800" b="1" kern="1200" dirty="0">
            <a:solidFill>
              <a:schemeClr val="tx1"/>
            </a:solidFill>
          </a:endParaRPr>
        </a:p>
      </dsp:txBody>
      <dsp:txXfrm>
        <a:off x="5659126" y="3049579"/>
        <a:ext cx="2336167" cy="1168083"/>
      </dsp:txXfrm>
    </dsp:sp>
    <dsp:sp modelId="{5777B0E2-D8FE-425D-917B-8B95EC2C2E58}">
      <dsp:nvSpPr>
        <dsp:cNvPr id="0" name=""/>
        <dsp:cNvSpPr/>
      </dsp:nvSpPr>
      <dsp:spPr>
        <a:xfrm>
          <a:off x="8485888" y="3049579"/>
          <a:ext cx="2336167" cy="116808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IQ" sz="2800" b="1" kern="1200" dirty="0" smtClean="0">
              <a:solidFill>
                <a:schemeClr val="tx1"/>
              </a:solidFill>
            </a:rPr>
            <a:t>تهيئة البنية التحتية</a:t>
          </a:r>
          <a:endParaRPr lang="en-US" sz="2800" b="1" kern="1200" dirty="0">
            <a:solidFill>
              <a:schemeClr val="tx1"/>
            </a:solidFill>
          </a:endParaRPr>
        </a:p>
      </dsp:txBody>
      <dsp:txXfrm>
        <a:off x="8485888" y="3049579"/>
        <a:ext cx="2336167" cy="11680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25A2A-8470-4DE7-B98C-5865F33925E5}">
      <dsp:nvSpPr>
        <dsp:cNvPr id="0" name=""/>
        <dsp:cNvSpPr/>
      </dsp:nvSpPr>
      <dsp:spPr>
        <a:xfrm>
          <a:off x="4481250" y="2311364"/>
          <a:ext cx="1647442" cy="16474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IQ" sz="2700" b="1" kern="1200" dirty="0" smtClean="0">
              <a:solidFill>
                <a:schemeClr val="tx1"/>
              </a:solidFill>
            </a:rPr>
            <a:t>أبعاد التحول الرقمي </a:t>
          </a:r>
          <a:endParaRPr lang="en-US" sz="2700" kern="1200" dirty="0">
            <a:solidFill>
              <a:schemeClr val="tx1"/>
            </a:solidFill>
          </a:endParaRPr>
        </a:p>
      </dsp:txBody>
      <dsp:txXfrm>
        <a:off x="4722512" y="2552626"/>
        <a:ext cx="1164918" cy="1164918"/>
      </dsp:txXfrm>
    </dsp:sp>
    <dsp:sp modelId="{49D9568F-255C-49C2-A184-200882076295}">
      <dsp:nvSpPr>
        <dsp:cNvPr id="0" name=""/>
        <dsp:cNvSpPr/>
      </dsp:nvSpPr>
      <dsp:spPr>
        <a:xfrm rot="16200000">
          <a:off x="5129941" y="1710961"/>
          <a:ext cx="350059" cy="56013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solidFill>
              <a:schemeClr val="tx1"/>
            </a:solidFill>
          </a:endParaRPr>
        </a:p>
      </dsp:txBody>
      <dsp:txXfrm>
        <a:off x="5182450" y="1875496"/>
        <a:ext cx="245041" cy="336078"/>
      </dsp:txXfrm>
    </dsp:sp>
    <dsp:sp modelId="{ECA61A49-EC27-42C0-A4DF-58AD9D6F6A2D}">
      <dsp:nvSpPr>
        <dsp:cNvPr id="0" name=""/>
        <dsp:cNvSpPr/>
      </dsp:nvSpPr>
      <dsp:spPr>
        <a:xfrm>
          <a:off x="4481250" y="3431"/>
          <a:ext cx="1647442" cy="1647442"/>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IQ" sz="2600" kern="1200" dirty="0" smtClean="0">
              <a:solidFill>
                <a:schemeClr val="tx1"/>
              </a:solidFill>
            </a:rPr>
            <a:t>الأنشطة الأساسية</a:t>
          </a:r>
          <a:endParaRPr lang="en-US" sz="2600" kern="1200" dirty="0">
            <a:solidFill>
              <a:schemeClr val="tx1"/>
            </a:solidFill>
          </a:endParaRPr>
        </a:p>
      </dsp:txBody>
      <dsp:txXfrm>
        <a:off x="4722512" y="244693"/>
        <a:ext cx="1164918" cy="1164918"/>
      </dsp:txXfrm>
    </dsp:sp>
    <dsp:sp modelId="{77342F5A-1484-44A7-B011-0B760DC7725D}">
      <dsp:nvSpPr>
        <dsp:cNvPr id="0" name=""/>
        <dsp:cNvSpPr/>
      </dsp:nvSpPr>
      <dsp:spPr>
        <a:xfrm>
          <a:off x="6274000" y="2855020"/>
          <a:ext cx="350059" cy="56013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solidFill>
              <a:schemeClr val="tx1"/>
            </a:solidFill>
          </a:endParaRPr>
        </a:p>
      </dsp:txBody>
      <dsp:txXfrm>
        <a:off x="6274000" y="2967046"/>
        <a:ext cx="245041" cy="336078"/>
      </dsp:txXfrm>
    </dsp:sp>
    <dsp:sp modelId="{6689E7DE-B6DC-4F24-A58C-335C80DDCF27}">
      <dsp:nvSpPr>
        <dsp:cNvPr id="0" name=""/>
        <dsp:cNvSpPr/>
      </dsp:nvSpPr>
      <dsp:spPr>
        <a:xfrm>
          <a:off x="6789183" y="2311364"/>
          <a:ext cx="1647442" cy="1647442"/>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IQ" sz="2600" kern="1200" dirty="0" smtClean="0">
              <a:solidFill>
                <a:schemeClr val="tx1"/>
              </a:solidFill>
            </a:rPr>
            <a:t>استخدام التقانات</a:t>
          </a:r>
          <a:endParaRPr lang="en-US" sz="2600" kern="1200" dirty="0">
            <a:solidFill>
              <a:schemeClr val="tx1"/>
            </a:solidFill>
          </a:endParaRPr>
        </a:p>
      </dsp:txBody>
      <dsp:txXfrm>
        <a:off x="7030445" y="2552626"/>
        <a:ext cx="1164918" cy="1164918"/>
      </dsp:txXfrm>
    </dsp:sp>
    <dsp:sp modelId="{238F2268-5A7C-4E5A-A1CE-6A1630923593}">
      <dsp:nvSpPr>
        <dsp:cNvPr id="0" name=""/>
        <dsp:cNvSpPr/>
      </dsp:nvSpPr>
      <dsp:spPr>
        <a:xfrm rot="5400000">
          <a:off x="5129941" y="3999079"/>
          <a:ext cx="350059" cy="56013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solidFill>
              <a:schemeClr val="tx1"/>
            </a:solidFill>
          </a:endParaRPr>
        </a:p>
      </dsp:txBody>
      <dsp:txXfrm>
        <a:off x="5182450" y="4058596"/>
        <a:ext cx="245041" cy="336078"/>
      </dsp:txXfrm>
    </dsp:sp>
    <dsp:sp modelId="{2A8753B5-E1A4-427E-979D-B07DF164C43D}">
      <dsp:nvSpPr>
        <dsp:cNvPr id="0" name=""/>
        <dsp:cNvSpPr/>
      </dsp:nvSpPr>
      <dsp:spPr>
        <a:xfrm>
          <a:off x="4481250" y="4619297"/>
          <a:ext cx="1647442" cy="1647442"/>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IQ" sz="2600" kern="1200" dirty="0" smtClean="0">
              <a:solidFill>
                <a:schemeClr val="tx1"/>
              </a:solidFill>
            </a:rPr>
            <a:t>الموارد الرئيسة</a:t>
          </a:r>
          <a:endParaRPr lang="en-US" sz="2600" kern="1200" dirty="0">
            <a:solidFill>
              <a:schemeClr val="tx1"/>
            </a:solidFill>
          </a:endParaRPr>
        </a:p>
      </dsp:txBody>
      <dsp:txXfrm>
        <a:off x="4722512" y="4860559"/>
        <a:ext cx="1164918" cy="1164918"/>
      </dsp:txXfrm>
    </dsp:sp>
    <dsp:sp modelId="{F6C6532C-A370-4695-B689-79C48E7BB18F}">
      <dsp:nvSpPr>
        <dsp:cNvPr id="0" name=""/>
        <dsp:cNvSpPr/>
      </dsp:nvSpPr>
      <dsp:spPr>
        <a:xfrm rot="10800000">
          <a:off x="3985882" y="2855020"/>
          <a:ext cx="350059" cy="56013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solidFill>
              <a:schemeClr val="tx1"/>
            </a:solidFill>
          </a:endParaRPr>
        </a:p>
      </dsp:txBody>
      <dsp:txXfrm rot="10800000">
        <a:off x="4090900" y="2967046"/>
        <a:ext cx="245041" cy="336078"/>
      </dsp:txXfrm>
    </dsp:sp>
    <dsp:sp modelId="{F5F92950-6767-4705-B380-94B4E0DACCAE}">
      <dsp:nvSpPr>
        <dsp:cNvPr id="0" name=""/>
        <dsp:cNvSpPr/>
      </dsp:nvSpPr>
      <dsp:spPr>
        <a:xfrm>
          <a:off x="2173317" y="2311364"/>
          <a:ext cx="1647442" cy="1647442"/>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IQ" sz="2600" kern="1200" dirty="0" smtClean="0">
              <a:solidFill>
                <a:schemeClr val="tx1"/>
              </a:solidFill>
            </a:rPr>
            <a:t>النشاطات السمعية والبصرية </a:t>
          </a:r>
          <a:endParaRPr lang="en-US" sz="2600" kern="1200" dirty="0">
            <a:solidFill>
              <a:schemeClr val="tx1"/>
            </a:solidFill>
          </a:endParaRPr>
        </a:p>
      </dsp:txBody>
      <dsp:txXfrm>
        <a:off x="2414579" y="2552626"/>
        <a:ext cx="1164918" cy="11649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9AFD28-0950-401F-9FA7-B42FA36CD4D6}">
      <dsp:nvSpPr>
        <dsp:cNvPr id="0" name=""/>
        <dsp:cNvSpPr/>
      </dsp:nvSpPr>
      <dsp:spPr>
        <a:xfrm>
          <a:off x="4064000" y="2323347"/>
          <a:ext cx="2224013" cy="771971"/>
        </a:xfrm>
        <a:custGeom>
          <a:avLst/>
          <a:gdLst/>
          <a:ahLst/>
          <a:cxnLst/>
          <a:rect l="0" t="0" r="0" b="0"/>
          <a:pathLst>
            <a:path>
              <a:moveTo>
                <a:pt x="0" y="0"/>
              </a:moveTo>
              <a:lnTo>
                <a:pt x="0" y="385985"/>
              </a:lnTo>
              <a:lnTo>
                <a:pt x="2224013" y="385985"/>
              </a:lnTo>
              <a:lnTo>
                <a:pt x="2224013" y="771971"/>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F1FDA4-D222-4A34-B399-B5388611BF85}">
      <dsp:nvSpPr>
        <dsp:cNvPr id="0" name=""/>
        <dsp:cNvSpPr/>
      </dsp:nvSpPr>
      <dsp:spPr>
        <a:xfrm>
          <a:off x="1839986" y="2323347"/>
          <a:ext cx="2224013" cy="771971"/>
        </a:xfrm>
        <a:custGeom>
          <a:avLst/>
          <a:gdLst/>
          <a:ahLst/>
          <a:cxnLst/>
          <a:rect l="0" t="0" r="0" b="0"/>
          <a:pathLst>
            <a:path>
              <a:moveTo>
                <a:pt x="2224013" y="0"/>
              </a:moveTo>
              <a:lnTo>
                <a:pt x="2224013" y="385985"/>
              </a:lnTo>
              <a:lnTo>
                <a:pt x="0" y="385985"/>
              </a:lnTo>
              <a:lnTo>
                <a:pt x="0" y="771971"/>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DC45AF-44A4-4E53-8F07-1F497BB4BC8A}">
      <dsp:nvSpPr>
        <dsp:cNvPr id="0" name=""/>
        <dsp:cNvSpPr/>
      </dsp:nvSpPr>
      <dsp:spPr>
        <a:xfrm>
          <a:off x="2225972" y="485320"/>
          <a:ext cx="3676054" cy="1838027"/>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ar-IQ" sz="3800" b="1" kern="1200" dirty="0" smtClean="0">
              <a:solidFill>
                <a:schemeClr val="tx1"/>
              </a:solidFill>
            </a:rPr>
            <a:t>التحول من الافراد والعقول التقليدية الى الافراد والعقول الرقمية</a:t>
          </a:r>
          <a:endParaRPr lang="en-US" sz="3800" kern="1200" dirty="0">
            <a:solidFill>
              <a:schemeClr val="tx1"/>
            </a:solidFill>
          </a:endParaRPr>
        </a:p>
      </dsp:txBody>
      <dsp:txXfrm>
        <a:off x="2225972" y="485320"/>
        <a:ext cx="3676054" cy="1838027"/>
      </dsp:txXfrm>
    </dsp:sp>
    <dsp:sp modelId="{04DC50A2-0727-458C-92D8-1BF97E0970A3}">
      <dsp:nvSpPr>
        <dsp:cNvPr id="0" name=""/>
        <dsp:cNvSpPr/>
      </dsp:nvSpPr>
      <dsp:spPr>
        <a:xfrm>
          <a:off x="1959" y="3095319"/>
          <a:ext cx="3676054" cy="1838027"/>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ar-IQ" sz="3800" b="1" kern="1200" dirty="0" smtClean="0">
              <a:solidFill>
                <a:schemeClr val="tx1"/>
              </a:solidFill>
            </a:rPr>
            <a:t>العقل الرقمي</a:t>
          </a:r>
          <a:endParaRPr lang="en-US" sz="3800" kern="1200" dirty="0">
            <a:solidFill>
              <a:schemeClr val="tx1"/>
            </a:solidFill>
          </a:endParaRPr>
        </a:p>
      </dsp:txBody>
      <dsp:txXfrm>
        <a:off x="1959" y="3095319"/>
        <a:ext cx="3676054" cy="1838027"/>
      </dsp:txXfrm>
    </dsp:sp>
    <dsp:sp modelId="{ED922469-88B9-4422-8898-5689420DE033}">
      <dsp:nvSpPr>
        <dsp:cNvPr id="0" name=""/>
        <dsp:cNvSpPr/>
      </dsp:nvSpPr>
      <dsp:spPr>
        <a:xfrm>
          <a:off x="4449985" y="3095319"/>
          <a:ext cx="3676054" cy="1838027"/>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ar-IQ" sz="3800" b="1" kern="1200" dirty="0" smtClean="0">
              <a:solidFill>
                <a:schemeClr val="tx1"/>
              </a:solidFill>
            </a:rPr>
            <a:t>الافراد الرقميون</a:t>
          </a:r>
          <a:endParaRPr lang="en-US" sz="3800" kern="1200" dirty="0">
            <a:solidFill>
              <a:schemeClr val="tx1"/>
            </a:solidFill>
          </a:endParaRPr>
        </a:p>
      </dsp:txBody>
      <dsp:txXfrm>
        <a:off x="4449985" y="3095319"/>
        <a:ext cx="3676054" cy="18380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75573-B7BD-427E-9B2E-EFA21A06BC8E}">
      <dsp:nvSpPr>
        <dsp:cNvPr id="0" name=""/>
        <dsp:cNvSpPr/>
      </dsp:nvSpPr>
      <dsp:spPr>
        <a:xfrm>
          <a:off x="3597972" y="2428908"/>
          <a:ext cx="1730339" cy="1730339"/>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ar-SA" sz="2500" b="1" kern="1200" dirty="0" smtClean="0">
              <a:solidFill>
                <a:schemeClr val="tx1"/>
              </a:solidFill>
            </a:rPr>
            <a:t>مجالات الذكاء الاصطناعي </a:t>
          </a:r>
          <a:endParaRPr lang="en-US" sz="2500" kern="1200" dirty="0">
            <a:solidFill>
              <a:schemeClr val="tx1"/>
            </a:solidFill>
          </a:endParaRPr>
        </a:p>
      </dsp:txBody>
      <dsp:txXfrm>
        <a:off x="3851374" y="2682310"/>
        <a:ext cx="1223535" cy="1223535"/>
      </dsp:txXfrm>
    </dsp:sp>
    <dsp:sp modelId="{1ADF9A98-215D-4CF9-860E-5CC85135AA36}">
      <dsp:nvSpPr>
        <dsp:cNvPr id="0" name=""/>
        <dsp:cNvSpPr/>
      </dsp:nvSpPr>
      <dsp:spPr>
        <a:xfrm rot="16200000">
          <a:off x="4279065" y="1797854"/>
          <a:ext cx="368154" cy="58831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a:off x="4334288" y="1970740"/>
        <a:ext cx="257708" cy="352989"/>
      </dsp:txXfrm>
    </dsp:sp>
    <dsp:sp modelId="{D8350726-6184-4F8F-88E5-46C9AE665114}">
      <dsp:nvSpPr>
        <dsp:cNvPr id="0" name=""/>
        <dsp:cNvSpPr/>
      </dsp:nvSpPr>
      <dsp:spPr>
        <a:xfrm>
          <a:off x="3597972" y="3937"/>
          <a:ext cx="1730339" cy="1730339"/>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SA" sz="2200" b="1" kern="1200" dirty="0" smtClean="0">
              <a:solidFill>
                <a:schemeClr val="tx1"/>
              </a:solidFill>
            </a:rPr>
            <a:t>مجال اثبات النظريات</a:t>
          </a:r>
          <a:endParaRPr lang="en-US" sz="2200" kern="1200" dirty="0">
            <a:solidFill>
              <a:schemeClr val="tx1"/>
            </a:solidFill>
          </a:endParaRPr>
        </a:p>
      </dsp:txBody>
      <dsp:txXfrm>
        <a:off x="3851374" y="257339"/>
        <a:ext cx="1223535" cy="1223535"/>
      </dsp:txXfrm>
    </dsp:sp>
    <dsp:sp modelId="{39EA7B32-C778-4DB3-9512-B30F182E68E2}">
      <dsp:nvSpPr>
        <dsp:cNvPr id="0" name=""/>
        <dsp:cNvSpPr/>
      </dsp:nvSpPr>
      <dsp:spPr>
        <a:xfrm rot="20520000">
          <a:off x="5422297" y="2628461"/>
          <a:ext cx="368154" cy="588315"/>
        </a:xfrm>
        <a:prstGeom prst="rightArrow">
          <a:avLst>
            <a:gd name="adj1" fmla="val 60000"/>
            <a:gd name="adj2" fmla="val 50000"/>
          </a:avLst>
        </a:prstGeom>
        <a:solidFill>
          <a:schemeClr val="accent4">
            <a:hueOff val="-247353"/>
            <a:satOff val="-1423"/>
            <a:lumOff val="-11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a:off x="5425000" y="2763189"/>
        <a:ext cx="257708" cy="352989"/>
      </dsp:txXfrm>
    </dsp:sp>
    <dsp:sp modelId="{CC1CF0CC-7198-4301-8428-EF9CBA64BDA3}">
      <dsp:nvSpPr>
        <dsp:cNvPr id="0" name=""/>
        <dsp:cNvSpPr/>
      </dsp:nvSpPr>
      <dsp:spPr>
        <a:xfrm>
          <a:off x="5904257" y="1679551"/>
          <a:ext cx="1730339" cy="1730339"/>
        </a:xfrm>
        <a:prstGeom prst="ellipse">
          <a:avLst/>
        </a:prstGeom>
        <a:solidFill>
          <a:schemeClr val="accent4">
            <a:hueOff val="-247353"/>
            <a:satOff val="-1423"/>
            <a:lumOff val="-11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SA" sz="2200" b="1" kern="1200" dirty="0" smtClean="0">
              <a:solidFill>
                <a:schemeClr val="tx1"/>
              </a:solidFill>
            </a:rPr>
            <a:t>مجال الألعاب</a:t>
          </a:r>
          <a:endParaRPr lang="en-US" sz="2200" kern="1200" dirty="0">
            <a:solidFill>
              <a:schemeClr val="tx1"/>
            </a:solidFill>
          </a:endParaRPr>
        </a:p>
      </dsp:txBody>
      <dsp:txXfrm>
        <a:off x="6157659" y="1932953"/>
        <a:ext cx="1223535" cy="1223535"/>
      </dsp:txXfrm>
    </dsp:sp>
    <dsp:sp modelId="{8FB8B096-4C0F-4426-8227-D2928F9A37FC}">
      <dsp:nvSpPr>
        <dsp:cNvPr id="0" name=""/>
        <dsp:cNvSpPr/>
      </dsp:nvSpPr>
      <dsp:spPr>
        <a:xfrm rot="3240000">
          <a:off x="4985621" y="3972412"/>
          <a:ext cx="368154" cy="588315"/>
        </a:xfrm>
        <a:prstGeom prst="rightArrow">
          <a:avLst>
            <a:gd name="adj1" fmla="val 60000"/>
            <a:gd name="adj2" fmla="val 50000"/>
          </a:avLst>
        </a:prstGeom>
        <a:solidFill>
          <a:schemeClr val="accent4">
            <a:hueOff val="-494707"/>
            <a:satOff val="-2845"/>
            <a:lumOff val="-225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a:off x="5008385" y="4045399"/>
        <a:ext cx="257708" cy="352989"/>
      </dsp:txXfrm>
    </dsp:sp>
    <dsp:sp modelId="{EA848811-1E18-4774-918B-C5490807658E}">
      <dsp:nvSpPr>
        <dsp:cNvPr id="0" name=""/>
        <dsp:cNvSpPr/>
      </dsp:nvSpPr>
      <dsp:spPr>
        <a:xfrm>
          <a:off x="5023335" y="4390751"/>
          <a:ext cx="1730339" cy="1730339"/>
        </a:xfrm>
        <a:prstGeom prst="ellipse">
          <a:avLst/>
        </a:prstGeom>
        <a:solidFill>
          <a:schemeClr val="accent4">
            <a:hueOff val="-494707"/>
            <a:satOff val="-2845"/>
            <a:lumOff val="-225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SA" sz="2200" b="1" kern="1200" dirty="0" smtClean="0">
              <a:solidFill>
                <a:schemeClr val="tx1"/>
              </a:solidFill>
            </a:rPr>
            <a:t>مجال الرؤية </a:t>
          </a:r>
          <a:endParaRPr lang="en-US" sz="2200" kern="1200" dirty="0">
            <a:solidFill>
              <a:schemeClr val="tx1"/>
            </a:solidFill>
          </a:endParaRPr>
        </a:p>
      </dsp:txBody>
      <dsp:txXfrm>
        <a:off x="5276737" y="4644153"/>
        <a:ext cx="1223535" cy="1223535"/>
      </dsp:txXfrm>
    </dsp:sp>
    <dsp:sp modelId="{BB8662B1-EA23-460B-A5D2-23478A3F85DE}">
      <dsp:nvSpPr>
        <dsp:cNvPr id="0" name=""/>
        <dsp:cNvSpPr/>
      </dsp:nvSpPr>
      <dsp:spPr>
        <a:xfrm rot="7560000">
          <a:off x="3572508" y="3972412"/>
          <a:ext cx="368154" cy="588315"/>
        </a:xfrm>
        <a:prstGeom prst="rightArrow">
          <a:avLst>
            <a:gd name="adj1" fmla="val 60000"/>
            <a:gd name="adj2" fmla="val 50000"/>
          </a:avLst>
        </a:prstGeom>
        <a:solidFill>
          <a:schemeClr val="accent4">
            <a:hueOff val="-742060"/>
            <a:satOff val="-4268"/>
            <a:lumOff val="-338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rot="10800000">
        <a:off x="3660190" y="4045399"/>
        <a:ext cx="257708" cy="352989"/>
      </dsp:txXfrm>
    </dsp:sp>
    <dsp:sp modelId="{9CD474D8-BC7C-4E89-AB0E-4BABF77C9BC5}">
      <dsp:nvSpPr>
        <dsp:cNvPr id="0" name=""/>
        <dsp:cNvSpPr/>
      </dsp:nvSpPr>
      <dsp:spPr>
        <a:xfrm>
          <a:off x="2172610" y="4390751"/>
          <a:ext cx="1730339" cy="1730339"/>
        </a:xfrm>
        <a:prstGeom prst="ellipse">
          <a:avLst/>
        </a:prstGeom>
        <a:solidFill>
          <a:schemeClr val="accent4">
            <a:hueOff val="-742060"/>
            <a:satOff val="-4268"/>
            <a:lumOff val="-33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SA" sz="2200" b="1" kern="1200" smtClean="0">
              <a:solidFill>
                <a:schemeClr val="tx1"/>
              </a:solidFill>
            </a:rPr>
            <a:t>مجال معالجة اللغات الطبيعية</a:t>
          </a:r>
          <a:endParaRPr lang="ar-IQ" sz="2200" kern="1200">
            <a:solidFill>
              <a:schemeClr val="tx1"/>
            </a:solidFill>
          </a:endParaRPr>
        </a:p>
      </dsp:txBody>
      <dsp:txXfrm>
        <a:off x="2426012" y="4644153"/>
        <a:ext cx="1223535" cy="1223535"/>
      </dsp:txXfrm>
    </dsp:sp>
    <dsp:sp modelId="{2DDB2F04-7ECD-4123-8074-E271C254FDC2}">
      <dsp:nvSpPr>
        <dsp:cNvPr id="0" name=""/>
        <dsp:cNvSpPr/>
      </dsp:nvSpPr>
      <dsp:spPr>
        <a:xfrm rot="11860387">
          <a:off x="3136958" y="2635643"/>
          <a:ext cx="365802" cy="588315"/>
        </a:xfrm>
        <a:prstGeom prst="rightArrow">
          <a:avLst>
            <a:gd name="adj1" fmla="val 60000"/>
            <a:gd name="adj2" fmla="val 50000"/>
          </a:avLst>
        </a:prstGeom>
        <a:solidFill>
          <a:schemeClr val="accent4">
            <a:hueOff val="-989414"/>
            <a:satOff val="-5690"/>
            <a:lumOff val="-451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solidFill>
              <a:schemeClr val="tx1"/>
            </a:solidFill>
          </a:endParaRPr>
        </a:p>
      </dsp:txBody>
      <dsp:txXfrm rot="10800000">
        <a:off x="3244109" y="2769964"/>
        <a:ext cx="256061" cy="352989"/>
      </dsp:txXfrm>
    </dsp:sp>
    <dsp:sp modelId="{F0707EE2-EDE3-443F-B10A-8E7B230B85BA}">
      <dsp:nvSpPr>
        <dsp:cNvPr id="0" name=""/>
        <dsp:cNvSpPr/>
      </dsp:nvSpPr>
      <dsp:spPr>
        <a:xfrm>
          <a:off x="1291678" y="1694068"/>
          <a:ext cx="1730339" cy="1730339"/>
        </a:xfrm>
        <a:prstGeom prst="ellipse">
          <a:avLst/>
        </a:prstGeom>
        <a:solidFill>
          <a:schemeClr val="accent4">
            <a:hueOff val="-989414"/>
            <a:satOff val="-5690"/>
            <a:lumOff val="-451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SA" sz="2200" b="1" kern="1200" dirty="0" smtClean="0">
              <a:solidFill>
                <a:schemeClr val="tx1"/>
              </a:solidFill>
            </a:rPr>
            <a:t>مجال التعليم الآلي</a:t>
          </a:r>
          <a:endParaRPr lang="en-US" sz="2200" kern="1200" dirty="0">
            <a:solidFill>
              <a:schemeClr val="tx1"/>
            </a:solidFill>
          </a:endParaRPr>
        </a:p>
      </dsp:txBody>
      <dsp:txXfrm>
        <a:off x="1545080" y="1947470"/>
        <a:ext cx="1223535" cy="12235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F0012-75E9-4677-8E6D-8FF51784966E}">
      <dsp:nvSpPr>
        <dsp:cNvPr id="0" name=""/>
        <dsp:cNvSpPr/>
      </dsp:nvSpPr>
      <dsp:spPr>
        <a:xfrm>
          <a:off x="4708075" y="3429000"/>
          <a:ext cx="620217" cy="2954540"/>
        </a:xfrm>
        <a:custGeom>
          <a:avLst/>
          <a:gdLst/>
          <a:ahLst/>
          <a:cxnLst/>
          <a:rect l="0" t="0" r="0" b="0"/>
          <a:pathLst>
            <a:path>
              <a:moveTo>
                <a:pt x="0" y="0"/>
              </a:moveTo>
              <a:lnTo>
                <a:pt x="310108" y="0"/>
              </a:lnTo>
              <a:lnTo>
                <a:pt x="310108" y="2954540"/>
              </a:lnTo>
              <a:lnTo>
                <a:pt x="620217" y="295454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solidFill>
              <a:schemeClr val="tx1"/>
            </a:solidFill>
          </a:endParaRPr>
        </a:p>
      </dsp:txBody>
      <dsp:txXfrm>
        <a:off x="4942710" y="4830796"/>
        <a:ext cx="150946" cy="150946"/>
      </dsp:txXfrm>
    </dsp:sp>
    <dsp:sp modelId="{3B4CFD35-E81E-4BAA-852C-ED041BFC58EF}">
      <dsp:nvSpPr>
        <dsp:cNvPr id="0" name=""/>
        <dsp:cNvSpPr/>
      </dsp:nvSpPr>
      <dsp:spPr>
        <a:xfrm>
          <a:off x="4708075" y="3429000"/>
          <a:ext cx="620217" cy="1772724"/>
        </a:xfrm>
        <a:custGeom>
          <a:avLst/>
          <a:gdLst/>
          <a:ahLst/>
          <a:cxnLst/>
          <a:rect l="0" t="0" r="0" b="0"/>
          <a:pathLst>
            <a:path>
              <a:moveTo>
                <a:pt x="0" y="0"/>
              </a:moveTo>
              <a:lnTo>
                <a:pt x="310108" y="0"/>
              </a:lnTo>
              <a:lnTo>
                <a:pt x="310108" y="1772724"/>
              </a:lnTo>
              <a:lnTo>
                <a:pt x="620217" y="177272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4971231" y="4268409"/>
        <a:ext cx="93904" cy="93904"/>
      </dsp:txXfrm>
    </dsp:sp>
    <dsp:sp modelId="{B453B538-87F6-4FC7-99C0-3415BFC17A73}">
      <dsp:nvSpPr>
        <dsp:cNvPr id="0" name=""/>
        <dsp:cNvSpPr/>
      </dsp:nvSpPr>
      <dsp:spPr>
        <a:xfrm>
          <a:off x="4708075" y="3429000"/>
          <a:ext cx="620217" cy="590908"/>
        </a:xfrm>
        <a:custGeom>
          <a:avLst/>
          <a:gdLst/>
          <a:ahLst/>
          <a:cxnLst/>
          <a:rect l="0" t="0" r="0" b="0"/>
          <a:pathLst>
            <a:path>
              <a:moveTo>
                <a:pt x="0" y="0"/>
              </a:moveTo>
              <a:lnTo>
                <a:pt x="310108" y="0"/>
              </a:lnTo>
              <a:lnTo>
                <a:pt x="310108" y="590908"/>
              </a:lnTo>
              <a:lnTo>
                <a:pt x="620217" y="590908"/>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4996767" y="3703037"/>
        <a:ext cx="42832" cy="42832"/>
      </dsp:txXfrm>
    </dsp:sp>
    <dsp:sp modelId="{30CEB551-80D3-4C51-A8BC-61F0F508C2D3}">
      <dsp:nvSpPr>
        <dsp:cNvPr id="0" name=""/>
        <dsp:cNvSpPr/>
      </dsp:nvSpPr>
      <dsp:spPr>
        <a:xfrm>
          <a:off x="4708075" y="2838091"/>
          <a:ext cx="620217" cy="590908"/>
        </a:xfrm>
        <a:custGeom>
          <a:avLst/>
          <a:gdLst/>
          <a:ahLst/>
          <a:cxnLst/>
          <a:rect l="0" t="0" r="0" b="0"/>
          <a:pathLst>
            <a:path>
              <a:moveTo>
                <a:pt x="0" y="590908"/>
              </a:moveTo>
              <a:lnTo>
                <a:pt x="310108" y="590908"/>
              </a:lnTo>
              <a:lnTo>
                <a:pt x="310108" y="0"/>
              </a:lnTo>
              <a:lnTo>
                <a:pt x="620217" y="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4996767" y="3112129"/>
        <a:ext cx="42832" cy="42832"/>
      </dsp:txXfrm>
    </dsp:sp>
    <dsp:sp modelId="{85BF00C7-126B-4D46-B463-08F93CE9A192}">
      <dsp:nvSpPr>
        <dsp:cNvPr id="0" name=""/>
        <dsp:cNvSpPr/>
      </dsp:nvSpPr>
      <dsp:spPr>
        <a:xfrm>
          <a:off x="4708075" y="1656275"/>
          <a:ext cx="620217" cy="1772724"/>
        </a:xfrm>
        <a:custGeom>
          <a:avLst/>
          <a:gdLst/>
          <a:ahLst/>
          <a:cxnLst/>
          <a:rect l="0" t="0" r="0" b="0"/>
          <a:pathLst>
            <a:path>
              <a:moveTo>
                <a:pt x="0" y="1772724"/>
              </a:moveTo>
              <a:lnTo>
                <a:pt x="310108" y="1772724"/>
              </a:lnTo>
              <a:lnTo>
                <a:pt x="310108" y="0"/>
              </a:lnTo>
              <a:lnTo>
                <a:pt x="620217" y="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solidFill>
              <a:schemeClr val="tx1"/>
            </a:solidFill>
          </a:endParaRPr>
        </a:p>
      </dsp:txBody>
      <dsp:txXfrm>
        <a:off x="4971231" y="2495685"/>
        <a:ext cx="93904" cy="93904"/>
      </dsp:txXfrm>
    </dsp:sp>
    <dsp:sp modelId="{EF87A60D-383E-4EE8-BEF0-A382F31819D4}">
      <dsp:nvSpPr>
        <dsp:cNvPr id="0" name=""/>
        <dsp:cNvSpPr/>
      </dsp:nvSpPr>
      <dsp:spPr>
        <a:xfrm>
          <a:off x="4708075" y="474459"/>
          <a:ext cx="620217" cy="2954540"/>
        </a:xfrm>
        <a:custGeom>
          <a:avLst/>
          <a:gdLst/>
          <a:ahLst/>
          <a:cxnLst/>
          <a:rect l="0" t="0" r="0" b="0"/>
          <a:pathLst>
            <a:path>
              <a:moveTo>
                <a:pt x="0" y="2954540"/>
              </a:moveTo>
              <a:lnTo>
                <a:pt x="310108" y="2954540"/>
              </a:lnTo>
              <a:lnTo>
                <a:pt x="310108" y="0"/>
              </a:lnTo>
              <a:lnTo>
                <a:pt x="620217" y="0"/>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solidFill>
              <a:schemeClr val="tx1"/>
            </a:solidFill>
          </a:endParaRPr>
        </a:p>
      </dsp:txBody>
      <dsp:txXfrm>
        <a:off x="4942710" y="1876256"/>
        <a:ext cx="150946" cy="150946"/>
      </dsp:txXfrm>
    </dsp:sp>
    <dsp:sp modelId="{53B40C97-F5D6-411C-8F69-1D75BDDC4E3B}">
      <dsp:nvSpPr>
        <dsp:cNvPr id="0" name=""/>
        <dsp:cNvSpPr/>
      </dsp:nvSpPr>
      <dsp:spPr>
        <a:xfrm rot="16200000">
          <a:off x="1747314" y="2956273"/>
          <a:ext cx="4976068" cy="945452"/>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ar-IQ" sz="4400" kern="1200">
              <a:solidFill>
                <a:schemeClr val="tx1"/>
              </a:solidFill>
            </a:rPr>
            <a:t>تطبيقات الذكاء الاصطناعي</a:t>
          </a:r>
          <a:endParaRPr lang="en-US" sz="4400" kern="1200">
            <a:solidFill>
              <a:schemeClr val="tx1"/>
            </a:solidFill>
          </a:endParaRPr>
        </a:p>
      </dsp:txBody>
      <dsp:txXfrm>
        <a:off x="1747314" y="2956273"/>
        <a:ext cx="4976068" cy="945452"/>
      </dsp:txXfrm>
    </dsp:sp>
    <dsp:sp modelId="{2B910E4E-0BCB-4C5C-9157-D0A7257E8BE3}">
      <dsp:nvSpPr>
        <dsp:cNvPr id="0" name=""/>
        <dsp:cNvSpPr/>
      </dsp:nvSpPr>
      <dsp:spPr>
        <a:xfrm>
          <a:off x="5328292" y="1732"/>
          <a:ext cx="3101085" cy="945452"/>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IQ" sz="3400" kern="1200">
              <a:solidFill>
                <a:schemeClr val="tx1"/>
              </a:solidFill>
            </a:rPr>
            <a:t>النظم الخبيرة</a:t>
          </a:r>
          <a:endParaRPr lang="en-US" sz="3400" kern="1200">
            <a:solidFill>
              <a:schemeClr val="tx1"/>
            </a:solidFill>
          </a:endParaRPr>
        </a:p>
      </dsp:txBody>
      <dsp:txXfrm>
        <a:off x="5328292" y="1732"/>
        <a:ext cx="3101085" cy="945452"/>
      </dsp:txXfrm>
    </dsp:sp>
    <dsp:sp modelId="{FA76AEB5-D0CE-47B9-942C-31980E4AEB3F}">
      <dsp:nvSpPr>
        <dsp:cNvPr id="0" name=""/>
        <dsp:cNvSpPr/>
      </dsp:nvSpPr>
      <dsp:spPr>
        <a:xfrm>
          <a:off x="5328292" y="1183549"/>
          <a:ext cx="3101085" cy="945452"/>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IQ" sz="3400" kern="1200">
              <a:solidFill>
                <a:schemeClr val="tx1"/>
              </a:solidFill>
            </a:rPr>
            <a:t>الانسان الآلي</a:t>
          </a:r>
          <a:endParaRPr lang="en-US" sz="3400" kern="1200">
            <a:solidFill>
              <a:schemeClr val="tx1"/>
            </a:solidFill>
          </a:endParaRPr>
        </a:p>
      </dsp:txBody>
      <dsp:txXfrm>
        <a:off x="5328292" y="1183549"/>
        <a:ext cx="3101085" cy="945452"/>
      </dsp:txXfrm>
    </dsp:sp>
    <dsp:sp modelId="{1F21330A-DA7C-4F58-96E1-699E4E4F3B09}">
      <dsp:nvSpPr>
        <dsp:cNvPr id="0" name=""/>
        <dsp:cNvSpPr/>
      </dsp:nvSpPr>
      <dsp:spPr>
        <a:xfrm>
          <a:off x="5328292" y="2365365"/>
          <a:ext cx="3101085" cy="945452"/>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IQ" sz="3400" kern="1200">
              <a:solidFill>
                <a:schemeClr val="tx1"/>
              </a:solidFill>
            </a:rPr>
            <a:t>الشبكات العصبية الاصطناعية</a:t>
          </a:r>
          <a:endParaRPr lang="en-US" sz="3400" kern="1200">
            <a:solidFill>
              <a:schemeClr val="tx1"/>
            </a:solidFill>
          </a:endParaRPr>
        </a:p>
      </dsp:txBody>
      <dsp:txXfrm>
        <a:off x="5328292" y="2365365"/>
        <a:ext cx="3101085" cy="945452"/>
      </dsp:txXfrm>
    </dsp:sp>
    <dsp:sp modelId="{0A325BF2-0AF6-4FA7-AA89-596FB9FA8EC8}">
      <dsp:nvSpPr>
        <dsp:cNvPr id="0" name=""/>
        <dsp:cNvSpPr/>
      </dsp:nvSpPr>
      <dsp:spPr>
        <a:xfrm>
          <a:off x="5328292" y="3547181"/>
          <a:ext cx="3101085" cy="945452"/>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IQ" sz="3400" kern="1200">
              <a:solidFill>
                <a:schemeClr val="tx1"/>
              </a:solidFill>
            </a:rPr>
            <a:t>معالجة اللغات الطبيعية</a:t>
          </a:r>
          <a:endParaRPr lang="en-US" sz="3400" kern="1200">
            <a:solidFill>
              <a:schemeClr val="tx1"/>
            </a:solidFill>
          </a:endParaRPr>
        </a:p>
      </dsp:txBody>
      <dsp:txXfrm>
        <a:off x="5328292" y="3547181"/>
        <a:ext cx="3101085" cy="945452"/>
      </dsp:txXfrm>
    </dsp:sp>
    <dsp:sp modelId="{D523810E-AACC-42B0-90BA-64E3D39BDFB1}">
      <dsp:nvSpPr>
        <dsp:cNvPr id="0" name=""/>
        <dsp:cNvSpPr/>
      </dsp:nvSpPr>
      <dsp:spPr>
        <a:xfrm>
          <a:off x="5328292" y="4728997"/>
          <a:ext cx="3101085" cy="945452"/>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IQ" sz="3400" kern="1200">
              <a:solidFill>
                <a:schemeClr val="tx1"/>
              </a:solidFill>
            </a:rPr>
            <a:t>الخوارزميات الجينية</a:t>
          </a:r>
          <a:endParaRPr lang="en-US" sz="3400" kern="1200">
            <a:solidFill>
              <a:schemeClr val="tx1"/>
            </a:solidFill>
          </a:endParaRPr>
        </a:p>
      </dsp:txBody>
      <dsp:txXfrm>
        <a:off x="5328292" y="4728997"/>
        <a:ext cx="3101085" cy="945452"/>
      </dsp:txXfrm>
    </dsp:sp>
    <dsp:sp modelId="{28314F21-5881-425C-9434-0348A6CA37F3}">
      <dsp:nvSpPr>
        <dsp:cNvPr id="0" name=""/>
        <dsp:cNvSpPr/>
      </dsp:nvSpPr>
      <dsp:spPr>
        <a:xfrm>
          <a:off x="5328292" y="5910814"/>
          <a:ext cx="3101085" cy="945452"/>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ar-IQ" sz="3400" kern="1200">
              <a:solidFill>
                <a:schemeClr val="tx1"/>
              </a:solidFill>
            </a:rPr>
            <a:t>المنطق الضبابي</a:t>
          </a:r>
          <a:endParaRPr lang="en-US" sz="3400" kern="1200">
            <a:solidFill>
              <a:schemeClr val="tx1"/>
            </a:solidFill>
          </a:endParaRPr>
        </a:p>
      </dsp:txBody>
      <dsp:txXfrm>
        <a:off x="5328292" y="5910814"/>
        <a:ext cx="3101085" cy="94545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C0137E-79D4-49D5-8A25-C70767DBA52B}" type="datetimeFigureOut">
              <a:rPr lang="ar-IQ" smtClean="0"/>
              <a:t>13/08/1445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698191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137E-79D4-49D5-8A25-C70767DBA52B}" type="datetimeFigureOut">
              <a:rPr lang="ar-IQ" smtClean="0"/>
              <a:t>13/08/1445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335800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137E-79D4-49D5-8A25-C70767DBA52B}" type="datetimeFigureOut">
              <a:rPr lang="ar-IQ" smtClean="0"/>
              <a:t>13/08/1445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084574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137E-79D4-49D5-8A25-C70767DBA52B}" type="datetimeFigureOut">
              <a:rPr lang="ar-IQ" smtClean="0"/>
              <a:t>13/08/1445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2A995A5-BD42-40AB-9360-2E1A9CAE8C3F}" type="slidenum">
              <a:rPr lang="ar-IQ" smtClean="0"/>
              <a:t>‹#›</a:t>
            </a:fld>
            <a:endParaRPr lang="ar-IQ"/>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88480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137E-79D4-49D5-8A25-C70767DBA52B}" type="datetimeFigureOut">
              <a:rPr lang="ar-IQ" smtClean="0"/>
              <a:t>13/08/1445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2367630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1C0137E-79D4-49D5-8A25-C70767DBA52B}" type="datetimeFigureOut">
              <a:rPr lang="ar-IQ" smtClean="0"/>
              <a:t>13/08/1445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070833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1C0137E-79D4-49D5-8A25-C70767DBA52B}" type="datetimeFigureOut">
              <a:rPr lang="ar-IQ" smtClean="0"/>
              <a:t>13/08/1445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2022945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0137E-79D4-49D5-8A25-C70767DBA52B}" type="datetimeFigureOut">
              <a:rPr lang="ar-IQ" smtClean="0"/>
              <a:t>13/08/1445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228425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0137E-79D4-49D5-8A25-C70767DBA52B}" type="datetimeFigureOut">
              <a:rPr lang="ar-IQ" smtClean="0"/>
              <a:t>13/08/1445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359333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0137E-79D4-49D5-8A25-C70767DBA52B}" type="datetimeFigureOut">
              <a:rPr lang="ar-IQ" smtClean="0"/>
              <a:t>13/08/1445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49058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1C0137E-79D4-49D5-8A25-C70767DBA52B}" type="datetimeFigureOut">
              <a:rPr lang="ar-IQ" smtClean="0"/>
              <a:t>13/08/1445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1764721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C0137E-79D4-49D5-8A25-C70767DBA52B}" type="datetimeFigureOut">
              <a:rPr lang="ar-IQ" smtClean="0"/>
              <a:t>13/08/1445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54196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C0137E-79D4-49D5-8A25-C70767DBA52B}" type="datetimeFigureOut">
              <a:rPr lang="ar-IQ" smtClean="0"/>
              <a:t>13/08/1445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1890941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C0137E-79D4-49D5-8A25-C70767DBA52B}" type="datetimeFigureOut">
              <a:rPr lang="ar-IQ" smtClean="0"/>
              <a:t>13/08/1445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1110239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1C0137E-79D4-49D5-8A25-C70767DBA52B}" type="datetimeFigureOut">
              <a:rPr lang="ar-IQ" smtClean="0"/>
              <a:t>13/08/1445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176159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137E-79D4-49D5-8A25-C70767DBA52B}" type="datetimeFigureOut">
              <a:rPr lang="ar-IQ" smtClean="0"/>
              <a:t>13/08/1445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3751252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137E-79D4-49D5-8A25-C70767DBA52B}" type="datetimeFigureOut">
              <a:rPr lang="ar-IQ" smtClean="0"/>
              <a:t>13/08/1445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2A995A5-BD42-40AB-9360-2E1A9CAE8C3F}" type="slidenum">
              <a:rPr lang="ar-IQ" smtClean="0"/>
              <a:t>‹#›</a:t>
            </a:fld>
            <a:endParaRPr lang="ar-IQ"/>
          </a:p>
        </p:txBody>
      </p:sp>
    </p:spTree>
    <p:extLst>
      <p:ext uri="{BB962C8B-B14F-4D97-AF65-F5344CB8AC3E}">
        <p14:creationId xmlns:p14="http://schemas.microsoft.com/office/powerpoint/2010/main" val="554581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1C0137E-79D4-49D5-8A25-C70767DBA52B}" type="datetimeFigureOut">
              <a:rPr lang="ar-IQ" smtClean="0"/>
              <a:t>13/08/1445</a:t>
            </a:fld>
            <a:endParaRPr lang="ar-IQ"/>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IQ"/>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2A995A5-BD42-40AB-9360-2E1A9CAE8C3F}" type="slidenum">
              <a:rPr lang="ar-IQ" smtClean="0"/>
              <a:t>‹#›</a:t>
            </a:fld>
            <a:endParaRPr lang="ar-IQ"/>
          </a:p>
        </p:txBody>
      </p:sp>
    </p:spTree>
    <p:extLst>
      <p:ext uri="{BB962C8B-B14F-4D97-AF65-F5344CB8AC3E}">
        <p14:creationId xmlns:p14="http://schemas.microsoft.com/office/powerpoint/2010/main" val="2193262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9485" y="1920648"/>
            <a:ext cx="9144000" cy="2387600"/>
          </a:xfrm>
          <a:noFill/>
          <a:ln>
            <a:noFill/>
          </a:ln>
        </p:spPr>
        <p:txBody>
          <a:bodyPr>
            <a:normAutofit/>
          </a:bodyPr>
          <a:lstStyle/>
          <a:p>
            <a:pPr rtl="1"/>
            <a:r>
              <a:rPr lang="ar-IQ" b="1" dirty="0" smtClean="0"/>
              <a:t>التحول الرقمي والذكاء الاصطناعي</a:t>
            </a:r>
            <a:br>
              <a:rPr lang="ar-IQ" b="1" dirty="0" smtClean="0"/>
            </a:br>
            <a:r>
              <a:rPr lang="en-US" b="1" dirty="0" smtClean="0"/>
              <a:t>DIGITAL CHANGE &amp; ARTIFICIAL INTELLIGENCE</a:t>
            </a:r>
            <a:endParaRPr lang="ar-IQ" b="1" dirty="0"/>
          </a:p>
        </p:txBody>
      </p:sp>
    </p:spTree>
    <p:extLst>
      <p:ext uri="{BB962C8B-B14F-4D97-AF65-F5344CB8AC3E}">
        <p14:creationId xmlns:p14="http://schemas.microsoft.com/office/powerpoint/2010/main" val="40113658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5165845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9079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219201"/>
            <a:ext cx="8689976" cy="1088571"/>
          </a:xfrm>
        </p:spPr>
        <p:txBody>
          <a:bodyPr>
            <a:normAutofit fontScale="90000"/>
          </a:bodyPr>
          <a:lstStyle/>
          <a:p>
            <a:r>
              <a:rPr lang="ar-IQ" b="1" dirty="0"/>
              <a:t>نظام إدارة المعرفة الرقمي</a:t>
            </a:r>
            <a:r>
              <a:rPr lang="en-US" dirty="0"/>
              <a:t/>
            </a:r>
            <a:br>
              <a:rPr lang="en-US" dirty="0"/>
            </a:br>
            <a:endParaRPr lang="ar-IQ" dirty="0"/>
          </a:p>
        </p:txBody>
      </p:sp>
      <p:sp>
        <p:nvSpPr>
          <p:cNvPr id="3" name="Subtitle 2"/>
          <p:cNvSpPr>
            <a:spLocks noGrp="1"/>
          </p:cNvSpPr>
          <p:nvPr>
            <p:ph type="subTitle" idx="1"/>
          </p:nvPr>
        </p:nvSpPr>
        <p:spPr>
          <a:xfrm>
            <a:off x="1751012" y="2598058"/>
            <a:ext cx="8689976" cy="2409371"/>
          </a:xfrm>
        </p:spPr>
        <p:txBody>
          <a:bodyPr>
            <a:normAutofit/>
          </a:bodyPr>
          <a:lstStyle/>
          <a:p>
            <a:pPr algn="r"/>
            <a:r>
              <a:rPr lang="ar-IQ" sz="2800" dirty="0">
                <a:solidFill>
                  <a:schemeClr val="tx1"/>
                </a:solidFill>
              </a:rPr>
              <a:t>أي نوع من نظام تكنولوجيا المعلومات (</a:t>
            </a:r>
            <a:r>
              <a:rPr lang="en-US" sz="2800" dirty="0">
                <a:solidFill>
                  <a:schemeClr val="tx1"/>
                </a:solidFill>
              </a:rPr>
              <a:t>IT</a:t>
            </a:r>
            <a:r>
              <a:rPr lang="ar-IQ" sz="2800" dirty="0">
                <a:solidFill>
                  <a:schemeClr val="tx1"/>
                </a:solidFill>
              </a:rPr>
              <a:t>) الذي يقوم بتخزين المعلومات واسترجاعها ويحسن التعاون ويحدد مصادر المعرفة ومستودعات المعرفة الخفية ويلتقط ويستخدم المعرفة او يعزز بطريقة ما عملية إدارة المعرفة. </a:t>
            </a:r>
            <a:endParaRPr lang="ar-IQ" sz="2800" dirty="0">
              <a:solidFill>
                <a:schemeClr val="tx1"/>
              </a:solidFill>
            </a:endParaRPr>
          </a:p>
        </p:txBody>
      </p:sp>
    </p:spTree>
    <p:extLst>
      <p:ext uri="{BB962C8B-B14F-4D97-AF65-F5344CB8AC3E}">
        <p14:creationId xmlns:p14="http://schemas.microsoft.com/office/powerpoint/2010/main" val="4142558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7126" y="566057"/>
            <a:ext cx="8689976" cy="791027"/>
          </a:xfrm>
        </p:spPr>
        <p:txBody>
          <a:bodyPr/>
          <a:lstStyle/>
          <a:p>
            <a:r>
              <a:rPr lang="ar-IQ" b="1" dirty="0"/>
              <a:t>مكونات نظام إدارة المعرفة الرقمي</a:t>
            </a:r>
            <a:endParaRPr lang="ar-IQ" dirty="0"/>
          </a:p>
        </p:txBody>
      </p:sp>
      <p:pic>
        <p:nvPicPr>
          <p:cNvPr id="4" name="Picture 3"/>
          <p:cNvPicPr/>
          <p:nvPr/>
        </p:nvPicPr>
        <p:blipFill>
          <a:blip r:embed="rId2"/>
          <a:stretch>
            <a:fillRect/>
          </a:stretch>
        </p:blipFill>
        <p:spPr>
          <a:xfrm>
            <a:off x="1524000" y="1465943"/>
            <a:ext cx="9033102" cy="4949371"/>
          </a:xfrm>
          <a:prstGeom prst="rect">
            <a:avLst/>
          </a:prstGeom>
          <a:ln>
            <a:solidFill>
              <a:srgbClr val="C00000"/>
            </a:solidFill>
          </a:ln>
        </p:spPr>
      </p:pic>
    </p:spTree>
    <p:extLst>
      <p:ext uri="{BB962C8B-B14F-4D97-AF65-F5344CB8AC3E}">
        <p14:creationId xmlns:p14="http://schemas.microsoft.com/office/powerpoint/2010/main" val="3664266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0171" y="2196421"/>
            <a:ext cx="9898743" cy="2387600"/>
          </a:xfrm>
        </p:spPr>
        <p:txBody>
          <a:bodyPr>
            <a:normAutofit fontScale="90000"/>
          </a:bodyPr>
          <a:lstStyle/>
          <a:p>
            <a:pPr rtl="1"/>
            <a:r>
              <a:rPr lang="ar-IQ" b="1" dirty="0"/>
              <a:t>المحور </a:t>
            </a:r>
            <a:r>
              <a:rPr lang="ar-IQ" b="1" dirty="0" smtClean="0"/>
              <a:t>الثاني</a:t>
            </a:r>
            <a:r>
              <a:rPr lang="en-US" b="1" dirty="0" smtClean="0"/>
              <a:t/>
            </a:r>
            <a:br>
              <a:rPr lang="en-US" b="1" dirty="0" smtClean="0"/>
            </a:br>
            <a:r>
              <a:rPr lang="en-US" dirty="0"/>
              <a:t/>
            </a:r>
            <a:br>
              <a:rPr lang="en-US" dirty="0"/>
            </a:br>
            <a:r>
              <a:rPr lang="ar-IQ" b="1" dirty="0"/>
              <a:t>الذكاء الاصطناعي </a:t>
            </a:r>
            <a:r>
              <a:rPr lang="en-US" b="1" dirty="0"/>
              <a:t>Artificial Intelligence</a:t>
            </a:r>
            <a:r>
              <a:rPr lang="en-US" dirty="0"/>
              <a:t/>
            </a:r>
            <a:br>
              <a:rPr lang="en-US" dirty="0"/>
            </a:br>
            <a:endParaRPr lang="ar-IQ" dirty="0"/>
          </a:p>
        </p:txBody>
      </p:sp>
    </p:spTree>
    <p:extLst>
      <p:ext uri="{BB962C8B-B14F-4D97-AF65-F5344CB8AC3E}">
        <p14:creationId xmlns:p14="http://schemas.microsoft.com/office/powerpoint/2010/main" val="1310042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99885"/>
            <a:ext cx="9144000" cy="984477"/>
          </a:xfrm>
        </p:spPr>
        <p:txBody>
          <a:bodyPr/>
          <a:lstStyle/>
          <a:p>
            <a:r>
              <a:rPr lang="ar-IQ" dirty="0" smtClean="0"/>
              <a:t>المفهوم والتعريف</a:t>
            </a:r>
            <a:endParaRPr lang="ar-IQ" dirty="0"/>
          </a:p>
        </p:txBody>
      </p:sp>
      <p:sp>
        <p:nvSpPr>
          <p:cNvPr id="3" name="Subtitle 2"/>
          <p:cNvSpPr>
            <a:spLocks noGrp="1"/>
          </p:cNvSpPr>
          <p:nvPr>
            <p:ph type="subTitle" idx="1"/>
          </p:nvPr>
        </p:nvSpPr>
        <p:spPr>
          <a:xfrm>
            <a:off x="1524000" y="2989943"/>
            <a:ext cx="9144000" cy="2786743"/>
          </a:xfrm>
        </p:spPr>
        <p:txBody>
          <a:bodyPr>
            <a:normAutofit lnSpcReduction="10000"/>
          </a:bodyPr>
          <a:lstStyle/>
          <a:p>
            <a:pPr rtl="1"/>
            <a:r>
              <a:rPr lang="ar-SA" sz="3200" dirty="0">
                <a:solidFill>
                  <a:schemeClr val="tx1"/>
                </a:solidFill>
              </a:rPr>
              <a:t>طريقة تجعل الحاسوب يفكر، وتحويل الآلات من حالتها الصامتة الى آلات تحاكي قدرات البشر من تعلم واستنتاج وتنبؤ وسرعة ودقة في الأداء عن طريق مجموعة كبيرة من التقنيات المختلفة التي تعمل معاً، لتمكين الآلة من الفهم والاحساس والتصرف والتعلم بمستوى شبيه بالإنسان.</a:t>
            </a:r>
            <a:r>
              <a:rPr lang="ar-SA" sz="3200" b="1" dirty="0">
                <a:solidFill>
                  <a:schemeClr val="tx1"/>
                </a:solidFill>
              </a:rPr>
              <a:t> </a:t>
            </a:r>
            <a:endParaRPr lang="ar-IQ" sz="3200" dirty="0">
              <a:solidFill>
                <a:schemeClr val="tx1"/>
              </a:solidFill>
            </a:endParaRPr>
          </a:p>
        </p:txBody>
      </p:sp>
    </p:spTree>
    <p:extLst>
      <p:ext uri="{BB962C8B-B14F-4D97-AF65-F5344CB8AC3E}">
        <p14:creationId xmlns:p14="http://schemas.microsoft.com/office/powerpoint/2010/main" val="3486760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98285"/>
            <a:ext cx="9144000" cy="897392"/>
          </a:xfrm>
        </p:spPr>
        <p:txBody>
          <a:bodyPr>
            <a:normAutofit/>
          </a:bodyPr>
          <a:lstStyle/>
          <a:p>
            <a:pPr rtl="1"/>
            <a:r>
              <a:rPr lang="ar-SA" sz="4400" b="1" dirty="0"/>
              <a:t>أهمية الذكاء الاصطناعي</a:t>
            </a:r>
            <a:r>
              <a:rPr lang="ar-SA" b="1" dirty="0"/>
              <a:t> </a:t>
            </a:r>
            <a:endParaRPr lang="ar-IQ" dirty="0"/>
          </a:p>
        </p:txBody>
      </p:sp>
      <p:sp>
        <p:nvSpPr>
          <p:cNvPr id="3" name="Subtitle 2"/>
          <p:cNvSpPr>
            <a:spLocks noGrp="1"/>
          </p:cNvSpPr>
          <p:nvPr>
            <p:ph type="subTitle" idx="1"/>
          </p:nvPr>
        </p:nvSpPr>
        <p:spPr>
          <a:xfrm>
            <a:off x="986971" y="2046514"/>
            <a:ext cx="10160000" cy="3628572"/>
          </a:xfrm>
        </p:spPr>
        <p:txBody>
          <a:bodyPr>
            <a:normAutofit fontScale="92500" lnSpcReduction="10000"/>
          </a:bodyPr>
          <a:lstStyle/>
          <a:p>
            <a:pPr lvl="0" algn="r" rtl="1" fontAlgn="base"/>
            <a:r>
              <a:rPr lang="ar-IQ" sz="3200" dirty="0" smtClean="0">
                <a:solidFill>
                  <a:schemeClr val="tx1"/>
                </a:solidFill>
              </a:rPr>
              <a:t>1. </a:t>
            </a:r>
            <a:r>
              <a:rPr lang="ar-SA" sz="3200" dirty="0" smtClean="0">
                <a:solidFill>
                  <a:schemeClr val="tx1"/>
                </a:solidFill>
              </a:rPr>
              <a:t>في </a:t>
            </a:r>
            <a:r>
              <a:rPr lang="ar-SA" sz="3200" dirty="0">
                <a:solidFill>
                  <a:schemeClr val="tx1"/>
                </a:solidFill>
              </a:rPr>
              <a:t>المجال الطبي ابتداءً من تشخيص المرضى ووصولاً الى وصف العلاج.</a:t>
            </a:r>
            <a:endParaRPr lang="en-US" sz="3200" dirty="0">
              <a:solidFill>
                <a:schemeClr val="tx1"/>
              </a:solidFill>
            </a:endParaRPr>
          </a:p>
          <a:p>
            <a:pPr lvl="0" algn="r" rtl="1" fontAlgn="base"/>
            <a:r>
              <a:rPr lang="ar-IQ" sz="3200" dirty="0" smtClean="0">
                <a:solidFill>
                  <a:schemeClr val="tx1"/>
                </a:solidFill>
              </a:rPr>
              <a:t>2. </a:t>
            </a:r>
            <a:r>
              <a:rPr lang="ar-SA" sz="3200" dirty="0" smtClean="0">
                <a:solidFill>
                  <a:schemeClr val="tx1"/>
                </a:solidFill>
              </a:rPr>
              <a:t>في </a:t>
            </a:r>
            <a:r>
              <a:rPr lang="ar-SA" sz="3200" dirty="0">
                <a:solidFill>
                  <a:schemeClr val="tx1"/>
                </a:solidFill>
              </a:rPr>
              <a:t>المجال الهندسي من تصميم وفحص وأسلوب تنفيذ.</a:t>
            </a:r>
            <a:endParaRPr lang="en-US" sz="3200" dirty="0">
              <a:solidFill>
                <a:schemeClr val="tx1"/>
              </a:solidFill>
            </a:endParaRPr>
          </a:p>
          <a:p>
            <a:pPr lvl="0" algn="r" rtl="1" fontAlgn="base"/>
            <a:r>
              <a:rPr lang="ar-IQ" sz="3200" dirty="0" smtClean="0">
                <a:solidFill>
                  <a:schemeClr val="tx1"/>
                </a:solidFill>
              </a:rPr>
              <a:t>3. </a:t>
            </a:r>
            <a:r>
              <a:rPr lang="ar-SA" sz="3200" dirty="0" smtClean="0">
                <a:solidFill>
                  <a:schemeClr val="tx1"/>
                </a:solidFill>
              </a:rPr>
              <a:t>في </a:t>
            </a:r>
            <a:r>
              <a:rPr lang="ar-SA" sz="3200" dirty="0">
                <a:solidFill>
                  <a:schemeClr val="tx1"/>
                </a:solidFill>
              </a:rPr>
              <a:t>المجالات العسكرية وخاصة في اتخاذ القرارات وتحليل الموقف واعداد وتطوير الخطط.</a:t>
            </a:r>
            <a:endParaRPr lang="en-US" sz="3200" dirty="0">
              <a:solidFill>
                <a:schemeClr val="tx1"/>
              </a:solidFill>
            </a:endParaRPr>
          </a:p>
          <a:p>
            <a:pPr lvl="0" algn="r" rtl="1" fontAlgn="base"/>
            <a:r>
              <a:rPr lang="ar-IQ" sz="3200" dirty="0" smtClean="0">
                <a:solidFill>
                  <a:schemeClr val="tx1"/>
                </a:solidFill>
              </a:rPr>
              <a:t>4. </a:t>
            </a:r>
            <a:r>
              <a:rPr lang="ar-SA" sz="3200" dirty="0" smtClean="0">
                <a:solidFill>
                  <a:schemeClr val="tx1"/>
                </a:solidFill>
              </a:rPr>
              <a:t>المحافظة </a:t>
            </a:r>
            <a:r>
              <a:rPr lang="ar-SA" sz="3200" dirty="0">
                <a:solidFill>
                  <a:schemeClr val="tx1"/>
                </a:solidFill>
              </a:rPr>
              <a:t>على الخبرات البشرية المتراكمة ومن ثم نقلها الى الآلات.</a:t>
            </a:r>
            <a:endParaRPr lang="en-US" sz="3200" dirty="0">
              <a:solidFill>
                <a:schemeClr val="tx1"/>
              </a:solidFill>
            </a:endParaRPr>
          </a:p>
          <a:p>
            <a:pPr lvl="0" algn="r" rtl="1" fontAlgn="base"/>
            <a:r>
              <a:rPr lang="ar-IQ" sz="3200" dirty="0" smtClean="0">
                <a:solidFill>
                  <a:schemeClr val="tx1"/>
                </a:solidFill>
              </a:rPr>
              <a:t>5. </a:t>
            </a:r>
            <a:r>
              <a:rPr lang="ar-SA" sz="3200" dirty="0" smtClean="0">
                <a:solidFill>
                  <a:schemeClr val="tx1"/>
                </a:solidFill>
              </a:rPr>
              <a:t>المساعدة </a:t>
            </a:r>
            <a:r>
              <a:rPr lang="ar-SA" sz="3200" dirty="0">
                <a:solidFill>
                  <a:schemeClr val="tx1"/>
                </a:solidFill>
              </a:rPr>
              <a:t>في اتخاذ القرارات المعقدة في المجال الإداري.</a:t>
            </a:r>
            <a:endParaRPr lang="en-US" sz="3200" dirty="0">
              <a:solidFill>
                <a:schemeClr val="tx1"/>
              </a:solidFill>
            </a:endParaRPr>
          </a:p>
          <a:p>
            <a:pPr rtl="1"/>
            <a:endParaRPr lang="ar-IQ" dirty="0"/>
          </a:p>
        </p:txBody>
      </p:sp>
    </p:spTree>
    <p:extLst>
      <p:ext uri="{BB962C8B-B14F-4D97-AF65-F5344CB8AC3E}">
        <p14:creationId xmlns:p14="http://schemas.microsoft.com/office/powerpoint/2010/main" val="860143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914" y="1001485"/>
            <a:ext cx="10435772" cy="5050971"/>
          </a:xfrm>
        </p:spPr>
        <p:txBody>
          <a:bodyPr>
            <a:normAutofit fontScale="92500" lnSpcReduction="20000"/>
          </a:bodyPr>
          <a:lstStyle/>
          <a:p>
            <a:pPr rtl="1"/>
            <a:r>
              <a:rPr lang="ar-SA" sz="3200" b="1" dirty="0">
                <a:solidFill>
                  <a:schemeClr val="tx1"/>
                </a:solidFill>
              </a:rPr>
              <a:t>خصائص الذكاء الاصطناعي </a:t>
            </a:r>
            <a:endParaRPr lang="ar-IQ" sz="3200" b="1" dirty="0" smtClean="0">
              <a:solidFill>
                <a:schemeClr val="tx1"/>
              </a:solidFill>
            </a:endParaRPr>
          </a:p>
          <a:p>
            <a:pPr lvl="0" algn="r" rtl="1" fontAlgn="base"/>
            <a:r>
              <a:rPr lang="ar-IQ" sz="2800" dirty="0" smtClean="0">
                <a:solidFill>
                  <a:schemeClr val="tx1"/>
                </a:solidFill>
              </a:rPr>
              <a:t>1. </a:t>
            </a:r>
            <a:r>
              <a:rPr lang="ar-SA" sz="2800" dirty="0" smtClean="0">
                <a:solidFill>
                  <a:schemeClr val="tx1"/>
                </a:solidFill>
              </a:rPr>
              <a:t>يستخدم </a:t>
            </a:r>
            <a:r>
              <a:rPr lang="ar-SA" sz="2800" dirty="0">
                <a:solidFill>
                  <a:schemeClr val="tx1"/>
                </a:solidFill>
              </a:rPr>
              <a:t>الذكاء الاصطناعي لحل المشكلات التي تواجهه حتى مع غياب المعلومات الكاملة.</a:t>
            </a:r>
            <a:endParaRPr lang="en-US" sz="2800" dirty="0">
              <a:solidFill>
                <a:schemeClr val="tx1"/>
              </a:solidFill>
            </a:endParaRPr>
          </a:p>
          <a:p>
            <a:pPr lvl="0" algn="r" rtl="1" fontAlgn="base"/>
            <a:r>
              <a:rPr lang="ar-IQ" sz="2800" dirty="0" smtClean="0">
                <a:solidFill>
                  <a:schemeClr val="tx1"/>
                </a:solidFill>
              </a:rPr>
              <a:t>2. </a:t>
            </a:r>
            <a:r>
              <a:rPr lang="ar-SA" sz="2800" dirty="0" smtClean="0">
                <a:solidFill>
                  <a:schemeClr val="tx1"/>
                </a:solidFill>
              </a:rPr>
              <a:t>قدرته </a:t>
            </a:r>
            <a:r>
              <a:rPr lang="ar-SA" sz="2800" dirty="0">
                <a:solidFill>
                  <a:schemeClr val="tx1"/>
                </a:solidFill>
              </a:rPr>
              <a:t>على الادراك والتفكير.  </a:t>
            </a:r>
            <a:endParaRPr lang="en-US" sz="2800" dirty="0">
              <a:solidFill>
                <a:schemeClr val="tx1"/>
              </a:solidFill>
            </a:endParaRPr>
          </a:p>
          <a:p>
            <a:pPr lvl="0" algn="r" rtl="1" fontAlgn="base"/>
            <a:r>
              <a:rPr lang="ar-IQ" sz="2800" dirty="0" smtClean="0">
                <a:solidFill>
                  <a:schemeClr val="tx1"/>
                </a:solidFill>
              </a:rPr>
              <a:t>3. </a:t>
            </a:r>
            <a:r>
              <a:rPr lang="ar-SA" sz="2800" dirty="0" smtClean="0">
                <a:solidFill>
                  <a:schemeClr val="tx1"/>
                </a:solidFill>
              </a:rPr>
              <a:t>اكتساب </a:t>
            </a:r>
            <a:r>
              <a:rPr lang="ar-SA" sz="2800" dirty="0">
                <a:solidFill>
                  <a:schemeClr val="tx1"/>
                </a:solidFill>
              </a:rPr>
              <a:t>المعرفة وتوظيفها وتطبيقها في المجال المطلوب.  </a:t>
            </a:r>
            <a:endParaRPr lang="en-US" sz="2800" dirty="0">
              <a:solidFill>
                <a:schemeClr val="tx1"/>
              </a:solidFill>
            </a:endParaRPr>
          </a:p>
          <a:p>
            <a:pPr lvl="0" algn="r" rtl="1" fontAlgn="base"/>
            <a:r>
              <a:rPr lang="ar-IQ" sz="2800" dirty="0" smtClean="0">
                <a:solidFill>
                  <a:schemeClr val="tx1"/>
                </a:solidFill>
              </a:rPr>
              <a:t>4. </a:t>
            </a:r>
            <a:r>
              <a:rPr lang="ar-SA" sz="2800" dirty="0" smtClean="0">
                <a:solidFill>
                  <a:schemeClr val="tx1"/>
                </a:solidFill>
              </a:rPr>
              <a:t>التعلم </a:t>
            </a:r>
            <a:r>
              <a:rPr lang="ar-SA" sz="2800" dirty="0">
                <a:solidFill>
                  <a:schemeClr val="tx1"/>
                </a:solidFill>
              </a:rPr>
              <a:t>من التجارب والاستفادة من الخبرات السابقة وفهمها.  </a:t>
            </a:r>
            <a:endParaRPr lang="en-US" sz="2800" dirty="0">
              <a:solidFill>
                <a:schemeClr val="tx1"/>
              </a:solidFill>
            </a:endParaRPr>
          </a:p>
          <a:p>
            <a:pPr lvl="0" algn="r" rtl="1" fontAlgn="base"/>
            <a:r>
              <a:rPr lang="ar-IQ" sz="2800" dirty="0" smtClean="0">
                <a:solidFill>
                  <a:schemeClr val="tx1"/>
                </a:solidFill>
              </a:rPr>
              <a:t>5. </a:t>
            </a:r>
            <a:r>
              <a:rPr lang="ar-SA" sz="2800" dirty="0" smtClean="0">
                <a:solidFill>
                  <a:schemeClr val="tx1"/>
                </a:solidFill>
              </a:rPr>
              <a:t>قادر </a:t>
            </a:r>
            <a:r>
              <a:rPr lang="ar-SA" sz="2800" dirty="0">
                <a:solidFill>
                  <a:schemeClr val="tx1"/>
                </a:solidFill>
              </a:rPr>
              <a:t>على اجراء التجارب والخطأ لغرض استكشاف أمور مختلفة.  </a:t>
            </a:r>
            <a:endParaRPr lang="en-US" sz="2800" dirty="0">
              <a:solidFill>
                <a:schemeClr val="tx1"/>
              </a:solidFill>
            </a:endParaRPr>
          </a:p>
          <a:p>
            <a:pPr lvl="0" algn="r" rtl="1" fontAlgn="base"/>
            <a:r>
              <a:rPr lang="ar-IQ" sz="2800" dirty="0" smtClean="0">
                <a:solidFill>
                  <a:schemeClr val="tx1"/>
                </a:solidFill>
              </a:rPr>
              <a:t>6. </a:t>
            </a:r>
            <a:r>
              <a:rPr lang="ar-SA" sz="2800" dirty="0" smtClean="0">
                <a:solidFill>
                  <a:schemeClr val="tx1"/>
                </a:solidFill>
              </a:rPr>
              <a:t>استجابة </a:t>
            </a:r>
            <a:r>
              <a:rPr lang="ar-SA" sz="2800" dirty="0">
                <a:solidFill>
                  <a:schemeClr val="tx1"/>
                </a:solidFill>
              </a:rPr>
              <a:t>سريعة لكل المواقف والظروف الجديدة التي يمكن ان تحدث بصورة مفاجئة.</a:t>
            </a:r>
            <a:endParaRPr lang="en-US" sz="2800" dirty="0">
              <a:solidFill>
                <a:schemeClr val="tx1"/>
              </a:solidFill>
            </a:endParaRPr>
          </a:p>
          <a:p>
            <a:pPr lvl="0" algn="r" rtl="1" fontAlgn="base"/>
            <a:r>
              <a:rPr lang="ar-IQ" sz="2800" dirty="0" smtClean="0">
                <a:solidFill>
                  <a:schemeClr val="tx1"/>
                </a:solidFill>
              </a:rPr>
              <a:t>7. </a:t>
            </a:r>
            <a:r>
              <a:rPr lang="ar-SA" sz="2800" dirty="0" smtClean="0">
                <a:solidFill>
                  <a:schemeClr val="tx1"/>
                </a:solidFill>
              </a:rPr>
              <a:t>سهولة </a:t>
            </a:r>
            <a:r>
              <a:rPr lang="ar-SA" sz="2800" dirty="0">
                <a:solidFill>
                  <a:schemeClr val="tx1"/>
                </a:solidFill>
              </a:rPr>
              <a:t>تعامله مع المواقف الغامضة والضبابية في ظل غياب المعلومات الكاملة.  </a:t>
            </a:r>
            <a:endParaRPr lang="en-US" sz="2800" dirty="0">
              <a:solidFill>
                <a:schemeClr val="tx1"/>
              </a:solidFill>
            </a:endParaRPr>
          </a:p>
          <a:p>
            <a:pPr lvl="0" algn="r" rtl="1" fontAlgn="base"/>
            <a:r>
              <a:rPr lang="ar-IQ" sz="2800" dirty="0" smtClean="0">
                <a:solidFill>
                  <a:schemeClr val="tx1"/>
                </a:solidFill>
              </a:rPr>
              <a:t>8. </a:t>
            </a:r>
            <a:r>
              <a:rPr lang="ar-SA" sz="2800" dirty="0" smtClean="0">
                <a:solidFill>
                  <a:schemeClr val="tx1"/>
                </a:solidFill>
              </a:rPr>
              <a:t>قدرته </a:t>
            </a:r>
            <a:r>
              <a:rPr lang="ar-SA" sz="2800" dirty="0">
                <a:solidFill>
                  <a:schemeClr val="tx1"/>
                </a:solidFill>
              </a:rPr>
              <a:t>على تقديم المعلومات لإسناد اتخاذ القرارات الإدارية.  </a:t>
            </a:r>
            <a:endParaRPr lang="en-US" sz="2800" dirty="0">
              <a:solidFill>
                <a:schemeClr val="tx1"/>
              </a:solidFill>
            </a:endParaRPr>
          </a:p>
          <a:p>
            <a:pPr rtl="1"/>
            <a:endParaRPr lang="ar-IQ" dirty="0"/>
          </a:p>
        </p:txBody>
      </p:sp>
    </p:spTree>
    <p:extLst>
      <p:ext uri="{BB962C8B-B14F-4D97-AF65-F5344CB8AC3E}">
        <p14:creationId xmlns:p14="http://schemas.microsoft.com/office/powerpoint/2010/main" val="471419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566575434"/>
              </p:ext>
            </p:extLst>
          </p:nvPr>
        </p:nvGraphicFramePr>
        <p:xfrm>
          <a:off x="1683657" y="391886"/>
          <a:ext cx="8926285" cy="6125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7661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4779605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143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9257" y="2094819"/>
            <a:ext cx="10711543" cy="2956151"/>
          </a:xfrm>
          <a:noFill/>
          <a:ln>
            <a:solidFill>
              <a:srgbClr val="FFFFFF"/>
            </a:solidFill>
          </a:ln>
        </p:spPr>
        <p:txBody>
          <a:bodyPr>
            <a:normAutofit fontScale="90000"/>
          </a:bodyPr>
          <a:lstStyle/>
          <a:p>
            <a:pPr rtl="1">
              <a:lnSpc>
                <a:spcPct val="200000"/>
              </a:lnSpc>
            </a:pPr>
            <a:r>
              <a:rPr lang="ar-IQ" b="1" dirty="0"/>
              <a:t>المحور </a:t>
            </a:r>
            <a:r>
              <a:rPr lang="ar-IQ" b="1" dirty="0" smtClean="0"/>
              <a:t>الأول </a:t>
            </a:r>
            <a:br>
              <a:rPr lang="ar-IQ" b="1" dirty="0" smtClean="0"/>
            </a:br>
            <a:r>
              <a:rPr lang="ar-IQ" sz="7300" b="1" dirty="0" smtClean="0"/>
              <a:t>التحول الرقمي </a:t>
            </a:r>
            <a:r>
              <a:rPr lang="en-US" sz="7300" b="1" dirty="0" smtClean="0"/>
              <a:t>DIGITAL CHANGE</a:t>
            </a:r>
            <a:endParaRPr lang="ar-IQ" sz="7300" dirty="0"/>
          </a:p>
        </p:txBody>
      </p:sp>
    </p:spTree>
    <p:extLst>
      <p:ext uri="{BB962C8B-B14F-4D97-AF65-F5344CB8AC3E}">
        <p14:creationId xmlns:p14="http://schemas.microsoft.com/office/powerpoint/2010/main" val="4164535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2400" y="1103085"/>
            <a:ext cx="9144000" cy="955449"/>
          </a:xfrm>
        </p:spPr>
        <p:txBody>
          <a:bodyPr/>
          <a:lstStyle/>
          <a:p>
            <a:pPr algn="r"/>
            <a:r>
              <a:rPr lang="ar-IQ" dirty="0" smtClean="0"/>
              <a:t>المفهوم والتعريف</a:t>
            </a:r>
            <a:endParaRPr lang="ar-IQ" dirty="0"/>
          </a:p>
        </p:txBody>
      </p:sp>
      <p:sp>
        <p:nvSpPr>
          <p:cNvPr id="3" name="Subtitle 2"/>
          <p:cNvSpPr>
            <a:spLocks noGrp="1"/>
          </p:cNvSpPr>
          <p:nvPr>
            <p:ph type="subTitle" idx="1"/>
          </p:nvPr>
        </p:nvSpPr>
        <p:spPr>
          <a:xfrm>
            <a:off x="1524000" y="2612571"/>
            <a:ext cx="9144000" cy="2645229"/>
          </a:xfrm>
        </p:spPr>
        <p:txBody>
          <a:bodyPr>
            <a:normAutofit fontScale="92500" lnSpcReduction="20000"/>
          </a:bodyPr>
          <a:lstStyle/>
          <a:p>
            <a:pPr algn="r"/>
            <a:r>
              <a:rPr lang="ar-SY" sz="4400" dirty="0" smtClean="0">
                <a:solidFill>
                  <a:schemeClr val="tx1"/>
                </a:solidFill>
              </a:rPr>
              <a:t>عملية</a:t>
            </a:r>
            <a:r>
              <a:rPr lang="ar-IQ" sz="4400" dirty="0" smtClean="0">
                <a:solidFill>
                  <a:schemeClr val="tx1"/>
                </a:solidFill>
              </a:rPr>
              <a:t> إن</a:t>
            </a:r>
            <a:r>
              <a:rPr lang="ar-SY" sz="4400" dirty="0" smtClean="0">
                <a:solidFill>
                  <a:schemeClr val="tx1"/>
                </a:solidFill>
              </a:rPr>
              <a:t>تقال </a:t>
            </a:r>
            <a:r>
              <a:rPr lang="ar-SY" sz="4400" dirty="0">
                <a:solidFill>
                  <a:schemeClr val="tx1"/>
                </a:solidFill>
              </a:rPr>
              <a:t>الشركات الى نموذج عمل يعتمد على التقانات الرقمية في ابتكار المنتجات والخدمات, وتوفير قنوات جديدة من العائدات وفرضها تزيد من قيمة </a:t>
            </a:r>
            <a:r>
              <a:rPr lang="ar-SY" sz="4400" dirty="0" smtClean="0">
                <a:solidFill>
                  <a:schemeClr val="tx1"/>
                </a:solidFill>
              </a:rPr>
              <a:t>منتجاتها</a:t>
            </a:r>
            <a:r>
              <a:rPr lang="ar-IQ" sz="4400" dirty="0" smtClean="0">
                <a:solidFill>
                  <a:schemeClr val="tx1"/>
                </a:solidFill>
              </a:rPr>
              <a:t>.</a:t>
            </a:r>
            <a:endParaRPr lang="ar-IQ" sz="4400" dirty="0">
              <a:solidFill>
                <a:schemeClr val="tx1"/>
              </a:solidFill>
            </a:endParaRPr>
          </a:p>
        </p:txBody>
      </p:sp>
    </p:spTree>
    <p:extLst>
      <p:ext uri="{BB962C8B-B14F-4D97-AF65-F5344CB8AC3E}">
        <p14:creationId xmlns:p14="http://schemas.microsoft.com/office/powerpoint/2010/main" val="3283752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6971"/>
            <a:ext cx="9144000" cy="1115106"/>
          </a:xfrm>
        </p:spPr>
        <p:txBody>
          <a:bodyPr/>
          <a:lstStyle/>
          <a:p>
            <a:r>
              <a:rPr lang="ar-IQ" b="1" dirty="0"/>
              <a:t>أهداف عملية التحول الرقمي </a:t>
            </a:r>
            <a:endParaRPr lang="ar-IQ" dirty="0"/>
          </a:p>
        </p:txBody>
      </p:sp>
      <p:sp>
        <p:nvSpPr>
          <p:cNvPr id="3" name="Subtitle 2"/>
          <p:cNvSpPr>
            <a:spLocks noGrp="1"/>
          </p:cNvSpPr>
          <p:nvPr>
            <p:ph type="subTitle" idx="1"/>
          </p:nvPr>
        </p:nvSpPr>
        <p:spPr>
          <a:xfrm>
            <a:off x="1524000" y="2467429"/>
            <a:ext cx="9144000" cy="2790371"/>
          </a:xfrm>
        </p:spPr>
        <p:txBody>
          <a:bodyPr>
            <a:normAutofit fontScale="70000" lnSpcReduction="20000"/>
          </a:bodyPr>
          <a:lstStyle/>
          <a:p>
            <a:pPr lvl="0" algn="r" rtl="1">
              <a:lnSpc>
                <a:spcPct val="120000"/>
              </a:lnSpc>
            </a:pPr>
            <a:r>
              <a:rPr lang="ar-IQ" sz="4200" b="1" dirty="0" smtClean="0">
                <a:solidFill>
                  <a:schemeClr val="tx1"/>
                </a:solidFill>
              </a:rPr>
              <a:t>1. إتاحة </a:t>
            </a:r>
            <a:r>
              <a:rPr lang="ar-IQ" sz="4200" b="1" dirty="0">
                <a:solidFill>
                  <a:schemeClr val="tx1"/>
                </a:solidFill>
              </a:rPr>
              <a:t>مصادر المعلومات التقليدية على مدار</a:t>
            </a:r>
            <a:r>
              <a:rPr lang="en-US" sz="4200" b="1" dirty="0">
                <a:solidFill>
                  <a:schemeClr val="tx1"/>
                </a:solidFill>
              </a:rPr>
              <a:t>24 </a:t>
            </a:r>
            <a:r>
              <a:rPr lang="ar-IQ" sz="4200" b="1" dirty="0">
                <a:solidFill>
                  <a:schemeClr val="tx1"/>
                </a:solidFill>
              </a:rPr>
              <a:t> ساعة وعلى نطاق واسع.</a:t>
            </a:r>
            <a:endParaRPr lang="en-US" sz="4200" b="1" dirty="0">
              <a:solidFill>
                <a:schemeClr val="tx1"/>
              </a:solidFill>
            </a:endParaRPr>
          </a:p>
          <a:p>
            <a:pPr lvl="0" algn="r" rtl="1">
              <a:lnSpc>
                <a:spcPct val="120000"/>
              </a:lnSpc>
            </a:pPr>
            <a:r>
              <a:rPr lang="ar-IQ" sz="4200" b="1" dirty="0" smtClean="0">
                <a:solidFill>
                  <a:schemeClr val="tx1"/>
                </a:solidFill>
              </a:rPr>
              <a:t>2. إتاحة </a:t>
            </a:r>
            <a:r>
              <a:rPr lang="ar-IQ" sz="4200" b="1" dirty="0">
                <a:solidFill>
                  <a:schemeClr val="tx1"/>
                </a:solidFill>
              </a:rPr>
              <a:t>الخدمة دون التقيد بالموقع الجغرافي والزمان والمكان.</a:t>
            </a:r>
            <a:endParaRPr lang="en-US" sz="4200" b="1" dirty="0">
              <a:solidFill>
                <a:schemeClr val="tx1"/>
              </a:solidFill>
            </a:endParaRPr>
          </a:p>
          <a:p>
            <a:pPr lvl="0" algn="r" rtl="1">
              <a:lnSpc>
                <a:spcPct val="120000"/>
              </a:lnSpc>
            </a:pPr>
            <a:r>
              <a:rPr lang="ar-IQ" sz="4200" b="1" dirty="0" smtClean="0">
                <a:solidFill>
                  <a:schemeClr val="tx1"/>
                </a:solidFill>
              </a:rPr>
              <a:t>3. توصيل </a:t>
            </a:r>
            <a:r>
              <a:rPr lang="ar-IQ" sz="4200" b="1" dirty="0">
                <a:solidFill>
                  <a:schemeClr val="tx1"/>
                </a:solidFill>
              </a:rPr>
              <a:t>المعلومات للمستفيدين دون التدخل البشري.</a:t>
            </a:r>
            <a:endParaRPr lang="en-US" sz="4200" b="1" dirty="0">
              <a:solidFill>
                <a:schemeClr val="tx1"/>
              </a:solidFill>
            </a:endParaRPr>
          </a:p>
          <a:p>
            <a:pPr lvl="0" algn="r" rtl="1">
              <a:lnSpc>
                <a:spcPct val="120000"/>
              </a:lnSpc>
            </a:pPr>
            <a:r>
              <a:rPr lang="ar-IQ" sz="4200" b="1" dirty="0" smtClean="0">
                <a:solidFill>
                  <a:schemeClr val="tx1"/>
                </a:solidFill>
              </a:rPr>
              <a:t>4. تطوير </a:t>
            </a:r>
            <a:r>
              <a:rPr lang="ar-IQ" sz="4200" b="1" dirty="0">
                <a:solidFill>
                  <a:schemeClr val="tx1"/>
                </a:solidFill>
              </a:rPr>
              <a:t>الخدمات التقليدية.</a:t>
            </a:r>
            <a:endParaRPr lang="en-US" sz="4200" b="1" dirty="0">
              <a:solidFill>
                <a:schemeClr val="tx1"/>
              </a:solidFill>
            </a:endParaRPr>
          </a:p>
          <a:p>
            <a:pPr rtl="1"/>
            <a:endParaRPr lang="ar-IQ" dirty="0"/>
          </a:p>
        </p:txBody>
      </p:sp>
    </p:spTree>
    <p:extLst>
      <p:ext uri="{BB962C8B-B14F-4D97-AF65-F5344CB8AC3E}">
        <p14:creationId xmlns:p14="http://schemas.microsoft.com/office/powerpoint/2010/main" val="1000938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01768905"/>
              </p:ext>
            </p:extLst>
          </p:nvPr>
        </p:nvGraphicFramePr>
        <p:xfrm>
          <a:off x="827313" y="589037"/>
          <a:ext cx="10827657" cy="5608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149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11086"/>
            <a:ext cx="9144000" cy="696686"/>
          </a:xfrm>
        </p:spPr>
        <p:txBody>
          <a:bodyPr>
            <a:normAutofit fontScale="90000"/>
          </a:bodyPr>
          <a:lstStyle/>
          <a:p>
            <a:pPr rtl="1"/>
            <a:r>
              <a:rPr lang="ar-IQ" sz="4400" b="1" dirty="0"/>
              <a:t>الأهمية والدوافع لإستخدام التحول الرقمي </a:t>
            </a:r>
            <a:r>
              <a:rPr lang="en-US" dirty="0"/>
              <a:t/>
            </a:r>
            <a:br>
              <a:rPr lang="en-US" dirty="0"/>
            </a:br>
            <a:endParaRPr lang="ar-IQ" dirty="0"/>
          </a:p>
        </p:txBody>
      </p:sp>
      <p:sp>
        <p:nvSpPr>
          <p:cNvPr id="3" name="Subtitle 2"/>
          <p:cNvSpPr>
            <a:spLocks noGrp="1"/>
          </p:cNvSpPr>
          <p:nvPr>
            <p:ph type="subTitle" idx="1"/>
          </p:nvPr>
        </p:nvSpPr>
        <p:spPr>
          <a:xfrm>
            <a:off x="1103086" y="2307772"/>
            <a:ext cx="9564914" cy="2950028"/>
          </a:xfrm>
        </p:spPr>
        <p:txBody>
          <a:bodyPr>
            <a:normAutofit fontScale="92500" lnSpcReduction="10000"/>
          </a:bodyPr>
          <a:lstStyle/>
          <a:p>
            <a:pPr algn="r" rtl="1"/>
            <a:r>
              <a:rPr lang="ar-IQ" sz="4000" b="1" dirty="0" smtClean="0">
                <a:solidFill>
                  <a:schemeClr val="tx1"/>
                </a:solidFill>
              </a:rPr>
              <a:t>1. التكاليف </a:t>
            </a:r>
            <a:r>
              <a:rPr lang="ar-IQ" sz="4000" b="1" dirty="0">
                <a:solidFill>
                  <a:schemeClr val="tx1"/>
                </a:solidFill>
              </a:rPr>
              <a:t>والضغوطات المفروضة على الميزانية. </a:t>
            </a:r>
            <a:endParaRPr lang="ar-IQ" sz="4000" b="1" dirty="0" smtClean="0">
              <a:solidFill>
                <a:schemeClr val="tx1"/>
              </a:solidFill>
            </a:endParaRPr>
          </a:p>
          <a:p>
            <a:pPr algn="r" rtl="1"/>
            <a:r>
              <a:rPr lang="ar-IQ" sz="4000" b="1" dirty="0" smtClean="0">
                <a:solidFill>
                  <a:schemeClr val="tx1"/>
                </a:solidFill>
              </a:rPr>
              <a:t>2. الأعتماد </a:t>
            </a:r>
            <a:r>
              <a:rPr lang="ar-IQ" sz="4000" b="1" dirty="0">
                <a:solidFill>
                  <a:schemeClr val="tx1"/>
                </a:solidFill>
              </a:rPr>
              <a:t>على أدوات مثل </a:t>
            </a:r>
            <a:r>
              <a:rPr lang="en-US" sz="4000" b="1" dirty="0">
                <a:solidFill>
                  <a:schemeClr val="tx1"/>
                </a:solidFill>
              </a:rPr>
              <a:t>Microsoft SharePoint </a:t>
            </a:r>
            <a:r>
              <a:rPr lang="ar-IQ" sz="4000" b="1" dirty="0">
                <a:solidFill>
                  <a:schemeClr val="tx1"/>
                </a:solidFill>
              </a:rPr>
              <a:t> أي ثقافة ومنهجية تبادل </a:t>
            </a:r>
            <a:r>
              <a:rPr lang="ar-IQ" sz="4000" b="1" dirty="0" smtClean="0">
                <a:solidFill>
                  <a:schemeClr val="tx1"/>
                </a:solidFill>
              </a:rPr>
              <a:t>البيانات.</a:t>
            </a:r>
          </a:p>
          <a:p>
            <a:pPr algn="r" rtl="1"/>
            <a:r>
              <a:rPr lang="ar-IQ" sz="4000" b="1" dirty="0" smtClean="0">
                <a:solidFill>
                  <a:schemeClr val="tx1"/>
                </a:solidFill>
              </a:rPr>
              <a:t>3. متطلبات </a:t>
            </a:r>
            <a:r>
              <a:rPr lang="ar-IQ" sz="4000" b="1" dirty="0">
                <a:solidFill>
                  <a:schemeClr val="tx1"/>
                </a:solidFill>
              </a:rPr>
              <a:t>الزبائن. </a:t>
            </a:r>
          </a:p>
        </p:txBody>
      </p:sp>
    </p:spTree>
    <p:extLst>
      <p:ext uri="{BB962C8B-B14F-4D97-AF65-F5344CB8AC3E}">
        <p14:creationId xmlns:p14="http://schemas.microsoft.com/office/powerpoint/2010/main" val="1870601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51209783"/>
              </p:ext>
            </p:extLst>
          </p:nvPr>
        </p:nvGraphicFramePr>
        <p:xfrm>
          <a:off x="769257" y="261258"/>
          <a:ext cx="10609943" cy="62701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7448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8571" y="3245699"/>
            <a:ext cx="9483046" cy="2509213"/>
          </a:xfrm>
        </p:spPr>
        <p:txBody>
          <a:bodyPr>
            <a:normAutofit fontScale="90000"/>
          </a:bodyPr>
          <a:lstStyle/>
          <a:p>
            <a:pPr lvl="0" algn="r"/>
            <a:r>
              <a:rPr lang="ar-IQ" b="1" dirty="0"/>
              <a:t>العوائق والتحديات التي تعرقل عملية التحول </a:t>
            </a:r>
            <a:r>
              <a:rPr lang="ar-IQ" b="1" dirty="0" smtClean="0"/>
              <a:t>الرقمي </a:t>
            </a:r>
            <a:r>
              <a:rPr lang="ar-IQ" b="1" dirty="0"/>
              <a:t>في </a:t>
            </a:r>
            <a:r>
              <a:rPr lang="ar-IQ" b="1" dirty="0" smtClean="0"/>
              <a:t>المنظمات</a:t>
            </a:r>
            <a:br>
              <a:rPr lang="ar-IQ" b="1" dirty="0" smtClean="0"/>
            </a:br>
            <a:r>
              <a:rPr lang="ar-IQ" b="1" dirty="0" smtClean="0"/>
              <a:t/>
            </a:r>
            <a:br>
              <a:rPr lang="ar-IQ" b="1" dirty="0" smtClean="0"/>
            </a:br>
            <a:r>
              <a:rPr lang="ar-IQ" sz="3600" b="1" dirty="0" smtClean="0"/>
              <a:t>1. </a:t>
            </a:r>
            <a:r>
              <a:rPr lang="ar-IQ" sz="3600" dirty="0" smtClean="0"/>
              <a:t>نقص </a:t>
            </a:r>
            <a:r>
              <a:rPr lang="ar-IQ" sz="3600" dirty="0"/>
              <a:t>الكفاءات </a:t>
            </a:r>
            <a:r>
              <a:rPr lang="ar-IQ" sz="3600" dirty="0" smtClean="0"/>
              <a:t>والقدرات.</a:t>
            </a:r>
            <a:r>
              <a:rPr lang="en-US" sz="3600" dirty="0"/>
              <a:t/>
            </a:r>
            <a:br>
              <a:rPr lang="en-US" sz="3600" dirty="0"/>
            </a:br>
            <a:r>
              <a:rPr lang="ar-IQ" sz="3600" dirty="0" smtClean="0"/>
              <a:t>2. نقص </a:t>
            </a:r>
            <a:r>
              <a:rPr lang="ar-IQ" sz="3600" dirty="0"/>
              <a:t>الميزانيات المرصودة لعملية التحول </a:t>
            </a:r>
            <a:r>
              <a:rPr lang="ar-IQ" sz="3600" dirty="0" smtClean="0"/>
              <a:t>الرقمي.</a:t>
            </a:r>
            <a:r>
              <a:rPr lang="en-US" sz="3600" dirty="0"/>
              <a:t/>
            </a:r>
            <a:br>
              <a:rPr lang="en-US" sz="3600" dirty="0"/>
            </a:br>
            <a:r>
              <a:rPr lang="ar-IQ" sz="3600" dirty="0" smtClean="0"/>
              <a:t>3. مخاطر </a:t>
            </a:r>
            <a:r>
              <a:rPr lang="ar-IQ" sz="3600" dirty="0"/>
              <a:t>أمن </a:t>
            </a:r>
            <a:r>
              <a:rPr lang="ar-IQ" sz="3600" dirty="0" smtClean="0"/>
              <a:t>المعلومات</a:t>
            </a:r>
            <a:r>
              <a:rPr lang="en-US" sz="3600" dirty="0"/>
              <a:t>.</a:t>
            </a:r>
            <a:r>
              <a:rPr lang="en-US" sz="3600" dirty="0"/>
              <a:t/>
            </a:r>
            <a:br>
              <a:rPr lang="en-US" sz="3600" dirty="0"/>
            </a:br>
            <a:r>
              <a:rPr lang="ar-IQ" sz="3600" dirty="0" smtClean="0"/>
              <a:t>4. عدم </a:t>
            </a:r>
            <a:r>
              <a:rPr lang="ar-IQ" sz="3600" dirty="0"/>
              <a:t>وجود استراتيجية شاملة.</a:t>
            </a:r>
            <a:r>
              <a:rPr lang="en-US" sz="3600" dirty="0"/>
              <a:t/>
            </a:r>
            <a:br>
              <a:rPr lang="en-US" sz="3600" dirty="0"/>
            </a:br>
            <a:r>
              <a:rPr lang="ar-IQ" sz="3600" dirty="0" smtClean="0"/>
              <a:t>5. محدودية </a:t>
            </a:r>
            <a:r>
              <a:rPr lang="ar-IQ" sz="3600" dirty="0"/>
              <a:t>توطين التكنولوجيا اللازمة للتحول الرقمي. </a:t>
            </a:r>
            <a:r>
              <a:rPr lang="en-US" dirty="0"/>
              <a:t/>
            </a:r>
            <a:br>
              <a:rPr lang="en-US" dirty="0"/>
            </a:br>
            <a:endParaRPr lang="ar-IQ" dirty="0"/>
          </a:p>
        </p:txBody>
      </p:sp>
    </p:spTree>
    <p:extLst>
      <p:ext uri="{BB962C8B-B14F-4D97-AF65-F5344CB8AC3E}">
        <p14:creationId xmlns:p14="http://schemas.microsoft.com/office/powerpoint/2010/main" val="70984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783771"/>
            <a:ext cx="8689976" cy="1516741"/>
          </a:xfrm>
        </p:spPr>
        <p:txBody>
          <a:bodyPr/>
          <a:lstStyle/>
          <a:p>
            <a:r>
              <a:rPr lang="ar-IQ" b="1" dirty="0"/>
              <a:t>الاستخدامات والتطبيقات المعرفية للشبكة الرقمية </a:t>
            </a:r>
            <a:endParaRPr lang="ar-IQ" dirty="0"/>
          </a:p>
        </p:txBody>
      </p:sp>
      <p:sp>
        <p:nvSpPr>
          <p:cNvPr id="3" name="Subtitle 2"/>
          <p:cNvSpPr>
            <a:spLocks noGrp="1"/>
          </p:cNvSpPr>
          <p:nvPr>
            <p:ph type="subTitle" idx="1"/>
          </p:nvPr>
        </p:nvSpPr>
        <p:spPr>
          <a:xfrm>
            <a:off x="1751012" y="2300512"/>
            <a:ext cx="8689976" cy="3592288"/>
          </a:xfrm>
        </p:spPr>
        <p:txBody>
          <a:bodyPr>
            <a:normAutofit fontScale="47500" lnSpcReduction="20000"/>
          </a:bodyPr>
          <a:lstStyle/>
          <a:p>
            <a:pPr lvl="0" algn="r"/>
            <a:r>
              <a:rPr lang="ar-IQ" sz="5100" dirty="0" smtClean="0">
                <a:solidFill>
                  <a:schemeClr val="tx1"/>
                </a:solidFill>
              </a:rPr>
              <a:t>1. ضاعف </a:t>
            </a:r>
            <a:r>
              <a:rPr lang="ar-IQ" sz="5100" dirty="0">
                <a:solidFill>
                  <a:schemeClr val="tx1"/>
                </a:solidFill>
              </a:rPr>
              <a:t>الانترنت من فرص الوصول والحصول على المعلومات والمعرفة وكذلك تخزينها وتوزيعها.</a:t>
            </a:r>
            <a:endParaRPr lang="en-US" sz="5100" dirty="0">
              <a:solidFill>
                <a:schemeClr val="tx1"/>
              </a:solidFill>
            </a:endParaRPr>
          </a:p>
          <a:p>
            <a:pPr lvl="0" algn="r"/>
            <a:r>
              <a:rPr lang="ar-IQ" sz="5100" dirty="0" smtClean="0">
                <a:solidFill>
                  <a:schemeClr val="tx1"/>
                </a:solidFill>
              </a:rPr>
              <a:t>2. زاد </a:t>
            </a:r>
            <a:r>
              <a:rPr lang="ar-IQ" sz="5100" dirty="0">
                <a:solidFill>
                  <a:schemeClr val="tx1"/>
                </a:solidFill>
              </a:rPr>
              <a:t>الانترنت من افاق وعمق ومديات تخزين المعلومات والمعرفة.</a:t>
            </a:r>
            <a:endParaRPr lang="en-US" sz="5100" dirty="0">
              <a:solidFill>
                <a:schemeClr val="tx1"/>
              </a:solidFill>
            </a:endParaRPr>
          </a:p>
          <a:p>
            <a:pPr lvl="0" algn="r"/>
            <a:r>
              <a:rPr lang="ar-IQ" sz="5100" dirty="0" smtClean="0">
                <a:solidFill>
                  <a:schemeClr val="tx1"/>
                </a:solidFill>
              </a:rPr>
              <a:t>3. قلل </a:t>
            </a:r>
            <a:r>
              <a:rPr lang="ar-IQ" sz="5100" dirty="0">
                <a:solidFill>
                  <a:schemeClr val="tx1"/>
                </a:solidFill>
              </a:rPr>
              <a:t>الانترنت من التكاليف، وزاد من نوعية المعلومات والمعرفة.</a:t>
            </a:r>
            <a:endParaRPr lang="en-US" sz="5100" dirty="0">
              <a:solidFill>
                <a:schemeClr val="tx1"/>
              </a:solidFill>
            </a:endParaRPr>
          </a:p>
          <a:p>
            <a:pPr lvl="0" algn="r"/>
            <a:r>
              <a:rPr lang="ar-IQ" sz="5100" dirty="0" smtClean="0">
                <a:solidFill>
                  <a:schemeClr val="tx1"/>
                </a:solidFill>
              </a:rPr>
              <a:t>4. باستخدام </a:t>
            </a:r>
            <a:r>
              <a:rPr lang="ar-IQ" sz="5100" dirty="0">
                <a:solidFill>
                  <a:schemeClr val="tx1"/>
                </a:solidFill>
              </a:rPr>
              <a:t>الانترنت تستطيع المنظمات تقليص عدد من المستويات الإدارية، وتمكن من سرعة وقرب الاتصالات بين الإدارة العليا والإدارات في المستويات الأقل منها.</a:t>
            </a:r>
            <a:endParaRPr lang="en-US" sz="5100" dirty="0">
              <a:solidFill>
                <a:schemeClr val="tx1"/>
              </a:solidFill>
            </a:endParaRPr>
          </a:p>
          <a:p>
            <a:pPr lvl="0" algn="r"/>
            <a:r>
              <a:rPr lang="ar-IQ" sz="5100" dirty="0" smtClean="0">
                <a:solidFill>
                  <a:schemeClr val="tx1"/>
                </a:solidFill>
              </a:rPr>
              <a:t>5. قلص </a:t>
            </a:r>
            <a:r>
              <a:rPr lang="ar-IQ" sz="5100" dirty="0">
                <a:solidFill>
                  <a:schemeClr val="tx1"/>
                </a:solidFill>
              </a:rPr>
              <a:t>الانترنت من التكاليف الاجمالية للمنظمات المعنية بالخدمة. </a:t>
            </a:r>
            <a:endParaRPr lang="en-US" sz="5100" dirty="0">
              <a:solidFill>
                <a:schemeClr val="tx1"/>
              </a:solidFill>
            </a:endParaRPr>
          </a:p>
          <a:p>
            <a:pPr algn="r"/>
            <a:endParaRPr lang="ar-IQ" dirty="0">
              <a:solidFill>
                <a:schemeClr val="tx1"/>
              </a:solidFill>
            </a:endParaRPr>
          </a:p>
        </p:txBody>
      </p:sp>
    </p:spTree>
    <p:extLst>
      <p:ext uri="{BB962C8B-B14F-4D97-AF65-F5344CB8AC3E}">
        <p14:creationId xmlns:p14="http://schemas.microsoft.com/office/powerpoint/2010/main" val="187230681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80</TotalTime>
  <Words>538</Words>
  <Application>Microsoft Office PowerPoint</Application>
  <PresentationFormat>Widescreen</PresentationFormat>
  <Paragraphs>67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Times New Roman</vt:lpstr>
      <vt:lpstr>Tw Cen MT</vt:lpstr>
      <vt:lpstr>Droplet</vt:lpstr>
      <vt:lpstr>التحول الرقمي والذكاء الاصطناعي DIGITAL CHANGE &amp; ARTIFICIAL INTELLIGENCE</vt:lpstr>
      <vt:lpstr>المحور الأول  التحول الرقمي DIGITAL CHANGE</vt:lpstr>
      <vt:lpstr>المفهوم والتعريف</vt:lpstr>
      <vt:lpstr>أهداف عملية التحول الرقمي </vt:lpstr>
      <vt:lpstr>PowerPoint Presentation</vt:lpstr>
      <vt:lpstr>الأهمية والدوافع لإستخدام التحول الرقمي  </vt:lpstr>
      <vt:lpstr>PowerPoint Presentation</vt:lpstr>
      <vt:lpstr>العوائق والتحديات التي تعرقل عملية التحول الرقمي في المنظمات  1. نقص الكفاءات والقدرات. 2. نقص الميزانيات المرصودة لعملية التحول الرقمي. 3. مخاطر أمن المعلومات. 4. عدم وجود استراتيجية شاملة. 5. محدودية توطين التكنولوجيا اللازمة للتحول الرقمي.  </vt:lpstr>
      <vt:lpstr>الاستخدامات والتطبيقات المعرفية للشبكة الرقمية </vt:lpstr>
      <vt:lpstr>PowerPoint Presentation</vt:lpstr>
      <vt:lpstr>نظام إدارة المعرفة الرقمي </vt:lpstr>
      <vt:lpstr>مكونات نظام إدارة المعرفة الرقمي</vt:lpstr>
      <vt:lpstr>المحور الثاني  الذكاء الاصطناعي Artificial Intelligence </vt:lpstr>
      <vt:lpstr>المفهوم والتعريف</vt:lpstr>
      <vt:lpstr>أهمية الذكاء الاصطناعي </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التحول الرقمي والذكاء الاصطناعي</dc:title>
  <dc:creator>user</dc:creator>
  <cp:lastModifiedBy>user</cp:lastModifiedBy>
  <cp:revision>20</cp:revision>
  <dcterms:created xsi:type="dcterms:W3CDTF">2024-02-16T18:46:31Z</dcterms:created>
  <dcterms:modified xsi:type="dcterms:W3CDTF">2024-02-22T15:58:23Z</dcterms:modified>
</cp:coreProperties>
</file>