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3B3-B314-4B8B-B0BA-8CEE74EF710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8F94-A4B4-4701-AADF-0864F2DB7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15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3B3-B314-4B8B-B0BA-8CEE74EF710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8F94-A4B4-4701-AADF-0864F2DB7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53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3B3-B314-4B8B-B0BA-8CEE74EF710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8F94-A4B4-4701-AADF-0864F2DB7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7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3B3-B314-4B8B-B0BA-8CEE74EF710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8F94-A4B4-4701-AADF-0864F2DB7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3B3-B314-4B8B-B0BA-8CEE74EF710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8F94-A4B4-4701-AADF-0864F2DB7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5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3B3-B314-4B8B-B0BA-8CEE74EF710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8F94-A4B4-4701-AADF-0864F2DB7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01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3B3-B314-4B8B-B0BA-8CEE74EF710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8F94-A4B4-4701-AADF-0864F2DB7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44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3B3-B314-4B8B-B0BA-8CEE74EF710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8F94-A4B4-4701-AADF-0864F2DB7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90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3B3-B314-4B8B-B0BA-8CEE74EF710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8F94-A4B4-4701-AADF-0864F2DB7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14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3B3-B314-4B8B-B0BA-8CEE74EF710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8F94-A4B4-4701-AADF-0864F2DB7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84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3B3-B314-4B8B-B0BA-8CEE74EF710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8F94-A4B4-4701-AADF-0864F2DB7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9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163B3-B314-4B8B-B0BA-8CEE74EF710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38F94-A4B4-4701-AADF-0864F2DB7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0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Telegram:@Babyl0n_Team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Iraqi Shadow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RiP</a:t>
            </a:r>
            <a:r>
              <a:rPr lang="en-US" smtClean="0"/>
              <a:t> J4son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481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Telegram:@Babyl0n_Team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Telegram:@Babyl0n_Team</dc:title>
  <dc:creator>shadow</dc:creator>
  <cp:lastModifiedBy>shadow</cp:lastModifiedBy>
  <cp:revision>1</cp:revision>
  <dcterms:created xsi:type="dcterms:W3CDTF">2023-07-18T17:20:11Z</dcterms:created>
  <dcterms:modified xsi:type="dcterms:W3CDTF">2023-07-18T17:20:23Z</dcterms:modified>
</cp:coreProperties>
</file>