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0" r:id="rId1"/>
  </p:sldMasterIdLst>
  <p:sldIdLst>
    <p:sldId id="257" r:id="rId2"/>
    <p:sldId id="290" r:id="rId3"/>
    <p:sldId id="279" r:id="rId4"/>
    <p:sldId id="291" r:id="rId5"/>
    <p:sldId id="293" r:id="rId6"/>
    <p:sldId id="295"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افتراضي" id="{C62997EB-ED4F-46B0-B0B4-6FCDCEDF2537}">
          <p14:sldIdLst>
            <p14:sldId id="257"/>
          </p14:sldIdLst>
        </p14:section>
        <p14:section name="مقطع بدون عنوان" id="{800782A9-B424-4F17-8AE9-F54F4DB25312}">
          <p14:sldIdLst>
            <p14:sldId id="290"/>
            <p14:sldId id="279"/>
            <p14:sldId id="291"/>
            <p14:sldId id="293"/>
            <p14:sldId id="29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86" d="100"/>
          <a:sy n="86"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ad jari" userId="740a0c3b6edae505" providerId="LiveId" clId="{9C058F04-B04C-4EA1-92DC-65D7652FD97D}"/>
    <pc:docChg chg="undo redo custSel delSld modSld sldOrd">
      <pc:chgData name="ahmad jari" userId="740a0c3b6edae505" providerId="LiveId" clId="{9C058F04-B04C-4EA1-92DC-65D7652FD97D}" dt="2021-02-06T10:59:32.172" v="298" actId="2696"/>
      <pc:docMkLst>
        <pc:docMk/>
      </pc:docMkLst>
      <pc:sldChg chg="modSp mod">
        <pc:chgData name="ahmad jari" userId="740a0c3b6edae505" providerId="LiveId" clId="{9C058F04-B04C-4EA1-92DC-65D7652FD97D}" dt="2021-02-06T09:49:21.028" v="3" actId="6549"/>
        <pc:sldMkLst>
          <pc:docMk/>
          <pc:sldMk cId="1357504643" sldId="257"/>
        </pc:sldMkLst>
        <pc:spChg chg="mod">
          <ac:chgData name="ahmad jari" userId="740a0c3b6edae505" providerId="LiveId" clId="{9C058F04-B04C-4EA1-92DC-65D7652FD97D}" dt="2021-02-06T09:49:21.028" v="3" actId="6549"/>
          <ac:spMkLst>
            <pc:docMk/>
            <pc:sldMk cId="1357504643" sldId="257"/>
            <ac:spMk id="2" creationId="{00000000-0000-0000-0000-000000000000}"/>
          </ac:spMkLst>
        </pc:spChg>
      </pc:sldChg>
      <pc:sldChg chg="modSp mod">
        <pc:chgData name="ahmad jari" userId="740a0c3b6edae505" providerId="LiveId" clId="{9C058F04-B04C-4EA1-92DC-65D7652FD97D}" dt="2021-02-06T09:51:52.741" v="11" actId="207"/>
        <pc:sldMkLst>
          <pc:docMk/>
          <pc:sldMk cId="4116367888" sldId="258"/>
        </pc:sldMkLst>
        <pc:spChg chg="mod">
          <ac:chgData name="ahmad jari" userId="740a0c3b6edae505" providerId="LiveId" clId="{9C058F04-B04C-4EA1-92DC-65D7652FD97D}" dt="2021-02-06T09:49:37.017" v="5" actId="27636"/>
          <ac:spMkLst>
            <pc:docMk/>
            <pc:sldMk cId="4116367888" sldId="258"/>
            <ac:spMk id="2" creationId="{00000000-0000-0000-0000-000000000000}"/>
          </ac:spMkLst>
        </pc:spChg>
        <pc:spChg chg="mod">
          <ac:chgData name="ahmad jari" userId="740a0c3b6edae505" providerId="LiveId" clId="{9C058F04-B04C-4EA1-92DC-65D7652FD97D}" dt="2021-02-06T09:51:52.741" v="11" actId="207"/>
          <ac:spMkLst>
            <pc:docMk/>
            <pc:sldMk cId="4116367888" sldId="258"/>
            <ac:spMk id="3" creationId="{00000000-0000-0000-0000-000000000000}"/>
          </ac:spMkLst>
        </pc:spChg>
      </pc:sldChg>
      <pc:sldChg chg="modSp mod">
        <pc:chgData name="ahmad jari" userId="740a0c3b6edae505" providerId="LiveId" clId="{9C058F04-B04C-4EA1-92DC-65D7652FD97D}" dt="2021-02-06T09:59:25.246" v="35" actId="6549"/>
        <pc:sldMkLst>
          <pc:docMk/>
          <pc:sldMk cId="1777801075" sldId="259"/>
        </pc:sldMkLst>
        <pc:spChg chg="mod">
          <ac:chgData name="ahmad jari" userId="740a0c3b6edae505" providerId="LiveId" clId="{9C058F04-B04C-4EA1-92DC-65D7652FD97D}" dt="2021-02-06T09:59:25.246" v="35" actId="6549"/>
          <ac:spMkLst>
            <pc:docMk/>
            <pc:sldMk cId="1777801075" sldId="259"/>
            <ac:spMk id="2" creationId="{00000000-0000-0000-0000-000000000000}"/>
          </ac:spMkLst>
        </pc:spChg>
        <pc:spChg chg="mod">
          <ac:chgData name="ahmad jari" userId="740a0c3b6edae505" providerId="LiveId" clId="{9C058F04-B04C-4EA1-92DC-65D7652FD97D}" dt="2021-02-06T09:57:13.035" v="32" actId="207"/>
          <ac:spMkLst>
            <pc:docMk/>
            <pc:sldMk cId="1777801075" sldId="259"/>
            <ac:spMk id="7" creationId="{D3677924-A3D9-4752-90EA-6153F95D02F2}"/>
          </ac:spMkLst>
        </pc:spChg>
      </pc:sldChg>
      <pc:sldChg chg="modSp mod">
        <pc:chgData name="ahmad jari" userId="740a0c3b6edae505" providerId="LiveId" clId="{9C058F04-B04C-4EA1-92DC-65D7652FD97D}" dt="2021-02-06T10:05:49.625" v="99" actId="21"/>
        <pc:sldMkLst>
          <pc:docMk/>
          <pc:sldMk cId="2876770375" sldId="260"/>
        </pc:sldMkLst>
        <pc:spChg chg="mod">
          <ac:chgData name="ahmad jari" userId="740a0c3b6edae505" providerId="LiveId" clId="{9C058F04-B04C-4EA1-92DC-65D7652FD97D}" dt="2021-02-06T09:58:59.222" v="34" actId="27636"/>
          <ac:spMkLst>
            <pc:docMk/>
            <pc:sldMk cId="2876770375" sldId="260"/>
            <ac:spMk id="2" creationId="{00000000-0000-0000-0000-000000000000}"/>
          </ac:spMkLst>
        </pc:spChg>
        <pc:spChg chg="mod">
          <ac:chgData name="ahmad jari" userId="740a0c3b6edae505" providerId="LiveId" clId="{9C058F04-B04C-4EA1-92DC-65D7652FD97D}" dt="2021-02-06T10:05:49.625" v="99" actId="21"/>
          <ac:spMkLst>
            <pc:docMk/>
            <pc:sldMk cId="2876770375" sldId="260"/>
            <ac:spMk id="4" creationId="{00000000-0000-0000-0000-000000000000}"/>
          </ac:spMkLst>
        </pc:spChg>
      </pc:sldChg>
      <pc:sldChg chg="modSp mod">
        <pc:chgData name="ahmad jari" userId="740a0c3b6edae505" providerId="LiveId" clId="{9C058F04-B04C-4EA1-92DC-65D7652FD97D}" dt="2021-02-06T10:08:11.320" v="121" actId="207"/>
        <pc:sldMkLst>
          <pc:docMk/>
          <pc:sldMk cId="1936957401" sldId="262"/>
        </pc:sldMkLst>
        <pc:spChg chg="mod">
          <ac:chgData name="ahmad jari" userId="740a0c3b6edae505" providerId="LiveId" clId="{9C058F04-B04C-4EA1-92DC-65D7652FD97D}" dt="2021-02-06T10:06:23.387" v="106" actId="6549"/>
          <ac:spMkLst>
            <pc:docMk/>
            <pc:sldMk cId="1936957401" sldId="262"/>
            <ac:spMk id="2" creationId="{00000000-0000-0000-0000-000000000000}"/>
          </ac:spMkLst>
        </pc:spChg>
        <pc:spChg chg="mod">
          <ac:chgData name="ahmad jari" userId="740a0c3b6edae505" providerId="LiveId" clId="{9C058F04-B04C-4EA1-92DC-65D7652FD97D}" dt="2021-02-06T10:08:11.320" v="121" actId="207"/>
          <ac:spMkLst>
            <pc:docMk/>
            <pc:sldMk cId="1936957401" sldId="262"/>
            <ac:spMk id="3" creationId="{00000000-0000-0000-0000-000000000000}"/>
          </ac:spMkLst>
        </pc:spChg>
      </pc:sldChg>
      <pc:sldChg chg="modSp mod ord">
        <pc:chgData name="ahmad jari" userId="740a0c3b6edae505" providerId="LiveId" clId="{9C058F04-B04C-4EA1-92DC-65D7652FD97D}" dt="2021-02-06T10:40:48.458" v="153" actId="255"/>
        <pc:sldMkLst>
          <pc:docMk/>
          <pc:sldMk cId="3828336469" sldId="263"/>
        </pc:sldMkLst>
        <pc:spChg chg="mod">
          <ac:chgData name="ahmad jari" userId="740a0c3b6edae505" providerId="LiveId" clId="{9C058F04-B04C-4EA1-92DC-65D7652FD97D}" dt="2021-02-06T10:10:32.135" v="127" actId="6549"/>
          <ac:spMkLst>
            <pc:docMk/>
            <pc:sldMk cId="3828336469" sldId="263"/>
            <ac:spMk id="2" creationId="{00000000-0000-0000-0000-000000000000}"/>
          </ac:spMkLst>
        </pc:spChg>
        <pc:spChg chg="mod">
          <ac:chgData name="ahmad jari" userId="740a0c3b6edae505" providerId="LiveId" clId="{9C058F04-B04C-4EA1-92DC-65D7652FD97D}" dt="2021-02-06T10:40:48.458" v="153" actId="255"/>
          <ac:spMkLst>
            <pc:docMk/>
            <pc:sldMk cId="3828336469" sldId="263"/>
            <ac:spMk id="3" creationId="{00000000-0000-0000-0000-000000000000}"/>
          </ac:spMkLst>
        </pc:spChg>
      </pc:sldChg>
      <pc:sldChg chg="del mod modShow">
        <pc:chgData name="ahmad jari" userId="740a0c3b6edae505" providerId="LiveId" clId="{9C058F04-B04C-4EA1-92DC-65D7652FD97D}" dt="2021-02-01T12:15:10.659" v="1" actId="2696"/>
        <pc:sldMkLst>
          <pc:docMk/>
          <pc:sldMk cId="305404454" sldId="264"/>
        </pc:sldMkLst>
      </pc:sldChg>
      <pc:sldChg chg="addSp delSp modSp mod ord">
        <pc:chgData name="ahmad jari" userId="740a0c3b6edae505" providerId="LiveId" clId="{9C058F04-B04C-4EA1-92DC-65D7652FD97D}" dt="2021-02-06T09:54:22.949" v="21" actId="14100"/>
        <pc:sldMkLst>
          <pc:docMk/>
          <pc:sldMk cId="4163433448" sldId="276"/>
        </pc:sldMkLst>
        <pc:spChg chg="add del mod">
          <ac:chgData name="ahmad jari" userId="740a0c3b6edae505" providerId="LiveId" clId="{9C058F04-B04C-4EA1-92DC-65D7652FD97D}" dt="2021-02-06T09:53:48.389" v="15"/>
          <ac:spMkLst>
            <pc:docMk/>
            <pc:sldMk cId="4163433448" sldId="276"/>
            <ac:spMk id="2" creationId="{3A6F939B-CAB5-4C5B-8586-D5EB8AEB77B5}"/>
          </ac:spMkLst>
        </pc:spChg>
        <pc:spChg chg="del mod">
          <ac:chgData name="ahmad jari" userId="740a0c3b6edae505" providerId="LiveId" clId="{9C058F04-B04C-4EA1-92DC-65D7652FD97D}" dt="2021-02-06T09:53:55.986" v="18"/>
          <ac:spMkLst>
            <pc:docMk/>
            <pc:sldMk cId="4163433448" sldId="276"/>
            <ac:spMk id="3" creationId="{00000000-0000-0000-0000-000000000000}"/>
          </ac:spMkLst>
        </pc:spChg>
        <pc:spChg chg="add del mod">
          <ac:chgData name="ahmad jari" userId="740a0c3b6edae505" providerId="LiveId" clId="{9C058F04-B04C-4EA1-92DC-65D7652FD97D}" dt="2021-02-06T09:53:48.389" v="15"/>
          <ac:spMkLst>
            <pc:docMk/>
            <pc:sldMk cId="4163433448" sldId="276"/>
            <ac:spMk id="4" creationId="{C710EF7D-3EEE-4EDB-B65C-C233D450D2A5}"/>
          </ac:spMkLst>
        </pc:spChg>
        <pc:spChg chg="add del mod">
          <ac:chgData name="ahmad jari" userId="740a0c3b6edae505" providerId="LiveId" clId="{9C058F04-B04C-4EA1-92DC-65D7652FD97D}" dt="2021-02-06T09:53:48.389" v="15"/>
          <ac:spMkLst>
            <pc:docMk/>
            <pc:sldMk cId="4163433448" sldId="276"/>
            <ac:spMk id="5" creationId="{C332CB95-C508-424B-A7CB-3A63D263D7D0}"/>
          </ac:spMkLst>
        </pc:spChg>
        <pc:spChg chg="add del mod">
          <ac:chgData name="ahmad jari" userId="740a0c3b6edae505" providerId="LiveId" clId="{9C058F04-B04C-4EA1-92DC-65D7652FD97D}" dt="2021-02-06T09:53:48.389" v="15"/>
          <ac:spMkLst>
            <pc:docMk/>
            <pc:sldMk cId="4163433448" sldId="276"/>
            <ac:spMk id="6" creationId="{7E239B91-552F-411F-9424-93AC98B0C27A}"/>
          </ac:spMkLst>
        </pc:spChg>
        <pc:spChg chg="add del mod">
          <ac:chgData name="ahmad jari" userId="740a0c3b6edae505" providerId="LiveId" clId="{9C058F04-B04C-4EA1-92DC-65D7652FD97D}" dt="2021-02-06T09:53:48.389" v="15"/>
          <ac:spMkLst>
            <pc:docMk/>
            <pc:sldMk cId="4163433448" sldId="276"/>
            <ac:spMk id="7" creationId="{1B004877-30D3-4702-9CDC-05345B3220E8}"/>
          </ac:spMkLst>
        </pc:spChg>
        <pc:spChg chg="add del mod">
          <ac:chgData name="ahmad jari" userId="740a0c3b6edae505" providerId="LiveId" clId="{9C058F04-B04C-4EA1-92DC-65D7652FD97D}" dt="2021-02-06T09:53:48.389" v="15"/>
          <ac:spMkLst>
            <pc:docMk/>
            <pc:sldMk cId="4163433448" sldId="276"/>
            <ac:spMk id="8" creationId="{3F8468CB-E110-4AAA-B7A5-767B44F5C053}"/>
          </ac:spMkLst>
        </pc:spChg>
        <pc:spChg chg="add del mod">
          <ac:chgData name="ahmad jari" userId="740a0c3b6edae505" providerId="LiveId" clId="{9C058F04-B04C-4EA1-92DC-65D7652FD97D}" dt="2021-02-06T09:53:48.389" v="15"/>
          <ac:spMkLst>
            <pc:docMk/>
            <pc:sldMk cId="4163433448" sldId="276"/>
            <ac:spMk id="9" creationId="{6C5DAA0C-3686-42FB-A114-AD477C5C3FA9}"/>
          </ac:spMkLst>
        </pc:spChg>
        <pc:spChg chg="add del mod">
          <ac:chgData name="ahmad jari" userId="740a0c3b6edae505" providerId="LiveId" clId="{9C058F04-B04C-4EA1-92DC-65D7652FD97D}" dt="2021-02-06T09:53:48.389" v="15"/>
          <ac:spMkLst>
            <pc:docMk/>
            <pc:sldMk cId="4163433448" sldId="276"/>
            <ac:spMk id="10" creationId="{8739B17E-1432-4AC4-96BE-D2D488759745}"/>
          </ac:spMkLst>
        </pc:spChg>
        <pc:spChg chg="add del mod">
          <ac:chgData name="ahmad jari" userId="740a0c3b6edae505" providerId="LiveId" clId="{9C058F04-B04C-4EA1-92DC-65D7652FD97D}" dt="2021-02-06T09:53:48.389" v="15"/>
          <ac:spMkLst>
            <pc:docMk/>
            <pc:sldMk cId="4163433448" sldId="276"/>
            <ac:spMk id="14" creationId="{546859CE-D5F1-446C-9558-E643E3E754DF}"/>
          </ac:spMkLst>
        </pc:spChg>
        <pc:spChg chg="add del mod">
          <ac:chgData name="ahmad jari" userId="740a0c3b6edae505" providerId="LiveId" clId="{9C058F04-B04C-4EA1-92DC-65D7652FD97D}" dt="2021-02-06T09:53:48.389" v="15"/>
          <ac:spMkLst>
            <pc:docMk/>
            <pc:sldMk cId="4163433448" sldId="276"/>
            <ac:spMk id="15" creationId="{E30A106E-EDF3-427B-8085-89D81EE06381}"/>
          </ac:spMkLst>
        </pc:spChg>
        <pc:spChg chg="add del mod">
          <ac:chgData name="ahmad jari" userId="740a0c3b6edae505" providerId="LiveId" clId="{9C058F04-B04C-4EA1-92DC-65D7652FD97D}" dt="2021-02-06T09:53:48.389" v="15"/>
          <ac:spMkLst>
            <pc:docMk/>
            <pc:sldMk cId="4163433448" sldId="276"/>
            <ac:spMk id="16" creationId="{F4B63492-6E28-457F-B3F4-E03ED8E16EC9}"/>
          </ac:spMkLst>
        </pc:spChg>
        <pc:spChg chg="add del mod">
          <ac:chgData name="ahmad jari" userId="740a0c3b6edae505" providerId="LiveId" clId="{9C058F04-B04C-4EA1-92DC-65D7652FD97D}" dt="2021-02-06T09:53:48.389" v="15"/>
          <ac:spMkLst>
            <pc:docMk/>
            <pc:sldMk cId="4163433448" sldId="276"/>
            <ac:spMk id="17" creationId="{6609D6FE-ED95-4D5E-963D-FCC845EC4BE5}"/>
          </ac:spMkLst>
        </pc:spChg>
        <pc:spChg chg="add del mod">
          <ac:chgData name="ahmad jari" userId="740a0c3b6edae505" providerId="LiveId" clId="{9C058F04-B04C-4EA1-92DC-65D7652FD97D}" dt="2021-02-06T09:53:48.389" v="15"/>
          <ac:spMkLst>
            <pc:docMk/>
            <pc:sldMk cId="4163433448" sldId="276"/>
            <ac:spMk id="18" creationId="{F09E0B81-5DE9-4443-87CC-FB2E44DE7D10}"/>
          </ac:spMkLst>
        </pc:spChg>
        <pc:picChg chg="add mod">
          <ac:chgData name="ahmad jari" userId="740a0c3b6edae505" providerId="LiveId" clId="{9C058F04-B04C-4EA1-92DC-65D7652FD97D}" dt="2021-02-06T09:54:22.949" v="21" actId="14100"/>
          <ac:picMkLst>
            <pc:docMk/>
            <pc:sldMk cId="4163433448" sldId="276"/>
            <ac:picMk id="19" creationId="{4B6D89DA-3B32-4A86-B6E5-14541F138B49}"/>
          </ac:picMkLst>
        </pc:picChg>
        <pc:cxnChg chg="add del mod">
          <ac:chgData name="ahmad jari" userId="740a0c3b6edae505" providerId="LiveId" clId="{9C058F04-B04C-4EA1-92DC-65D7652FD97D}" dt="2021-02-06T09:53:48.389" v="15"/>
          <ac:cxnSpMkLst>
            <pc:docMk/>
            <pc:sldMk cId="4163433448" sldId="276"/>
            <ac:cxnSpMk id="11" creationId="{2FF9706B-160B-4066-B5AF-2D7E8E863C7E}"/>
          </ac:cxnSpMkLst>
        </pc:cxnChg>
        <pc:cxnChg chg="add del mod">
          <ac:chgData name="ahmad jari" userId="740a0c3b6edae505" providerId="LiveId" clId="{9C058F04-B04C-4EA1-92DC-65D7652FD97D}" dt="2021-02-06T09:53:48.389" v="15"/>
          <ac:cxnSpMkLst>
            <pc:docMk/>
            <pc:sldMk cId="4163433448" sldId="276"/>
            <ac:cxnSpMk id="12" creationId="{248937A8-9557-46A2-BF9B-A0164206B3B0}"/>
          </ac:cxnSpMkLst>
        </pc:cxnChg>
        <pc:cxnChg chg="add del mod">
          <ac:chgData name="ahmad jari" userId="740a0c3b6edae505" providerId="LiveId" clId="{9C058F04-B04C-4EA1-92DC-65D7652FD97D}" dt="2021-02-06T09:53:48.389" v="15"/>
          <ac:cxnSpMkLst>
            <pc:docMk/>
            <pc:sldMk cId="4163433448" sldId="276"/>
            <ac:cxnSpMk id="13" creationId="{A2CE495C-7E58-4B72-99AD-FB90CD21E52B}"/>
          </ac:cxnSpMkLst>
        </pc:cxnChg>
      </pc:sldChg>
      <pc:sldChg chg="addSp delSp modSp mod">
        <pc:chgData name="ahmad jari" userId="740a0c3b6edae505" providerId="LiveId" clId="{9C058F04-B04C-4EA1-92DC-65D7652FD97D}" dt="2021-02-06T10:49:15.235" v="220" actId="14100"/>
        <pc:sldMkLst>
          <pc:docMk/>
          <pc:sldMk cId="3917218935" sldId="277"/>
        </pc:sldMkLst>
        <pc:spChg chg="add del mod">
          <ac:chgData name="ahmad jari" userId="740a0c3b6edae505" providerId="LiveId" clId="{9C058F04-B04C-4EA1-92DC-65D7652FD97D}" dt="2021-02-06T10:48:36.514" v="213" actId="47"/>
          <ac:spMkLst>
            <pc:docMk/>
            <pc:sldMk cId="3917218935" sldId="277"/>
            <ac:spMk id="3" creationId="{00000000-0000-0000-0000-000000000000}"/>
          </ac:spMkLst>
        </pc:spChg>
        <pc:spChg chg="add del mod">
          <ac:chgData name="ahmad jari" userId="740a0c3b6edae505" providerId="LiveId" clId="{9C058F04-B04C-4EA1-92DC-65D7652FD97D}" dt="2021-02-06T10:48:31.248" v="209"/>
          <ac:spMkLst>
            <pc:docMk/>
            <pc:sldMk cId="3917218935" sldId="277"/>
            <ac:spMk id="4" creationId="{3DC7F103-01A8-4579-AC81-648D79273887}"/>
          </ac:spMkLst>
        </pc:spChg>
        <pc:spChg chg="add del mod">
          <ac:chgData name="ahmad jari" userId="740a0c3b6edae505" providerId="LiveId" clId="{9C058F04-B04C-4EA1-92DC-65D7652FD97D}" dt="2021-02-06T10:48:31.248" v="209"/>
          <ac:spMkLst>
            <pc:docMk/>
            <pc:sldMk cId="3917218935" sldId="277"/>
            <ac:spMk id="5" creationId="{32051B37-52D5-4A0A-A3E8-DF9053D09BD6}"/>
          </ac:spMkLst>
        </pc:spChg>
        <pc:spChg chg="add del mod">
          <ac:chgData name="ahmad jari" userId="740a0c3b6edae505" providerId="LiveId" clId="{9C058F04-B04C-4EA1-92DC-65D7652FD97D}" dt="2021-02-06T10:48:31.248" v="209"/>
          <ac:spMkLst>
            <pc:docMk/>
            <pc:sldMk cId="3917218935" sldId="277"/>
            <ac:spMk id="6" creationId="{D20D6E09-69FE-4492-B377-7CE4D53E6DF7}"/>
          </ac:spMkLst>
        </pc:spChg>
        <pc:spChg chg="add del mod">
          <ac:chgData name="ahmad jari" userId="740a0c3b6edae505" providerId="LiveId" clId="{9C058F04-B04C-4EA1-92DC-65D7652FD97D}" dt="2021-02-06T10:48:31.248" v="209"/>
          <ac:spMkLst>
            <pc:docMk/>
            <pc:sldMk cId="3917218935" sldId="277"/>
            <ac:spMk id="7" creationId="{6359EBDB-895F-4021-9598-227C6FBD941D}"/>
          </ac:spMkLst>
        </pc:spChg>
        <pc:spChg chg="add del mod">
          <ac:chgData name="ahmad jari" userId="740a0c3b6edae505" providerId="LiveId" clId="{9C058F04-B04C-4EA1-92DC-65D7652FD97D}" dt="2021-02-06T10:48:31.248" v="209"/>
          <ac:spMkLst>
            <pc:docMk/>
            <pc:sldMk cId="3917218935" sldId="277"/>
            <ac:spMk id="8" creationId="{0F5466C8-B73A-4D1C-B9C6-5BE0C8D3FB15}"/>
          </ac:spMkLst>
        </pc:spChg>
        <pc:spChg chg="add del mod">
          <ac:chgData name="ahmad jari" userId="740a0c3b6edae505" providerId="LiveId" clId="{9C058F04-B04C-4EA1-92DC-65D7652FD97D}" dt="2021-02-06T10:48:31.248" v="209"/>
          <ac:spMkLst>
            <pc:docMk/>
            <pc:sldMk cId="3917218935" sldId="277"/>
            <ac:spMk id="9" creationId="{17B6A755-D675-405A-B08E-B0E5AA135319}"/>
          </ac:spMkLst>
        </pc:spChg>
        <pc:spChg chg="add del mod">
          <ac:chgData name="ahmad jari" userId="740a0c3b6edae505" providerId="LiveId" clId="{9C058F04-B04C-4EA1-92DC-65D7652FD97D}" dt="2021-02-06T10:48:31.248" v="209"/>
          <ac:spMkLst>
            <pc:docMk/>
            <pc:sldMk cId="3917218935" sldId="277"/>
            <ac:spMk id="10" creationId="{0BCFDD79-4D90-424A-AA0B-B903E35FAFE1}"/>
          </ac:spMkLst>
        </pc:spChg>
        <pc:spChg chg="add del mod">
          <ac:chgData name="ahmad jari" userId="740a0c3b6edae505" providerId="LiveId" clId="{9C058F04-B04C-4EA1-92DC-65D7652FD97D}" dt="2021-02-06T10:48:54.020" v="215"/>
          <ac:spMkLst>
            <pc:docMk/>
            <pc:sldMk cId="3917218935" sldId="277"/>
            <ac:spMk id="11" creationId="{A1CC292F-F3BE-4074-A70D-2ACC3AFBC0F9}"/>
          </ac:spMkLst>
        </pc:spChg>
        <pc:spChg chg="add del mod">
          <ac:chgData name="ahmad jari" userId="740a0c3b6edae505" providerId="LiveId" clId="{9C058F04-B04C-4EA1-92DC-65D7652FD97D}" dt="2021-02-06T10:48:54.020" v="215"/>
          <ac:spMkLst>
            <pc:docMk/>
            <pc:sldMk cId="3917218935" sldId="277"/>
            <ac:spMk id="12" creationId="{FC5B1FB0-A611-42F4-BAAD-73D1082771CE}"/>
          </ac:spMkLst>
        </pc:spChg>
        <pc:spChg chg="add del mod">
          <ac:chgData name="ahmad jari" userId="740a0c3b6edae505" providerId="LiveId" clId="{9C058F04-B04C-4EA1-92DC-65D7652FD97D}" dt="2021-02-06T10:48:54.020" v="215"/>
          <ac:spMkLst>
            <pc:docMk/>
            <pc:sldMk cId="3917218935" sldId="277"/>
            <ac:spMk id="13" creationId="{254A5F6D-CD78-4F22-8731-CF8DF2E2D8F8}"/>
          </ac:spMkLst>
        </pc:spChg>
        <pc:spChg chg="add del mod">
          <ac:chgData name="ahmad jari" userId="740a0c3b6edae505" providerId="LiveId" clId="{9C058F04-B04C-4EA1-92DC-65D7652FD97D}" dt="2021-02-06T10:48:54.020" v="215"/>
          <ac:spMkLst>
            <pc:docMk/>
            <pc:sldMk cId="3917218935" sldId="277"/>
            <ac:spMk id="14" creationId="{10EECC78-23A5-400C-8EE5-2C2226D1CD66}"/>
          </ac:spMkLst>
        </pc:spChg>
        <pc:spChg chg="add del mod">
          <ac:chgData name="ahmad jari" userId="740a0c3b6edae505" providerId="LiveId" clId="{9C058F04-B04C-4EA1-92DC-65D7652FD97D}" dt="2021-02-06T10:48:54.020" v="215"/>
          <ac:spMkLst>
            <pc:docMk/>
            <pc:sldMk cId="3917218935" sldId="277"/>
            <ac:spMk id="15" creationId="{0817387B-0CE0-44D9-94F7-D3BEE06CC62C}"/>
          </ac:spMkLst>
        </pc:spChg>
        <pc:spChg chg="add del mod">
          <ac:chgData name="ahmad jari" userId="740a0c3b6edae505" providerId="LiveId" clId="{9C058F04-B04C-4EA1-92DC-65D7652FD97D}" dt="2021-02-06T10:48:54.020" v="215"/>
          <ac:spMkLst>
            <pc:docMk/>
            <pc:sldMk cId="3917218935" sldId="277"/>
            <ac:spMk id="16" creationId="{3122F63A-739A-4592-A207-F8CCC8A9AC7E}"/>
          </ac:spMkLst>
        </pc:spChg>
        <pc:spChg chg="add del mod">
          <ac:chgData name="ahmad jari" userId="740a0c3b6edae505" providerId="LiveId" clId="{9C058F04-B04C-4EA1-92DC-65D7652FD97D}" dt="2021-02-06T10:48:54.020" v="215"/>
          <ac:spMkLst>
            <pc:docMk/>
            <pc:sldMk cId="3917218935" sldId="277"/>
            <ac:spMk id="17" creationId="{6C01283A-BD75-4DF3-99F6-B959A227836D}"/>
          </ac:spMkLst>
        </pc:spChg>
        <pc:picChg chg="add del mod">
          <ac:chgData name="ahmad jari" userId="740a0c3b6edae505" providerId="LiveId" clId="{9C058F04-B04C-4EA1-92DC-65D7652FD97D}" dt="2021-02-06T10:48:17.037" v="207"/>
          <ac:picMkLst>
            <pc:docMk/>
            <pc:sldMk cId="3917218935" sldId="277"/>
            <ac:picMk id="2" creationId="{E8D9A8CB-27BF-491B-AA13-B152FE3CC557}"/>
          </ac:picMkLst>
        </pc:picChg>
        <pc:picChg chg="add mod">
          <ac:chgData name="ahmad jari" userId="740a0c3b6edae505" providerId="LiveId" clId="{9C058F04-B04C-4EA1-92DC-65D7652FD97D}" dt="2021-02-06T10:49:15.235" v="220" actId="14100"/>
          <ac:picMkLst>
            <pc:docMk/>
            <pc:sldMk cId="3917218935" sldId="277"/>
            <ac:picMk id="18" creationId="{61246ED0-276A-4F2B-9D73-5F18BB4D56EF}"/>
          </ac:picMkLst>
        </pc:picChg>
      </pc:sldChg>
      <pc:sldChg chg="modSp mod ord">
        <pc:chgData name="ahmad jari" userId="740a0c3b6edae505" providerId="LiveId" clId="{9C058F04-B04C-4EA1-92DC-65D7652FD97D}" dt="2021-02-06T10:46:05.036" v="193" actId="207"/>
        <pc:sldMkLst>
          <pc:docMk/>
          <pc:sldMk cId="4137369114" sldId="279"/>
        </pc:sldMkLst>
        <pc:spChg chg="mod">
          <ac:chgData name="ahmad jari" userId="740a0c3b6edae505" providerId="LiveId" clId="{9C058F04-B04C-4EA1-92DC-65D7652FD97D}" dt="2021-02-06T10:42:57.763" v="181" actId="122"/>
          <ac:spMkLst>
            <pc:docMk/>
            <pc:sldMk cId="4137369114" sldId="279"/>
            <ac:spMk id="2" creationId="{00000000-0000-0000-0000-000000000000}"/>
          </ac:spMkLst>
        </pc:spChg>
        <pc:spChg chg="mod">
          <ac:chgData name="ahmad jari" userId="740a0c3b6edae505" providerId="LiveId" clId="{9C058F04-B04C-4EA1-92DC-65D7652FD97D}" dt="2021-02-06T10:46:05.036" v="193" actId="207"/>
          <ac:spMkLst>
            <pc:docMk/>
            <pc:sldMk cId="4137369114" sldId="279"/>
            <ac:spMk id="3" creationId="{00000000-0000-0000-0000-000000000000}"/>
          </ac:spMkLst>
        </pc:spChg>
      </pc:sldChg>
      <pc:sldChg chg="del">
        <pc:chgData name="ahmad jari" userId="740a0c3b6edae505" providerId="LiveId" clId="{9C058F04-B04C-4EA1-92DC-65D7652FD97D}" dt="2021-02-06T10:59:00.637" v="290" actId="2696"/>
        <pc:sldMkLst>
          <pc:docMk/>
          <pc:sldMk cId="4152061697" sldId="280"/>
        </pc:sldMkLst>
      </pc:sldChg>
      <pc:sldChg chg="del">
        <pc:chgData name="ahmad jari" userId="740a0c3b6edae505" providerId="LiveId" clId="{9C058F04-B04C-4EA1-92DC-65D7652FD97D}" dt="2021-02-06T10:59:04.487" v="291" actId="2696"/>
        <pc:sldMkLst>
          <pc:docMk/>
          <pc:sldMk cId="101102786" sldId="281"/>
        </pc:sldMkLst>
      </pc:sldChg>
      <pc:sldChg chg="del">
        <pc:chgData name="ahmad jari" userId="740a0c3b6edae505" providerId="LiveId" clId="{9C058F04-B04C-4EA1-92DC-65D7652FD97D}" dt="2021-02-06T10:59:08.231" v="292" actId="2696"/>
        <pc:sldMkLst>
          <pc:docMk/>
          <pc:sldMk cId="2216280490" sldId="282"/>
        </pc:sldMkLst>
      </pc:sldChg>
      <pc:sldChg chg="del">
        <pc:chgData name="ahmad jari" userId="740a0c3b6edae505" providerId="LiveId" clId="{9C058F04-B04C-4EA1-92DC-65D7652FD97D}" dt="2021-02-06T10:59:12.191" v="293" actId="2696"/>
        <pc:sldMkLst>
          <pc:docMk/>
          <pc:sldMk cId="4565221" sldId="283"/>
        </pc:sldMkLst>
      </pc:sldChg>
      <pc:sldChg chg="del">
        <pc:chgData name="ahmad jari" userId="740a0c3b6edae505" providerId="LiveId" clId="{9C058F04-B04C-4EA1-92DC-65D7652FD97D}" dt="2021-02-06T10:59:16.003" v="294" actId="2696"/>
        <pc:sldMkLst>
          <pc:docMk/>
          <pc:sldMk cId="2009804284" sldId="284"/>
        </pc:sldMkLst>
      </pc:sldChg>
      <pc:sldChg chg="del">
        <pc:chgData name="ahmad jari" userId="740a0c3b6edae505" providerId="LiveId" clId="{9C058F04-B04C-4EA1-92DC-65D7652FD97D}" dt="2021-02-06T10:59:20.339" v="295" actId="2696"/>
        <pc:sldMkLst>
          <pc:docMk/>
          <pc:sldMk cId="1268068101" sldId="285"/>
        </pc:sldMkLst>
      </pc:sldChg>
      <pc:sldChg chg="del">
        <pc:chgData name="ahmad jari" userId="740a0c3b6edae505" providerId="LiveId" clId="{9C058F04-B04C-4EA1-92DC-65D7652FD97D}" dt="2021-02-06T10:59:24.167" v="296" actId="2696"/>
        <pc:sldMkLst>
          <pc:docMk/>
          <pc:sldMk cId="4088080161" sldId="287"/>
        </pc:sldMkLst>
      </pc:sldChg>
      <pc:sldChg chg="del">
        <pc:chgData name="ahmad jari" userId="740a0c3b6edae505" providerId="LiveId" clId="{9C058F04-B04C-4EA1-92DC-65D7652FD97D}" dt="2021-02-06T10:59:28.228" v="297" actId="2696"/>
        <pc:sldMkLst>
          <pc:docMk/>
          <pc:sldMk cId="2060433535" sldId="288"/>
        </pc:sldMkLst>
      </pc:sldChg>
      <pc:sldChg chg="del">
        <pc:chgData name="ahmad jari" userId="740a0c3b6edae505" providerId="LiveId" clId="{9C058F04-B04C-4EA1-92DC-65D7652FD97D}" dt="2021-02-06T10:59:32.172" v="298" actId="2696"/>
        <pc:sldMkLst>
          <pc:docMk/>
          <pc:sldMk cId="920802872" sldId="289"/>
        </pc:sldMkLst>
      </pc:sldChg>
      <pc:sldChg chg="addSp modSp mod">
        <pc:chgData name="ahmad jari" userId="740a0c3b6edae505" providerId="LiveId" clId="{9C058F04-B04C-4EA1-92DC-65D7652FD97D}" dt="2021-02-06T10:56:33.466" v="289" actId="14100"/>
        <pc:sldMkLst>
          <pc:docMk/>
          <pc:sldMk cId="1862530607" sldId="290"/>
        </pc:sldMkLst>
        <pc:spChg chg="mod">
          <ac:chgData name="ahmad jari" userId="740a0c3b6edae505" providerId="LiveId" clId="{9C058F04-B04C-4EA1-92DC-65D7652FD97D}" dt="2021-02-06T10:50:44.163" v="222" actId="122"/>
          <ac:spMkLst>
            <pc:docMk/>
            <pc:sldMk cId="1862530607" sldId="290"/>
            <ac:spMk id="2" creationId="{00000000-0000-0000-0000-000000000000}"/>
          </ac:spMkLst>
        </pc:spChg>
        <pc:spChg chg="mod">
          <ac:chgData name="ahmad jari" userId="740a0c3b6edae505" providerId="LiveId" clId="{9C058F04-B04C-4EA1-92DC-65D7652FD97D}" dt="2021-02-06T10:56:27.616" v="288" actId="255"/>
          <ac:spMkLst>
            <pc:docMk/>
            <pc:sldMk cId="1862530607" sldId="290"/>
            <ac:spMk id="3" creationId="{00000000-0000-0000-0000-000000000000}"/>
          </ac:spMkLst>
        </pc:spChg>
        <pc:picChg chg="add mod">
          <ac:chgData name="ahmad jari" userId="740a0c3b6edae505" providerId="LiveId" clId="{9C058F04-B04C-4EA1-92DC-65D7652FD97D}" dt="2021-02-06T10:56:33.466" v="289" actId="14100"/>
          <ac:picMkLst>
            <pc:docMk/>
            <pc:sldMk cId="1862530607" sldId="290"/>
            <ac:picMk id="4" creationId="{69B15ED5-6745-49B6-85FC-A0B9E4DED712}"/>
          </ac:picMkLst>
        </pc:picChg>
      </pc:sldChg>
    </pc:docChg>
  </pc:docChgLst>
  <pc:docChgLst>
    <pc:chgData name="ahmad jari" userId="740a0c3b6edae505" providerId="LiveId" clId="{E806CDF6-F782-4D8D-8BE9-133AA01C4FA1}"/>
    <pc:docChg chg="undo redo custSel addSld delSld modSld sldOrd modMainMaster">
      <pc:chgData name="ahmad jari" userId="740a0c3b6edae505" providerId="LiveId" clId="{E806CDF6-F782-4D8D-8BE9-133AA01C4FA1}" dt="2021-01-20T07:44:51.276" v="1337" actId="207"/>
      <pc:docMkLst>
        <pc:docMk/>
      </pc:docMkLst>
      <pc:sldChg chg="addSp modSp mod modTransition setBg">
        <pc:chgData name="ahmad jari" userId="740a0c3b6edae505" providerId="LiveId" clId="{E806CDF6-F782-4D8D-8BE9-133AA01C4FA1}" dt="2021-01-20T07:41:37.927" v="1333"/>
        <pc:sldMkLst>
          <pc:docMk/>
          <pc:sldMk cId="1357504643" sldId="257"/>
        </pc:sldMkLst>
        <pc:spChg chg="mod">
          <ac:chgData name="ahmad jari" userId="740a0c3b6edae505" providerId="LiveId" clId="{E806CDF6-F782-4D8D-8BE9-133AA01C4FA1}" dt="2021-01-19T16:27:26.976" v="196"/>
          <ac:spMkLst>
            <pc:docMk/>
            <pc:sldMk cId="1357504643" sldId="257"/>
            <ac:spMk id="2" creationId="{00000000-0000-0000-0000-000000000000}"/>
          </ac:spMkLst>
        </pc:spChg>
        <pc:picChg chg="mod">
          <ac:chgData name="ahmad jari" userId="740a0c3b6edae505" providerId="LiveId" clId="{E806CDF6-F782-4D8D-8BE9-133AA01C4FA1}" dt="2021-01-20T07:35:31.508" v="1295" actId="1076"/>
          <ac:picMkLst>
            <pc:docMk/>
            <pc:sldMk cId="1357504643" sldId="257"/>
            <ac:picMk id="5" creationId="{00000000-0000-0000-0000-000000000000}"/>
          </ac:picMkLst>
        </pc:picChg>
        <pc:picChg chg="mod">
          <ac:chgData name="ahmad jari" userId="740a0c3b6edae505" providerId="LiveId" clId="{E806CDF6-F782-4D8D-8BE9-133AA01C4FA1}" dt="2021-01-20T07:35:18.552" v="1294" actId="1076"/>
          <ac:picMkLst>
            <pc:docMk/>
            <pc:sldMk cId="1357504643" sldId="257"/>
            <ac:picMk id="6" creationId="{00000000-0000-0000-0000-000000000000}"/>
          </ac:picMkLst>
        </pc:picChg>
        <pc:picChg chg="add mod">
          <ac:chgData name="ahmad jari" userId="740a0c3b6edae505" providerId="LiveId" clId="{E806CDF6-F782-4D8D-8BE9-133AA01C4FA1}" dt="2021-01-20T07:35:36.151" v="1296" actId="1076"/>
          <ac:picMkLst>
            <pc:docMk/>
            <pc:sldMk cId="1357504643" sldId="257"/>
            <ac:picMk id="7" creationId="{0035D08B-E3F7-4A52-938D-CE27443B3476}"/>
          </ac:picMkLst>
        </pc:picChg>
      </pc:sldChg>
      <pc:sldChg chg="modSp mod modTransition">
        <pc:chgData name="ahmad jari" userId="740a0c3b6edae505" providerId="LiveId" clId="{E806CDF6-F782-4D8D-8BE9-133AA01C4FA1}" dt="2021-01-20T07:41:37.927" v="1333"/>
        <pc:sldMkLst>
          <pc:docMk/>
          <pc:sldMk cId="4116367888" sldId="258"/>
        </pc:sldMkLst>
        <pc:spChg chg="mod">
          <ac:chgData name="ahmad jari" userId="740a0c3b6edae505" providerId="LiveId" clId="{E806CDF6-F782-4D8D-8BE9-133AA01C4FA1}" dt="2021-01-20T07:36:35.056" v="1299" actId="207"/>
          <ac:spMkLst>
            <pc:docMk/>
            <pc:sldMk cId="4116367888" sldId="258"/>
            <ac:spMk id="2" creationId="{00000000-0000-0000-0000-000000000000}"/>
          </ac:spMkLst>
        </pc:spChg>
        <pc:spChg chg="mod">
          <ac:chgData name="ahmad jari" userId="740a0c3b6edae505" providerId="LiveId" clId="{E806CDF6-F782-4D8D-8BE9-133AA01C4FA1}" dt="2021-01-20T07:37:48.005" v="1306" actId="121"/>
          <ac:spMkLst>
            <pc:docMk/>
            <pc:sldMk cId="4116367888" sldId="258"/>
            <ac:spMk id="3" creationId="{00000000-0000-0000-0000-000000000000}"/>
          </ac:spMkLst>
        </pc:spChg>
      </pc:sldChg>
      <pc:sldChg chg="addSp delSp modSp mod modTransition">
        <pc:chgData name="ahmad jari" userId="740a0c3b6edae505" providerId="LiveId" clId="{E806CDF6-F782-4D8D-8BE9-133AA01C4FA1}" dt="2021-01-20T07:41:37.927" v="1333"/>
        <pc:sldMkLst>
          <pc:docMk/>
          <pc:sldMk cId="1777801075" sldId="259"/>
        </pc:sldMkLst>
        <pc:spChg chg="mod">
          <ac:chgData name="ahmad jari" userId="740a0c3b6edae505" providerId="LiveId" clId="{E806CDF6-F782-4D8D-8BE9-133AA01C4FA1}" dt="2021-01-20T07:38:07.442" v="1307" actId="207"/>
          <ac:spMkLst>
            <pc:docMk/>
            <pc:sldMk cId="1777801075" sldId="259"/>
            <ac:spMk id="2" creationId="{00000000-0000-0000-0000-000000000000}"/>
          </ac:spMkLst>
        </pc:spChg>
        <pc:spChg chg="del mod">
          <ac:chgData name="ahmad jari" userId="740a0c3b6edae505" providerId="LiveId" clId="{E806CDF6-F782-4D8D-8BE9-133AA01C4FA1}" dt="2021-01-19T16:48:43.681" v="295"/>
          <ac:spMkLst>
            <pc:docMk/>
            <pc:sldMk cId="1777801075" sldId="259"/>
            <ac:spMk id="3" creationId="{00000000-0000-0000-0000-000000000000}"/>
          </ac:spMkLst>
        </pc:spChg>
        <pc:spChg chg="add mod">
          <ac:chgData name="ahmad jari" userId="740a0c3b6edae505" providerId="LiveId" clId="{E806CDF6-F782-4D8D-8BE9-133AA01C4FA1}" dt="2021-01-19T16:56:00.978" v="320" actId="255"/>
          <ac:spMkLst>
            <pc:docMk/>
            <pc:sldMk cId="1777801075" sldId="259"/>
            <ac:spMk id="7" creationId="{D3677924-A3D9-4752-90EA-6153F95D02F2}"/>
          </ac:spMkLst>
        </pc:spChg>
        <pc:cxnChg chg="del">
          <ac:chgData name="ahmad jari" userId="740a0c3b6edae505" providerId="LiveId" clId="{E806CDF6-F782-4D8D-8BE9-133AA01C4FA1}" dt="2021-01-19T16:48:43.619" v="293" actId="478"/>
          <ac:cxnSpMkLst>
            <pc:docMk/>
            <pc:sldMk cId="1777801075" sldId="259"/>
            <ac:cxnSpMk id="5" creationId="{00000000-0000-0000-0000-000000000000}"/>
          </ac:cxnSpMkLst>
        </pc:cxnChg>
        <pc:cxnChg chg="del">
          <ac:chgData name="ahmad jari" userId="740a0c3b6edae505" providerId="LiveId" clId="{E806CDF6-F782-4D8D-8BE9-133AA01C4FA1}" dt="2021-01-19T16:48:46.243" v="296" actId="478"/>
          <ac:cxnSpMkLst>
            <pc:docMk/>
            <pc:sldMk cId="1777801075" sldId="259"/>
            <ac:cxnSpMk id="9" creationId="{00000000-0000-0000-0000-000000000000}"/>
          </ac:cxnSpMkLst>
        </pc:cxnChg>
      </pc:sldChg>
      <pc:sldChg chg="delSp modSp mod modTransition">
        <pc:chgData name="ahmad jari" userId="740a0c3b6edae505" providerId="LiveId" clId="{E806CDF6-F782-4D8D-8BE9-133AA01C4FA1}" dt="2021-01-20T07:41:37.927" v="1333"/>
        <pc:sldMkLst>
          <pc:docMk/>
          <pc:sldMk cId="2876770375" sldId="260"/>
        </pc:sldMkLst>
        <pc:spChg chg="mod">
          <ac:chgData name="ahmad jari" userId="740a0c3b6edae505" providerId="LiveId" clId="{E806CDF6-F782-4D8D-8BE9-133AA01C4FA1}" dt="2021-01-19T17:28:47.264" v="572" actId="27636"/>
          <ac:spMkLst>
            <pc:docMk/>
            <pc:sldMk cId="2876770375" sldId="260"/>
            <ac:spMk id="2" creationId="{00000000-0000-0000-0000-000000000000}"/>
          </ac:spMkLst>
        </pc:spChg>
        <pc:spChg chg="mod">
          <ac:chgData name="ahmad jari" userId="740a0c3b6edae505" providerId="LiveId" clId="{E806CDF6-F782-4D8D-8BE9-133AA01C4FA1}" dt="2021-01-20T07:39:35.232" v="1318" actId="20577"/>
          <ac:spMkLst>
            <pc:docMk/>
            <pc:sldMk cId="2876770375" sldId="260"/>
            <ac:spMk id="4" creationId="{00000000-0000-0000-0000-000000000000}"/>
          </ac:spMkLst>
        </pc:spChg>
        <pc:cxnChg chg="del">
          <ac:chgData name="ahmad jari" userId="740a0c3b6edae505" providerId="LiveId" clId="{E806CDF6-F782-4D8D-8BE9-133AA01C4FA1}" dt="2021-01-19T17:11:02.485" v="380" actId="478"/>
          <ac:cxnSpMkLst>
            <pc:docMk/>
            <pc:sldMk cId="2876770375" sldId="260"/>
            <ac:cxnSpMk id="6" creationId="{00000000-0000-0000-0000-000000000000}"/>
          </ac:cxnSpMkLst>
        </pc:cxnChg>
        <pc:cxnChg chg="del">
          <ac:chgData name="ahmad jari" userId="740a0c3b6edae505" providerId="LiveId" clId="{E806CDF6-F782-4D8D-8BE9-133AA01C4FA1}" dt="2021-01-19T17:11:05.411" v="381" actId="478"/>
          <ac:cxnSpMkLst>
            <pc:docMk/>
            <pc:sldMk cId="2876770375" sldId="260"/>
            <ac:cxnSpMk id="9" creationId="{00000000-0000-0000-0000-000000000000}"/>
          </ac:cxnSpMkLst>
        </pc:cxnChg>
      </pc:sldChg>
      <pc:sldChg chg="del ord setBg">
        <pc:chgData name="ahmad jari" userId="740a0c3b6edae505" providerId="LiveId" clId="{E806CDF6-F782-4D8D-8BE9-133AA01C4FA1}" dt="2021-01-19T17:57:42.187" v="854" actId="2696"/>
        <pc:sldMkLst>
          <pc:docMk/>
          <pc:sldMk cId="1681533809" sldId="261"/>
        </pc:sldMkLst>
      </pc:sldChg>
      <pc:sldChg chg="modSp mod ord modTransition">
        <pc:chgData name="ahmad jari" userId="740a0c3b6edae505" providerId="LiveId" clId="{E806CDF6-F782-4D8D-8BE9-133AA01C4FA1}" dt="2021-01-20T07:41:37.927" v="1333"/>
        <pc:sldMkLst>
          <pc:docMk/>
          <pc:sldMk cId="1936957401" sldId="262"/>
        </pc:sldMkLst>
        <pc:spChg chg="mod">
          <ac:chgData name="ahmad jari" userId="740a0c3b6edae505" providerId="LiveId" clId="{E806CDF6-F782-4D8D-8BE9-133AA01C4FA1}" dt="2021-01-19T17:31:08.411" v="577" actId="14100"/>
          <ac:spMkLst>
            <pc:docMk/>
            <pc:sldMk cId="1936957401" sldId="262"/>
            <ac:spMk id="2" creationId="{00000000-0000-0000-0000-000000000000}"/>
          </ac:spMkLst>
        </pc:spChg>
        <pc:spChg chg="mod">
          <ac:chgData name="ahmad jari" userId="740a0c3b6edae505" providerId="LiveId" clId="{E806CDF6-F782-4D8D-8BE9-133AA01C4FA1}" dt="2021-01-19T17:41:04.660" v="665" actId="27636"/>
          <ac:spMkLst>
            <pc:docMk/>
            <pc:sldMk cId="1936957401" sldId="262"/>
            <ac:spMk id="3" creationId="{00000000-0000-0000-0000-000000000000}"/>
          </ac:spMkLst>
        </pc:spChg>
      </pc:sldChg>
      <pc:sldChg chg="modSp mod modTransition">
        <pc:chgData name="ahmad jari" userId="740a0c3b6edae505" providerId="LiveId" clId="{E806CDF6-F782-4D8D-8BE9-133AA01C4FA1}" dt="2021-01-20T07:41:37.927" v="1333"/>
        <pc:sldMkLst>
          <pc:docMk/>
          <pc:sldMk cId="3828336469" sldId="263"/>
        </pc:sldMkLst>
        <pc:spChg chg="mod">
          <ac:chgData name="ahmad jari" userId="740a0c3b6edae505" providerId="LiveId" clId="{E806CDF6-F782-4D8D-8BE9-133AA01C4FA1}" dt="2021-01-19T17:54:34.606" v="844" actId="27636"/>
          <ac:spMkLst>
            <pc:docMk/>
            <pc:sldMk cId="3828336469" sldId="263"/>
            <ac:spMk id="2" creationId="{00000000-0000-0000-0000-000000000000}"/>
          </ac:spMkLst>
        </pc:spChg>
        <pc:spChg chg="mod">
          <ac:chgData name="ahmad jari" userId="740a0c3b6edae505" providerId="LiveId" clId="{E806CDF6-F782-4D8D-8BE9-133AA01C4FA1}" dt="2021-01-19T17:56:16.849" v="853" actId="1076"/>
          <ac:spMkLst>
            <pc:docMk/>
            <pc:sldMk cId="3828336469" sldId="263"/>
            <ac:spMk id="3" creationId="{00000000-0000-0000-0000-000000000000}"/>
          </ac:spMkLst>
        </pc:spChg>
      </pc:sldChg>
      <pc:sldChg chg="addSp delSp modSp mod ord modTransition">
        <pc:chgData name="ahmad jari" userId="740a0c3b6edae505" providerId="LiveId" clId="{E806CDF6-F782-4D8D-8BE9-133AA01C4FA1}" dt="2021-01-20T07:41:37.927" v="1333"/>
        <pc:sldMkLst>
          <pc:docMk/>
          <pc:sldMk cId="305404454" sldId="264"/>
        </pc:sldMkLst>
        <pc:spChg chg="del mod">
          <ac:chgData name="ahmad jari" userId="740a0c3b6edae505" providerId="LiveId" clId="{E806CDF6-F782-4D8D-8BE9-133AA01C4FA1}" dt="2021-01-19T21:40:13.321" v="1028" actId="478"/>
          <ac:spMkLst>
            <pc:docMk/>
            <pc:sldMk cId="305404454" sldId="264"/>
            <ac:spMk id="3" creationId="{00000000-0000-0000-0000-000000000000}"/>
          </ac:spMkLst>
        </pc:spChg>
        <pc:picChg chg="add del mod">
          <ac:chgData name="ahmad jari" userId="740a0c3b6edae505" providerId="LiveId" clId="{E806CDF6-F782-4D8D-8BE9-133AA01C4FA1}" dt="2021-01-20T06:49:57.517" v="1039" actId="478"/>
          <ac:picMkLst>
            <pc:docMk/>
            <pc:sldMk cId="305404454" sldId="264"/>
            <ac:picMk id="2" creationId="{4EB80057-D012-4A84-BF58-FCE38A1419F2}"/>
          </ac:picMkLst>
        </pc:picChg>
        <pc:picChg chg="add mod">
          <ac:chgData name="ahmad jari" userId="740a0c3b6edae505" providerId="LiveId" clId="{E806CDF6-F782-4D8D-8BE9-133AA01C4FA1}" dt="2021-01-20T06:51:04.493" v="1044" actId="14100"/>
          <ac:picMkLst>
            <pc:docMk/>
            <pc:sldMk cId="305404454" sldId="264"/>
            <ac:picMk id="3" creationId="{76AB6A8E-A9AF-44C0-BAFA-73B14ECEC481}"/>
          </ac:picMkLst>
        </pc:picChg>
      </pc:sldChg>
      <pc:sldChg chg="del ord">
        <pc:chgData name="ahmad jari" userId="740a0c3b6edae505" providerId="LiveId" clId="{E806CDF6-F782-4D8D-8BE9-133AA01C4FA1}" dt="2021-01-20T07:34:02.816" v="1283" actId="2696"/>
        <pc:sldMkLst>
          <pc:docMk/>
          <pc:sldMk cId="3719981013" sldId="265"/>
        </pc:sldMkLst>
      </pc:sldChg>
      <pc:sldChg chg="del">
        <pc:chgData name="ahmad jari" userId="740a0c3b6edae505" providerId="LiveId" clId="{E806CDF6-F782-4D8D-8BE9-133AA01C4FA1}" dt="2021-01-20T07:34:07.133" v="1284" actId="2696"/>
        <pc:sldMkLst>
          <pc:docMk/>
          <pc:sldMk cId="3687221094" sldId="266"/>
        </pc:sldMkLst>
      </pc:sldChg>
      <pc:sldChg chg="del">
        <pc:chgData name="ahmad jari" userId="740a0c3b6edae505" providerId="LiveId" clId="{E806CDF6-F782-4D8D-8BE9-133AA01C4FA1}" dt="2021-01-20T07:34:10.921" v="1285" actId="2696"/>
        <pc:sldMkLst>
          <pc:docMk/>
          <pc:sldMk cId="4054934745" sldId="267"/>
        </pc:sldMkLst>
      </pc:sldChg>
      <pc:sldChg chg="del">
        <pc:chgData name="ahmad jari" userId="740a0c3b6edae505" providerId="LiveId" clId="{E806CDF6-F782-4D8D-8BE9-133AA01C4FA1}" dt="2021-01-20T07:34:14.379" v="1286" actId="2696"/>
        <pc:sldMkLst>
          <pc:docMk/>
          <pc:sldMk cId="1908376747" sldId="268"/>
        </pc:sldMkLst>
      </pc:sldChg>
      <pc:sldChg chg="del">
        <pc:chgData name="ahmad jari" userId="740a0c3b6edae505" providerId="LiveId" clId="{E806CDF6-F782-4D8D-8BE9-133AA01C4FA1}" dt="2021-01-20T07:34:21.986" v="1288" actId="2696"/>
        <pc:sldMkLst>
          <pc:docMk/>
          <pc:sldMk cId="3891007309" sldId="269"/>
        </pc:sldMkLst>
      </pc:sldChg>
      <pc:sldChg chg="del">
        <pc:chgData name="ahmad jari" userId="740a0c3b6edae505" providerId="LiveId" clId="{E806CDF6-F782-4D8D-8BE9-133AA01C4FA1}" dt="2021-01-20T07:34:25.795" v="1289" actId="2696"/>
        <pc:sldMkLst>
          <pc:docMk/>
          <pc:sldMk cId="400961645" sldId="270"/>
        </pc:sldMkLst>
      </pc:sldChg>
      <pc:sldChg chg="del">
        <pc:chgData name="ahmad jari" userId="740a0c3b6edae505" providerId="LiveId" clId="{E806CDF6-F782-4D8D-8BE9-133AA01C4FA1}" dt="2021-01-20T07:34:29.157" v="1290" actId="2696"/>
        <pc:sldMkLst>
          <pc:docMk/>
          <pc:sldMk cId="3284840601" sldId="271"/>
        </pc:sldMkLst>
      </pc:sldChg>
      <pc:sldChg chg="del">
        <pc:chgData name="ahmad jari" userId="740a0c3b6edae505" providerId="LiveId" clId="{E806CDF6-F782-4D8D-8BE9-133AA01C4FA1}" dt="2021-01-20T07:34:32.469" v="1291" actId="2696"/>
        <pc:sldMkLst>
          <pc:docMk/>
          <pc:sldMk cId="4090314805" sldId="272"/>
        </pc:sldMkLst>
      </pc:sldChg>
      <pc:sldChg chg="del">
        <pc:chgData name="ahmad jari" userId="740a0c3b6edae505" providerId="LiveId" clId="{E806CDF6-F782-4D8D-8BE9-133AA01C4FA1}" dt="2021-01-20T07:34:40.265" v="1292" actId="2696"/>
        <pc:sldMkLst>
          <pc:docMk/>
          <pc:sldMk cId="4184077428" sldId="273"/>
        </pc:sldMkLst>
      </pc:sldChg>
      <pc:sldChg chg="modSp del">
        <pc:chgData name="ahmad jari" userId="740a0c3b6edae505" providerId="LiveId" clId="{E806CDF6-F782-4D8D-8BE9-133AA01C4FA1}" dt="2021-01-20T07:34:46.331" v="1293" actId="2696"/>
        <pc:sldMkLst>
          <pc:docMk/>
          <pc:sldMk cId="3914447587" sldId="275"/>
        </pc:sldMkLst>
        <pc:spChg chg="mod">
          <ac:chgData name="ahmad jari" userId="740a0c3b6edae505" providerId="LiveId" clId="{E806CDF6-F782-4D8D-8BE9-133AA01C4FA1}" dt="2021-01-19T16:27:26.976" v="196"/>
          <ac:spMkLst>
            <pc:docMk/>
            <pc:sldMk cId="3914447587" sldId="275"/>
            <ac:spMk id="2" creationId="{00000000-0000-0000-0000-000000000000}"/>
          </ac:spMkLst>
        </pc:spChg>
        <pc:picChg chg="mod">
          <ac:chgData name="ahmad jari" userId="740a0c3b6edae505" providerId="LiveId" clId="{E806CDF6-F782-4D8D-8BE9-133AA01C4FA1}" dt="2021-01-19T16:27:26.976" v="196"/>
          <ac:picMkLst>
            <pc:docMk/>
            <pc:sldMk cId="3914447587" sldId="275"/>
            <ac:picMk id="5" creationId="{00000000-0000-0000-0000-000000000000}"/>
          </ac:picMkLst>
        </pc:picChg>
        <pc:picChg chg="mod">
          <ac:chgData name="ahmad jari" userId="740a0c3b6edae505" providerId="LiveId" clId="{E806CDF6-F782-4D8D-8BE9-133AA01C4FA1}" dt="2021-01-19T16:27:26.976" v="196"/>
          <ac:picMkLst>
            <pc:docMk/>
            <pc:sldMk cId="3914447587" sldId="275"/>
            <ac:picMk id="6" creationId="{00000000-0000-0000-0000-000000000000}"/>
          </ac:picMkLst>
        </pc:picChg>
      </pc:sldChg>
      <pc:sldChg chg="addSp delSp modSp add mod ord modTransition">
        <pc:chgData name="ahmad jari" userId="740a0c3b6edae505" providerId="LiveId" clId="{E806CDF6-F782-4D8D-8BE9-133AA01C4FA1}" dt="2021-01-20T07:41:37.927" v="1333"/>
        <pc:sldMkLst>
          <pc:docMk/>
          <pc:sldMk cId="4163433448" sldId="276"/>
        </pc:sldMkLst>
        <pc:spChg chg="add del mod">
          <ac:chgData name="ahmad jari" userId="740a0c3b6edae505" providerId="LiveId" clId="{E806CDF6-F782-4D8D-8BE9-133AA01C4FA1}" dt="2021-01-19T17:02:24.764" v="350" actId="478"/>
          <ac:spMkLst>
            <pc:docMk/>
            <pc:sldMk cId="4163433448" sldId="276"/>
            <ac:spMk id="2" creationId="{417D9F88-A75C-4FAD-92FF-C0638834329D}"/>
          </ac:spMkLst>
        </pc:spChg>
        <pc:spChg chg="mod">
          <ac:chgData name="ahmad jari" userId="740a0c3b6edae505" providerId="LiveId" clId="{E806CDF6-F782-4D8D-8BE9-133AA01C4FA1}" dt="2021-01-20T07:39:05.317" v="1308" actId="207"/>
          <ac:spMkLst>
            <pc:docMk/>
            <pc:sldMk cId="4163433448" sldId="276"/>
            <ac:spMk id="3" creationId="{00000000-0000-0000-0000-000000000000}"/>
          </ac:spMkLst>
        </pc:spChg>
      </pc:sldChg>
      <pc:sldChg chg="modSp add mod ord modTransition">
        <pc:chgData name="ahmad jari" userId="740a0c3b6edae505" providerId="LiveId" clId="{E806CDF6-F782-4D8D-8BE9-133AA01C4FA1}" dt="2021-01-20T07:41:37.927" v="1333"/>
        <pc:sldMkLst>
          <pc:docMk/>
          <pc:sldMk cId="3917218935" sldId="277"/>
        </pc:sldMkLst>
        <pc:spChg chg="mod">
          <ac:chgData name="ahmad jari" userId="740a0c3b6edae505" providerId="LiveId" clId="{E806CDF6-F782-4D8D-8BE9-133AA01C4FA1}" dt="2021-01-19T17:41:43.889" v="669" actId="121"/>
          <ac:spMkLst>
            <pc:docMk/>
            <pc:sldMk cId="3917218935" sldId="277"/>
            <ac:spMk id="3" creationId="{00000000-0000-0000-0000-000000000000}"/>
          </ac:spMkLst>
        </pc:spChg>
      </pc:sldChg>
      <pc:sldChg chg="addSp modSp add del mod ord">
        <pc:chgData name="ahmad jari" userId="740a0c3b6edae505" providerId="LiveId" clId="{E806CDF6-F782-4D8D-8BE9-133AA01C4FA1}" dt="2021-01-20T07:34:17.755" v="1287" actId="2696"/>
        <pc:sldMkLst>
          <pc:docMk/>
          <pc:sldMk cId="2159013177" sldId="278"/>
        </pc:sldMkLst>
        <pc:spChg chg="mod">
          <ac:chgData name="ahmad jari" userId="740a0c3b6edae505" providerId="LiveId" clId="{E806CDF6-F782-4D8D-8BE9-133AA01C4FA1}" dt="2021-01-19T17:58:50.576" v="863" actId="20577"/>
          <ac:spMkLst>
            <pc:docMk/>
            <pc:sldMk cId="2159013177" sldId="278"/>
            <ac:spMk id="2" creationId="{00000000-0000-0000-0000-000000000000}"/>
          </ac:spMkLst>
        </pc:spChg>
        <pc:spChg chg="mod">
          <ac:chgData name="ahmad jari" userId="740a0c3b6edae505" providerId="LiveId" clId="{E806CDF6-F782-4D8D-8BE9-133AA01C4FA1}" dt="2021-01-19T18:01:04.826" v="867" actId="20577"/>
          <ac:spMkLst>
            <pc:docMk/>
            <pc:sldMk cId="2159013177" sldId="278"/>
            <ac:spMk id="3" creationId="{00000000-0000-0000-0000-000000000000}"/>
          </ac:spMkLst>
        </pc:spChg>
        <pc:picChg chg="add mod">
          <ac:chgData name="ahmad jari" userId="740a0c3b6edae505" providerId="LiveId" clId="{E806CDF6-F782-4D8D-8BE9-133AA01C4FA1}" dt="2021-01-19T18:01:49.211" v="872" actId="14100"/>
          <ac:picMkLst>
            <pc:docMk/>
            <pc:sldMk cId="2159013177" sldId="278"/>
            <ac:picMk id="4" creationId="{5744B560-8191-448B-951B-4E5069C6972C}"/>
          </ac:picMkLst>
        </pc:picChg>
      </pc:sldChg>
      <pc:sldChg chg="addSp delSp modSp add mod modTransition">
        <pc:chgData name="ahmad jari" userId="740a0c3b6edae505" providerId="LiveId" clId="{E806CDF6-F782-4D8D-8BE9-133AA01C4FA1}" dt="2021-01-20T07:41:37.927" v="1333"/>
        <pc:sldMkLst>
          <pc:docMk/>
          <pc:sldMk cId="4137369114" sldId="279"/>
        </pc:sldMkLst>
        <pc:spChg chg="mod">
          <ac:chgData name="ahmad jari" userId="740a0c3b6edae505" providerId="LiveId" clId="{E806CDF6-F782-4D8D-8BE9-133AA01C4FA1}" dt="2021-01-19T18:17:58.636" v="903" actId="20577"/>
          <ac:spMkLst>
            <pc:docMk/>
            <pc:sldMk cId="4137369114" sldId="279"/>
            <ac:spMk id="2" creationId="{00000000-0000-0000-0000-000000000000}"/>
          </ac:spMkLst>
        </pc:spChg>
        <pc:spChg chg="mod">
          <ac:chgData name="ahmad jari" userId="740a0c3b6edae505" providerId="LiveId" clId="{E806CDF6-F782-4D8D-8BE9-133AA01C4FA1}" dt="2021-01-20T06:49:39.176" v="1038" actId="113"/>
          <ac:spMkLst>
            <pc:docMk/>
            <pc:sldMk cId="4137369114" sldId="279"/>
            <ac:spMk id="3" creationId="{00000000-0000-0000-0000-000000000000}"/>
          </ac:spMkLst>
        </pc:spChg>
        <pc:picChg chg="add del mod">
          <ac:chgData name="ahmad jari" userId="740a0c3b6edae505" providerId="LiveId" clId="{E806CDF6-F782-4D8D-8BE9-133AA01C4FA1}" dt="2021-01-19T21:39:58.204" v="1026"/>
          <ac:picMkLst>
            <pc:docMk/>
            <pc:sldMk cId="4137369114" sldId="279"/>
            <ac:picMk id="4" creationId="{0B20250B-5238-488C-A7E1-5B9F7DA6C4DD}"/>
          </ac:picMkLst>
        </pc:picChg>
      </pc:sldChg>
      <pc:sldChg chg="modSp add mod modTransition">
        <pc:chgData name="ahmad jari" userId="740a0c3b6edae505" providerId="LiveId" clId="{E806CDF6-F782-4D8D-8BE9-133AA01C4FA1}" dt="2021-01-20T07:41:37.927" v="1333"/>
        <pc:sldMkLst>
          <pc:docMk/>
          <pc:sldMk cId="4152061697" sldId="280"/>
        </pc:sldMkLst>
        <pc:spChg chg="mod">
          <ac:chgData name="ahmad jari" userId="740a0c3b6edae505" providerId="LiveId" clId="{E806CDF6-F782-4D8D-8BE9-133AA01C4FA1}" dt="2021-01-20T06:54:07.325" v="1052" actId="20577"/>
          <ac:spMkLst>
            <pc:docMk/>
            <pc:sldMk cId="4152061697" sldId="280"/>
            <ac:spMk id="2" creationId="{00000000-0000-0000-0000-000000000000}"/>
          </ac:spMkLst>
        </pc:spChg>
        <pc:spChg chg="mod">
          <ac:chgData name="ahmad jari" userId="740a0c3b6edae505" providerId="LiveId" clId="{E806CDF6-F782-4D8D-8BE9-133AA01C4FA1}" dt="2021-01-20T06:57:13.090" v="1065" actId="207"/>
          <ac:spMkLst>
            <pc:docMk/>
            <pc:sldMk cId="4152061697" sldId="280"/>
            <ac:spMk id="3" creationId="{00000000-0000-0000-0000-000000000000}"/>
          </ac:spMkLst>
        </pc:spChg>
      </pc:sldChg>
      <pc:sldChg chg="addSp delSp modSp add mod ord modTransition">
        <pc:chgData name="ahmad jari" userId="740a0c3b6edae505" providerId="LiveId" clId="{E806CDF6-F782-4D8D-8BE9-133AA01C4FA1}" dt="2021-01-20T07:41:37.927" v="1333"/>
        <pc:sldMkLst>
          <pc:docMk/>
          <pc:sldMk cId="101102786" sldId="281"/>
        </pc:sldMkLst>
        <pc:spChg chg="add mod">
          <ac:chgData name="ahmad jari" userId="740a0c3b6edae505" providerId="LiveId" clId="{E806CDF6-F782-4D8D-8BE9-133AA01C4FA1}" dt="2021-01-20T07:03:31.685" v="1126" actId="6549"/>
          <ac:spMkLst>
            <pc:docMk/>
            <pc:sldMk cId="101102786" sldId="281"/>
            <ac:spMk id="4" creationId="{A377B682-08FF-4168-9428-D761F6894906}"/>
          </ac:spMkLst>
        </pc:spChg>
        <pc:picChg chg="del">
          <ac:chgData name="ahmad jari" userId="740a0c3b6edae505" providerId="LiveId" clId="{E806CDF6-F782-4D8D-8BE9-133AA01C4FA1}" dt="2021-01-20T06:58:34.532" v="1071" actId="478"/>
          <ac:picMkLst>
            <pc:docMk/>
            <pc:sldMk cId="101102786" sldId="281"/>
            <ac:picMk id="3" creationId="{76AB6A8E-A9AF-44C0-BAFA-73B14ECEC481}"/>
          </ac:picMkLst>
        </pc:picChg>
      </pc:sldChg>
      <pc:sldChg chg="modSp add mod modTransition">
        <pc:chgData name="ahmad jari" userId="740a0c3b6edae505" providerId="LiveId" clId="{E806CDF6-F782-4D8D-8BE9-133AA01C4FA1}" dt="2021-01-20T07:41:37.927" v="1333"/>
        <pc:sldMkLst>
          <pc:docMk/>
          <pc:sldMk cId="2216280490" sldId="282"/>
        </pc:sldMkLst>
        <pc:spChg chg="mod">
          <ac:chgData name="ahmad jari" userId="740a0c3b6edae505" providerId="LiveId" clId="{E806CDF6-F782-4D8D-8BE9-133AA01C4FA1}" dt="2021-01-20T07:04:42.059" v="1132" actId="20577"/>
          <ac:spMkLst>
            <pc:docMk/>
            <pc:sldMk cId="2216280490" sldId="282"/>
            <ac:spMk id="2" creationId="{00000000-0000-0000-0000-000000000000}"/>
          </ac:spMkLst>
        </pc:spChg>
        <pc:spChg chg="mod">
          <ac:chgData name="ahmad jari" userId="740a0c3b6edae505" providerId="LiveId" clId="{E806CDF6-F782-4D8D-8BE9-133AA01C4FA1}" dt="2021-01-20T07:09:46.418" v="1204" actId="313"/>
          <ac:spMkLst>
            <pc:docMk/>
            <pc:sldMk cId="2216280490" sldId="282"/>
            <ac:spMk id="3" creationId="{00000000-0000-0000-0000-000000000000}"/>
          </ac:spMkLst>
        </pc:spChg>
      </pc:sldChg>
      <pc:sldChg chg="modSp add mod modTransition">
        <pc:chgData name="ahmad jari" userId="740a0c3b6edae505" providerId="LiveId" clId="{E806CDF6-F782-4D8D-8BE9-133AA01C4FA1}" dt="2021-01-20T07:41:37.927" v="1333"/>
        <pc:sldMkLst>
          <pc:docMk/>
          <pc:sldMk cId="4565221" sldId="283"/>
        </pc:sldMkLst>
        <pc:spChg chg="mod">
          <ac:chgData name="ahmad jari" userId="740a0c3b6edae505" providerId="LiveId" clId="{E806CDF6-F782-4D8D-8BE9-133AA01C4FA1}" dt="2021-01-20T07:10:56.807" v="1211" actId="207"/>
          <ac:spMkLst>
            <pc:docMk/>
            <pc:sldMk cId="4565221" sldId="283"/>
            <ac:spMk id="4" creationId="{A377B682-08FF-4168-9428-D761F6894906}"/>
          </ac:spMkLst>
        </pc:spChg>
      </pc:sldChg>
      <pc:sldChg chg="modSp add mod modTransition">
        <pc:chgData name="ahmad jari" userId="740a0c3b6edae505" providerId="LiveId" clId="{E806CDF6-F782-4D8D-8BE9-133AA01C4FA1}" dt="2021-01-20T07:41:37.927" v="1333"/>
        <pc:sldMkLst>
          <pc:docMk/>
          <pc:sldMk cId="2009804284" sldId="284"/>
        </pc:sldMkLst>
        <pc:spChg chg="mod">
          <ac:chgData name="ahmad jari" userId="740a0c3b6edae505" providerId="LiveId" clId="{E806CDF6-F782-4D8D-8BE9-133AA01C4FA1}" dt="2021-01-20T07:12:39.278" v="1220" actId="20577"/>
          <ac:spMkLst>
            <pc:docMk/>
            <pc:sldMk cId="2009804284" sldId="284"/>
            <ac:spMk id="2" creationId="{00000000-0000-0000-0000-000000000000}"/>
          </ac:spMkLst>
        </pc:spChg>
        <pc:spChg chg="mod">
          <ac:chgData name="ahmad jari" userId="740a0c3b6edae505" providerId="LiveId" clId="{E806CDF6-F782-4D8D-8BE9-133AA01C4FA1}" dt="2021-01-20T07:19:26.684" v="1246" actId="255"/>
          <ac:spMkLst>
            <pc:docMk/>
            <pc:sldMk cId="2009804284" sldId="284"/>
            <ac:spMk id="3" creationId="{00000000-0000-0000-0000-000000000000}"/>
          </ac:spMkLst>
        </pc:spChg>
      </pc:sldChg>
      <pc:sldChg chg="modSp add mod modTransition">
        <pc:chgData name="ahmad jari" userId="740a0c3b6edae505" providerId="LiveId" clId="{E806CDF6-F782-4D8D-8BE9-133AA01C4FA1}" dt="2021-01-20T07:41:37.927" v="1333"/>
        <pc:sldMkLst>
          <pc:docMk/>
          <pc:sldMk cId="1268068101" sldId="285"/>
        </pc:sldMkLst>
        <pc:spChg chg="mod">
          <ac:chgData name="ahmad jari" userId="740a0c3b6edae505" providerId="LiveId" clId="{E806CDF6-F782-4D8D-8BE9-133AA01C4FA1}" dt="2021-01-20T07:21:05.979" v="1251" actId="6549"/>
          <ac:spMkLst>
            <pc:docMk/>
            <pc:sldMk cId="1268068101" sldId="285"/>
            <ac:spMk id="2" creationId="{00000000-0000-0000-0000-000000000000}"/>
          </ac:spMkLst>
        </pc:spChg>
        <pc:spChg chg="mod">
          <ac:chgData name="ahmad jari" userId="740a0c3b6edae505" providerId="LiveId" clId="{E806CDF6-F782-4D8D-8BE9-133AA01C4FA1}" dt="2021-01-20T07:22:13.642" v="1257" actId="207"/>
          <ac:spMkLst>
            <pc:docMk/>
            <pc:sldMk cId="1268068101" sldId="285"/>
            <ac:spMk id="3" creationId="{00000000-0000-0000-0000-000000000000}"/>
          </ac:spMkLst>
        </pc:spChg>
      </pc:sldChg>
      <pc:sldChg chg="modSp add del mod ord">
        <pc:chgData name="ahmad jari" userId="740a0c3b6edae505" providerId="LiveId" clId="{E806CDF6-F782-4D8D-8BE9-133AA01C4FA1}" dt="2021-01-20T07:33:59.174" v="1282" actId="2696"/>
        <pc:sldMkLst>
          <pc:docMk/>
          <pc:sldMk cId="1697514823" sldId="286"/>
        </pc:sldMkLst>
        <pc:spChg chg="mod">
          <ac:chgData name="ahmad jari" userId="740a0c3b6edae505" providerId="LiveId" clId="{E806CDF6-F782-4D8D-8BE9-133AA01C4FA1}" dt="2021-01-20T07:26:09.855" v="1275" actId="207"/>
          <ac:spMkLst>
            <pc:docMk/>
            <pc:sldMk cId="1697514823" sldId="286"/>
            <ac:spMk id="4" creationId="{A377B682-08FF-4168-9428-D761F6894906}"/>
          </ac:spMkLst>
        </pc:spChg>
      </pc:sldChg>
      <pc:sldChg chg="modSp add mod ord modTransition">
        <pc:chgData name="ahmad jari" userId="740a0c3b6edae505" providerId="LiveId" clId="{E806CDF6-F782-4D8D-8BE9-133AA01C4FA1}" dt="2021-01-20T07:41:37.927" v="1333"/>
        <pc:sldMkLst>
          <pc:docMk/>
          <pc:sldMk cId="4088080161" sldId="287"/>
        </pc:sldMkLst>
        <pc:spChg chg="mod">
          <ac:chgData name="ahmad jari" userId="740a0c3b6edae505" providerId="LiveId" clId="{E806CDF6-F782-4D8D-8BE9-133AA01C4FA1}" dt="2021-01-20T07:27:36.312" v="1281" actId="207"/>
          <ac:spMkLst>
            <pc:docMk/>
            <pc:sldMk cId="4088080161" sldId="287"/>
            <ac:spMk id="4" creationId="{A377B682-08FF-4168-9428-D761F6894906}"/>
          </ac:spMkLst>
        </pc:spChg>
      </pc:sldChg>
      <pc:sldChg chg="modSp add mod ord modTransition">
        <pc:chgData name="ahmad jari" userId="740a0c3b6edae505" providerId="LiveId" clId="{E806CDF6-F782-4D8D-8BE9-133AA01C4FA1}" dt="2021-01-20T07:41:37.927" v="1333"/>
        <pc:sldMkLst>
          <pc:docMk/>
          <pc:sldMk cId="2060433535" sldId="288"/>
        </pc:sldMkLst>
        <pc:spChg chg="mod">
          <ac:chgData name="ahmad jari" userId="740a0c3b6edae505" providerId="LiveId" clId="{E806CDF6-F782-4D8D-8BE9-133AA01C4FA1}" dt="2021-01-20T07:25:26.849" v="1271" actId="207"/>
          <ac:spMkLst>
            <pc:docMk/>
            <pc:sldMk cId="2060433535" sldId="288"/>
            <ac:spMk id="4" creationId="{A377B682-08FF-4168-9428-D761F6894906}"/>
          </ac:spMkLst>
        </pc:spChg>
      </pc:sldChg>
      <pc:sldChg chg="modSp add mod">
        <pc:chgData name="ahmad jari" userId="740a0c3b6edae505" providerId="LiveId" clId="{E806CDF6-F782-4D8D-8BE9-133AA01C4FA1}" dt="2021-01-20T07:44:51.276" v="1337" actId="207"/>
        <pc:sldMkLst>
          <pc:docMk/>
          <pc:sldMk cId="920802872" sldId="289"/>
        </pc:sldMkLst>
        <pc:spChg chg="mod">
          <ac:chgData name="ahmad jari" userId="740a0c3b6edae505" providerId="LiveId" clId="{E806CDF6-F782-4D8D-8BE9-133AA01C4FA1}" dt="2021-01-20T07:44:51.276" v="1337" actId="207"/>
          <ac:spMkLst>
            <pc:docMk/>
            <pc:sldMk cId="920802872" sldId="289"/>
            <ac:spMk id="4" creationId="{A377B682-08FF-4168-9428-D761F6894906}"/>
          </ac:spMkLst>
        </pc:spChg>
      </pc:sldChg>
      <pc:sldMasterChg chg="modTransition setBg modSldLayout">
        <pc:chgData name="ahmad jari" userId="740a0c3b6edae505" providerId="LiveId" clId="{E806CDF6-F782-4D8D-8BE9-133AA01C4FA1}" dt="2021-01-19T16:24:52.546" v="183"/>
        <pc:sldMasterMkLst>
          <pc:docMk/>
          <pc:sldMasterMk cId="1363386380" sldId="2147483678"/>
        </pc:sldMasterMkLst>
        <pc:sldLayoutChg chg="modTransition setBg">
          <pc:chgData name="ahmad jari" userId="740a0c3b6edae505" providerId="LiveId" clId="{E806CDF6-F782-4D8D-8BE9-133AA01C4FA1}" dt="2021-01-19T16:24:52.546" v="183"/>
          <pc:sldLayoutMkLst>
            <pc:docMk/>
            <pc:sldMasterMk cId="1363386380" sldId="2147483678"/>
            <pc:sldLayoutMk cId="410896574" sldId="2147483679"/>
          </pc:sldLayoutMkLst>
        </pc:sldLayoutChg>
        <pc:sldLayoutChg chg="setBg">
          <pc:chgData name="ahmad jari" userId="740a0c3b6edae505" providerId="LiveId" clId="{E806CDF6-F782-4D8D-8BE9-133AA01C4FA1}" dt="2021-01-19T16:24:52.546" v="183"/>
          <pc:sldLayoutMkLst>
            <pc:docMk/>
            <pc:sldMasterMk cId="1363386380" sldId="2147483678"/>
            <pc:sldLayoutMk cId="3620363956" sldId="2147483680"/>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1944801563" sldId="2147483681"/>
          </pc:sldLayoutMkLst>
        </pc:sldLayoutChg>
        <pc:sldLayoutChg chg="setBg">
          <pc:chgData name="ahmad jari" userId="740a0c3b6edae505" providerId="LiveId" clId="{E806CDF6-F782-4D8D-8BE9-133AA01C4FA1}" dt="2021-01-19T16:24:52.546" v="183"/>
          <pc:sldLayoutMkLst>
            <pc:docMk/>
            <pc:sldMasterMk cId="1363386380" sldId="2147483678"/>
            <pc:sldLayoutMk cId="3948655306" sldId="2147483682"/>
          </pc:sldLayoutMkLst>
        </pc:sldLayoutChg>
        <pc:sldLayoutChg chg="setBg">
          <pc:chgData name="ahmad jari" userId="740a0c3b6edae505" providerId="LiveId" clId="{E806CDF6-F782-4D8D-8BE9-133AA01C4FA1}" dt="2021-01-19T16:24:52.546" v="183"/>
          <pc:sldLayoutMkLst>
            <pc:docMk/>
            <pc:sldMasterMk cId="1363386380" sldId="2147483678"/>
            <pc:sldLayoutMk cId="2059665825" sldId="2147483683"/>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1102847520" sldId="2147483684"/>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53600729" sldId="2147483685"/>
          </pc:sldLayoutMkLst>
        </pc:sldLayoutChg>
        <pc:sldLayoutChg chg="setBg">
          <pc:chgData name="ahmad jari" userId="740a0c3b6edae505" providerId="LiveId" clId="{E806CDF6-F782-4D8D-8BE9-133AA01C4FA1}" dt="2021-01-19T16:24:52.546" v="183"/>
          <pc:sldLayoutMkLst>
            <pc:docMk/>
            <pc:sldMasterMk cId="1363386380" sldId="2147483678"/>
            <pc:sldLayoutMk cId="1177371441" sldId="2147483686"/>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2724903364" sldId="2147483687"/>
          </pc:sldLayoutMkLst>
        </pc:sldLayoutChg>
        <pc:sldLayoutChg chg="setBg">
          <pc:chgData name="ahmad jari" userId="740a0c3b6edae505" providerId="LiveId" clId="{E806CDF6-F782-4D8D-8BE9-133AA01C4FA1}" dt="2021-01-19T16:24:52.546" v="183"/>
          <pc:sldLayoutMkLst>
            <pc:docMk/>
            <pc:sldMasterMk cId="1363386380" sldId="2147483678"/>
            <pc:sldLayoutMk cId="984262435" sldId="2147483688"/>
          </pc:sldLayoutMkLst>
        </pc:sldLayoutChg>
        <pc:sldLayoutChg chg="setBg">
          <pc:chgData name="ahmad jari" userId="740a0c3b6edae505" providerId="LiveId" clId="{E806CDF6-F782-4D8D-8BE9-133AA01C4FA1}" dt="2021-01-19T16:24:52.546" v="183"/>
          <pc:sldLayoutMkLst>
            <pc:docMk/>
            <pc:sldMasterMk cId="1363386380" sldId="2147483678"/>
            <pc:sldLayoutMk cId="3444314967" sldId="2147483689"/>
          </pc:sldLayoutMkLst>
        </pc:sldLayoutChg>
        <pc:sldLayoutChg chg="setBg">
          <pc:chgData name="ahmad jari" userId="740a0c3b6edae505" providerId="LiveId" clId="{E806CDF6-F782-4D8D-8BE9-133AA01C4FA1}" dt="2021-01-19T16:24:52.546" v="183"/>
          <pc:sldLayoutMkLst>
            <pc:docMk/>
            <pc:sldMasterMk cId="1363386380" sldId="2147483678"/>
            <pc:sldLayoutMk cId="113880859" sldId="2147483690"/>
          </pc:sldLayoutMkLst>
        </pc:sldLayoutChg>
        <pc:sldLayoutChg chg="setBg">
          <pc:chgData name="ahmad jari" userId="740a0c3b6edae505" providerId="LiveId" clId="{E806CDF6-F782-4D8D-8BE9-133AA01C4FA1}" dt="2021-01-19T16:24:52.546" v="183"/>
          <pc:sldLayoutMkLst>
            <pc:docMk/>
            <pc:sldMasterMk cId="1363386380" sldId="2147483678"/>
            <pc:sldLayoutMk cId="827741372" sldId="2147483691"/>
          </pc:sldLayoutMkLst>
        </pc:sldLayoutChg>
      </pc:sldMasterChg>
      <pc:sldMasterChg chg="modTransition modSldLayout">
        <pc:chgData name="ahmad jari" userId="740a0c3b6edae505" providerId="LiveId" clId="{E806CDF6-F782-4D8D-8BE9-133AA01C4FA1}" dt="2021-01-19T16:25:38.995" v="184"/>
        <pc:sldMasterMkLst>
          <pc:docMk/>
          <pc:sldMasterMk cId="2339548062" sldId="2147483692"/>
        </pc:sldMasterMkLst>
        <pc:sldLayoutChg chg="modTransition">
          <pc:chgData name="ahmad jari" userId="740a0c3b6edae505" providerId="LiveId" clId="{E806CDF6-F782-4D8D-8BE9-133AA01C4FA1}" dt="2021-01-19T16:25:38.995" v="184"/>
          <pc:sldLayoutMkLst>
            <pc:docMk/>
            <pc:sldMasterMk cId="2339548062" sldId="2147483692"/>
            <pc:sldLayoutMk cId="1347290942" sldId="2147483693"/>
          </pc:sldLayoutMkLst>
        </pc:sldLayoutChg>
        <pc:sldLayoutChg chg="modTransition">
          <pc:chgData name="ahmad jari" userId="740a0c3b6edae505" providerId="LiveId" clId="{E806CDF6-F782-4D8D-8BE9-133AA01C4FA1}" dt="2021-01-19T16:25:38.995" v="184"/>
          <pc:sldLayoutMkLst>
            <pc:docMk/>
            <pc:sldMasterMk cId="2339548062" sldId="2147483692"/>
            <pc:sldLayoutMk cId="2190360012" sldId="2147483695"/>
          </pc:sldLayoutMkLst>
        </pc:sldLayoutChg>
        <pc:sldLayoutChg chg="modTransition">
          <pc:chgData name="ahmad jari" userId="740a0c3b6edae505" providerId="LiveId" clId="{E806CDF6-F782-4D8D-8BE9-133AA01C4FA1}" dt="2021-01-19T16:25:38.995" v="184"/>
          <pc:sldLayoutMkLst>
            <pc:docMk/>
            <pc:sldMasterMk cId="2339548062" sldId="2147483692"/>
            <pc:sldLayoutMk cId="2596755862" sldId="2147483698"/>
          </pc:sldLayoutMkLst>
        </pc:sldLayoutChg>
        <pc:sldLayoutChg chg="modTransition">
          <pc:chgData name="ahmad jari" userId="740a0c3b6edae505" providerId="LiveId" clId="{E806CDF6-F782-4D8D-8BE9-133AA01C4FA1}" dt="2021-01-19T16:25:38.995" v="184"/>
          <pc:sldLayoutMkLst>
            <pc:docMk/>
            <pc:sldMasterMk cId="2339548062" sldId="2147483692"/>
            <pc:sldLayoutMk cId="678524531" sldId="2147483699"/>
          </pc:sldLayoutMkLst>
        </pc:sldLayoutChg>
        <pc:sldLayoutChg chg="modTransition">
          <pc:chgData name="ahmad jari" userId="740a0c3b6edae505" providerId="LiveId" clId="{E806CDF6-F782-4D8D-8BE9-133AA01C4FA1}" dt="2021-01-19T16:25:38.995" v="184"/>
          <pc:sldLayoutMkLst>
            <pc:docMk/>
            <pc:sldMasterMk cId="2339548062" sldId="2147483692"/>
            <pc:sldLayoutMk cId="2137109725" sldId="2147483701"/>
          </pc:sldLayoutMkLst>
        </pc:sldLayoutChg>
      </pc:sldMasterChg>
      <pc:sldMasterChg chg="modTransition modSldLayout">
        <pc:chgData name="ahmad jari" userId="740a0c3b6edae505" providerId="LiveId" clId="{E806CDF6-F782-4D8D-8BE9-133AA01C4FA1}" dt="2021-01-19T16:25:58.869" v="185"/>
        <pc:sldMasterMkLst>
          <pc:docMk/>
          <pc:sldMasterMk cId="273853986" sldId="2147483706"/>
        </pc:sldMasterMkLst>
        <pc:sldLayoutChg chg="modTransition">
          <pc:chgData name="ahmad jari" userId="740a0c3b6edae505" providerId="LiveId" clId="{E806CDF6-F782-4D8D-8BE9-133AA01C4FA1}" dt="2021-01-19T16:25:58.869" v="185"/>
          <pc:sldLayoutMkLst>
            <pc:docMk/>
            <pc:sldMasterMk cId="273853986" sldId="2147483706"/>
            <pc:sldLayoutMk cId="1645957977" sldId="2147483707"/>
          </pc:sldLayoutMkLst>
        </pc:sldLayoutChg>
        <pc:sldLayoutChg chg="modTransition">
          <pc:chgData name="ahmad jari" userId="740a0c3b6edae505" providerId="LiveId" clId="{E806CDF6-F782-4D8D-8BE9-133AA01C4FA1}" dt="2021-01-19T16:25:58.869" v="185"/>
          <pc:sldLayoutMkLst>
            <pc:docMk/>
            <pc:sldMasterMk cId="273853986" sldId="2147483706"/>
            <pc:sldLayoutMk cId="703853424" sldId="2147483709"/>
          </pc:sldLayoutMkLst>
        </pc:sldLayoutChg>
        <pc:sldLayoutChg chg="modTransition">
          <pc:chgData name="ahmad jari" userId="740a0c3b6edae505" providerId="LiveId" clId="{E806CDF6-F782-4D8D-8BE9-133AA01C4FA1}" dt="2021-01-19T16:25:58.869" v="185"/>
          <pc:sldLayoutMkLst>
            <pc:docMk/>
            <pc:sldMasterMk cId="273853986" sldId="2147483706"/>
            <pc:sldLayoutMk cId="2105516376" sldId="2147483712"/>
          </pc:sldLayoutMkLst>
        </pc:sldLayoutChg>
        <pc:sldLayoutChg chg="modTransition">
          <pc:chgData name="ahmad jari" userId="740a0c3b6edae505" providerId="LiveId" clId="{E806CDF6-F782-4D8D-8BE9-133AA01C4FA1}" dt="2021-01-19T16:25:58.869" v="185"/>
          <pc:sldLayoutMkLst>
            <pc:docMk/>
            <pc:sldMasterMk cId="273853986" sldId="2147483706"/>
            <pc:sldLayoutMk cId="1499770799" sldId="2147483713"/>
          </pc:sldLayoutMkLst>
        </pc:sldLayoutChg>
        <pc:sldLayoutChg chg="modTransition">
          <pc:chgData name="ahmad jari" userId="740a0c3b6edae505" providerId="LiveId" clId="{E806CDF6-F782-4D8D-8BE9-133AA01C4FA1}" dt="2021-01-19T16:25:58.869" v="185"/>
          <pc:sldLayoutMkLst>
            <pc:docMk/>
            <pc:sldMasterMk cId="273853986" sldId="2147483706"/>
            <pc:sldLayoutMk cId="1895826783" sldId="2147483715"/>
          </pc:sldLayoutMkLst>
        </pc:sldLayoutChg>
      </pc:sldMasterChg>
      <pc:sldMasterChg chg="modTransition modSldLayout">
        <pc:chgData name="ahmad jari" userId="740a0c3b6edae505" providerId="LiveId" clId="{E806CDF6-F782-4D8D-8BE9-133AA01C4FA1}" dt="2021-01-19T16:26:35.507" v="188"/>
        <pc:sldMasterMkLst>
          <pc:docMk/>
          <pc:sldMasterMk cId="3958343744" sldId="2147483726"/>
        </pc:sldMasterMkLst>
        <pc:sldLayoutChg chg="modTransition">
          <pc:chgData name="ahmad jari" userId="740a0c3b6edae505" providerId="LiveId" clId="{E806CDF6-F782-4D8D-8BE9-133AA01C4FA1}" dt="2021-01-19T16:26:35.507" v="188"/>
          <pc:sldLayoutMkLst>
            <pc:docMk/>
            <pc:sldMasterMk cId="3958343744" sldId="2147483726"/>
            <pc:sldLayoutMk cId="1372754799" sldId="2147483727"/>
          </pc:sldLayoutMkLst>
        </pc:sldLayoutChg>
        <pc:sldLayoutChg chg="modTransition">
          <pc:chgData name="ahmad jari" userId="740a0c3b6edae505" providerId="LiveId" clId="{E806CDF6-F782-4D8D-8BE9-133AA01C4FA1}" dt="2021-01-19T16:26:35.507" v="188"/>
          <pc:sldLayoutMkLst>
            <pc:docMk/>
            <pc:sldMasterMk cId="3958343744" sldId="2147483726"/>
            <pc:sldLayoutMk cId="2253096021" sldId="2147483729"/>
          </pc:sldLayoutMkLst>
        </pc:sldLayoutChg>
        <pc:sldLayoutChg chg="modTransition">
          <pc:chgData name="ahmad jari" userId="740a0c3b6edae505" providerId="LiveId" clId="{E806CDF6-F782-4D8D-8BE9-133AA01C4FA1}" dt="2021-01-19T16:26:35.507" v="188"/>
          <pc:sldLayoutMkLst>
            <pc:docMk/>
            <pc:sldMasterMk cId="3958343744" sldId="2147483726"/>
            <pc:sldLayoutMk cId="2293668499" sldId="2147483732"/>
          </pc:sldLayoutMkLst>
        </pc:sldLayoutChg>
        <pc:sldLayoutChg chg="modTransition">
          <pc:chgData name="ahmad jari" userId="740a0c3b6edae505" providerId="LiveId" clId="{E806CDF6-F782-4D8D-8BE9-133AA01C4FA1}" dt="2021-01-19T16:26:35.507" v="188"/>
          <pc:sldLayoutMkLst>
            <pc:docMk/>
            <pc:sldMasterMk cId="3958343744" sldId="2147483726"/>
            <pc:sldLayoutMk cId="1299926813" sldId="2147483733"/>
          </pc:sldLayoutMkLst>
        </pc:sldLayoutChg>
        <pc:sldLayoutChg chg="modTransition">
          <pc:chgData name="ahmad jari" userId="740a0c3b6edae505" providerId="LiveId" clId="{E806CDF6-F782-4D8D-8BE9-133AA01C4FA1}" dt="2021-01-19T16:26:35.507" v="188"/>
          <pc:sldLayoutMkLst>
            <pc:docMk/>
            <pc:sldMasterMk cId="3958343744" sldId="2147483726"/>
            <pc:sldLayoutMk cId="2543610643" sldId="2147483735"/>
          </pc:sldLayoutMkLst>
        </pc:sldLayoutChg>
      </pc:sldMasterChg>
      <pc:sldMasterChg chg="modTransition modSldLayout">
        <pc:chgData name="ahmad jari" userId="740a0c3b6edae505" providerId="LiveId" clId="{E806CDF6-F782-4D8D-8BE9-133AA01C4FA1}" dt="2021-01-19T16:27:09.263" v="192"/>
        <pc:sldMasterMkLst>
          <pc:docMk/>
          <pc:sldMasterMk cId="3643109667" sldId="2147483746"/>
        </pc:sldMasterMkLst>
        <pc:sldLayoutChg chg="modTransition">
          <pc:chgData name="ahmad jari" userId="740a0c3b6edae505" providerId="LiveId" clId="{E806CDF6-F782-4D8D-8BE9-133AA01C4FA1}" dt="2021-01-19T16:27:09.263" v="192"/>
          <pc:sldLayoutMkLst>
            <pc:docMk/>
            <pc:sldMasterMk cId="3643109667" sldId="2147483746"/>
            <pc:sldLayoutMk cId="2215871310" sldId="2147483747"/>
          </pc:sldLayoutMkLst>
        </pc:sldLayoutChg>
        <pc:sldLayoutChg chg="modTransition">
          <pc:chgData name="ahmad jari" userId="740a0c3b6edae505" providerId="LiveId" clId="{E806CDF6-F782-4D8D-8BE9-133AA01C4FA1}" dt="2021-01-19T16:27:09.263" v="192"/>
          <pc:sldLayoutMkLst>
            <pc:docMk/>
            <pc:sldMasterMk cId="3643109667" sldId="2147483746"/>
            <pc:sldLayoutMk cId="3708913230" sldId="2147483749"/>
          </pc:sldLayoutMkLst>
        </pc:sldLayoutChg>
        <pc:sldLayoutChg chg="modTransition">
          <pc:chgData name="ahmad jari" userId="740a0c3b6edae505" providerId="LiveId" clId="{E806CDF6-F782-4D8D-8BE9-133AA01C4FA1}" dt="2021-01-19T16:27:09.263" v="192"/>
          <pc:sldLayoutMkLst>
            <pc:docMk/>
            <pc:sldMasterMk cId="3643109667" sldId="2147483746"/>
            <pc:sldLayoutMk cId="3305916954" sldId="2147483752"/>
          </pc:sldLayoutMkLst>
        </pc:sldLayoutChg>
        <pc:sldLayoutChg chg="modTransition">
          <pc:chgData name="ahmad jari" userId="740a0c3b6edae505" providerId="LiveId" clId="{E806CDF6-F782-4D8D-8BE9-133AA01C4FA1}" dt="2021-01-19T16:27:09.263" v="192"/>
          <pc:sldLayoutMkLst>
            <pc:docMk/>
            <pc:sldMasterMk cId="3643109667" sldId="2147483746"/>
            <pc:sldLayoutMk cId="110208685" sldId="2147483753"/>
          </pc:sldLayoutMkLst>
        </pc:sldLayoutChg>
        <pc:sldLayoutChg chg="modTransition">
          <pc:chgData name="ahmad jari" userId="740a0c3b6edae505" providerId="LiveId" clId="{E806CDF6-F782-4D8D-8BE9-133AA01C4FA1}" dt="2021-01-19T16:27:09.263" v="192"/>
          <pc:sldLayoutMkLst>
            <pc:docMk/>
            <pc:sldMasterMk cId="3643109667" sldId="2147483746"/>
            <pc:sldLayoutMk cId="1064633237" sldId="2147483755"/>
          </pc:sldLayoutMkLst>
        </pc:sldLayoutChg>
      </pc:sldMasterChg>
      <pc:sldMasterChg chg="modTransition modSldLayout">
        <pc:chgData name="ahmad jari" userId="740a0c3b6edae505" providerId="LiveId" clId="{E806CDF6-F782-4D8D-8BE9-133AA01C4FA1}" dt="2021-01-20T07:41:37.927" v="1333"/>
        <pc:sldMasterMkLst>
          <pc:docMk/>
          <pc:sldMasterMk cId="1875984117" sldId="2147483760"/>
        </pc:sldMasterMkLst>
        <pc:sldLayoutChg chg="modTransition">
          <pc:chgData name="ahmad jari" userId="740a0c3b6edae505" providerId="LiveId" clId="{E806CDF6-F782-4D8D-8BE9-133AA01C4FA1}" dt="2021-01-20T07:41:37.927" v="1333"/>
          <pc:sldLayoutMkLst>
            <pc:docMk/>
            <pc:sldMasterMk cId="1875984117" sldId="2147483760"/>
            <pc:sldLayoutMk cId="2576012466" sldId="2147483761"/>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877745685" sldId="2147483762"/>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4244626762" sldId="2147483763"/>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261745936" sldId="2147483764"/>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983155254" sldId="2147483765"/>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933163406" sldId="2147483766"/>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2865617837" sldId="2147483767"/>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547194851" sldId="2147483768"/>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356875662" sldId="2147483769"/>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574075640" sldId="2147483770"/>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663081943" sldId="2147483771"/>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6287467" sldId="2147483772"/>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203279256" sldId="2147483773"/>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2292568634" sldId="2147483774"/>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196450977" sldId="2147483775"/>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2844043830" sldId="2147483776"/>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588202428" sldId="2147483777"/>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159766311" sldId="2147483778"/>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637904915" sldId="2147483779"/>
          </pc:sldLayoutMkLst>
        </pc:sldLayoutChg>
      </pc:sldMasterChg>
    </pc:docChg>
  </pc:docChgLst>
  <pc:docChgLst>
    <pc:chgData name="ahmad jari" userId="740a0c3b6edae505" providerId="LiveId" clId="{D3F47D2F-A221-49B8-A1F7-8025EAAD0AFC}"/>
    <pc:docChg chg="undo custSel addSld delSld modSld sldOrd addSection modSection">
      <pc:chgData name="ahmad jari" userId="740a0c3b6edae505" providerId="LiveId" clId="{D3F47D2F-A221-49B8-A1F7-8025EAAD0AFC}" dt="2021-02-10T10:33:51.857" v="501" actId="6549"/>
      <pc:docMkLst>
        <pc:docMk/>
      </pc:docMkLst>
      <pc:sldChg chg="modSp mod">
        <pc:chgData name="ahmad jari" userId="740a0c3b6edae505" providerId="LiveId" clId="{D3F47D2F-A221-49B8-A1F7-8025EAAD0AFC}" dt="2021-02-10T08:17:02.255" v="63" actId="20577"/>
        <pc:sldMkLst>
          <pc:docMk/>
          <pc:sldMk cId="1357504643" sldId="257"/>
        </pc:sldMkLst>
        <pc:spChg chg="mod">
          <ac:chgData name="ahmad jari" userId="740a0c3b6edae505" providerId="LiveId" clId="{D3F47D2F-A221-49B8-A1F7-8025EAAD0AFC}" dt="2021-02-10T08:17:02.255" v="63" actId="20577"/>
          <ac:spMkLst>
            <pc:docMk/>
            <pc:sldMk cId="1357504643" sldId="257"/>
            <ac:spMk id="2" creationId="{00000000-0000-0000-0000-000000000000}"/>
          </ac:spMkLst>
        </pc:spChg>
      </pc:sldChg>
      <pc:sldChg chg="del">
        <pc:chgData name="ahmad jari" userId="740a0c3b6edae505" providerId="LiveId" clId="{D3F47D2F-A221-49B8-A1F7-8025EAAD0AFC}" dt="2021-02-10T08:11:47.100" v="40" actId="2696"/>
        <pc:sldMkLst>
          <pc:docMk/>
          <pc:sldMk cId="4116367888" sldId="258"/>
        </pc:sldMkLst>
      </pc:sldChg>
      <pc:sldChg chg="del">
        <pc:chgData name="ahmad jari" userId="740a0c3b6edae505" providerId="LiveId" clId="{D3F47D2F-A221-49B8-A1F7-8025EAAD0AFC}" dt="2021-02-10T08:12:10.431" v="44" actId="2696"/>
        <pc:sldMkLst>
          <pc:docMk/>
          <pc:sldMk cId="1777801075" sldId="259"/>
        </pc:sldMkLst>
      </pc:sldChg>
      <pc:sldChg chg="del">
        <pc:chgData name="ahmad jari" userId="740a0c3b6edae505" providerId="LiveId" clId="{D3F47D2F-A221-49B8-A1F7-8025EAAD0AFC}" dt="2021-02-10T08:12:14.090" v="45" actId="2696"/>
        <pc:sldMkLst>
          <pc:docMk/>
          <pc:sldMk cId="2876770375" sldId="260"/>
        </pc:sldMkLst>
      </pc:sldChg>
      <pc:sldChg chg="del">
        <pc:chgData name="ahmad jari" userId="740a0c3b6edae505" providerId="LiveId" clId="{D3F47D2F-A221-49B8-A1F7-8025EAAD0AFC}" dt="2021-02-10T08:12:18.378" v="46" actId="2696"/>
        <pc:sldMkLst>
          <pc:docMk/>
          <pc:sldMk cId="1936957401" sldId="262"/>
        </pc:sldMkLst>
      </pc:sldChg>
      <pc:sldChg chg="del">
        <pc:chgData name="ahmad jari" userId="740a0c3b6edae505" providerId="LiveId" clId="{D3F47D2F-A221-49B8-A1F7-8025EAAD0AFC}" dt="2021-02-10T08:12:24.187" v="47" actId="2696"/>
        <pc:sldMkLst>
          <pc:docMk/>
          <pc:sldMk cId="3828336469" sldId="263"/>
        </pc:sldMkLst>
      </pc:sldChg>
      <pc:sldChg chg="del">
        <pc:chgData name="ahmad jari" userId="740a0c3b6edae505" providerId="LiveId" clId="{D3F47D2F-A221-49B8-A1F7-8025EAAD0AFC}" dt="2021-02-10T08:12:01.709" v="42" actId="2696"/>
        <pc:sldMkLst>
          <pc:docMk/>
          <pc:sldMk cId="4163433448" sldId="276"/>
        </pc:sldMkLst>
      </pc:sldChg>
      <pc:sldChg chg="addSp delSp modSp del mod ord">
        <pc:chgData name="ahmad jari" userId="740a0c3b6edae505" providerId="LiveId" clId="{D3F47D2F-A221-49B8-A1F7-8025EAAD0AFC}" dt="2021-02-10T08:30:05.719" v="254" actId="2696"/>
        <pc:sldMkLst>
          <pc:docMk/>
          <pc:sldMk cId="3917218935" sldId="277"/>
        </pc:sldMkLst>
        <pc:spChg chg="add del mod">
          <ac:chgData name="ahmad jari" userId="740a0c3b6edae505" providerId="LiveId" clId="{D3F47D2F-A221-49B8-A1F7-8025EAAD0AFC}" dt="2021-02-10T08:29:28.895" v="247" actId="478"/>
          <ac:spMkLst>
            <pc:docMk/>
            <pc:sldMk cId="3917218935" sldId="277"/>
            <ac:spMk id="2" creationId="{EEF8B8B9-8E8D-4003-AA8C-D58830E16524}"/>
          </ac:spMkLst>
        </pc:spChg>
        <pc:spChg chg="add del mod">
          <ac:chgData name="ahmad jari" userId="740a0c3b6edae505" providerId="LiveId" clId="{D3F47D2F-A221-49B8-A1F7-8025EAAD0AFC}" dt="2021-02-10T08:29:28.895" v="247" actId="478"/>
          <ac:spMkLst>
            <pc:docMk/>
            <pc:sldMk cId="3917218935" sldId="277"/>
            <ac:spMk id="3" creationId="{DEC78119-D69E-4F09-8687-F69989D1A1DB}"/>
          </ac:spMkLst>
        </pc:spChg>
        <pc:spChg chg="add del mod">
          <ac:chgData name="ahmad jari" userId="740a0c3b6edae505" providerId="LiveId" clId="{D3F47D2F-A221-49B8-A1F7-8025EAAD0AFC}" dt="2021-02-10T08:30:00.164" v="253"/>
          <ac:spMkLst>
            <pc:docMk/>
            <pc:sldMk cId="3917218935" sldId="277"/>
            <ac:spMk id="4" creationId="{B8A73C74-864C-4452-AE88-E234A9DD57CB}"/>
          </ac:spMkLst>
        </pc:spChg>
        <pc:spChg chg="add del mod">
          <ac:chgData name="ahmad jari" userId="740a0c3b6edae505" providerId="LiveId" clId="{D3F47D2F-A221-49B8-A1F7-8025EAAD0AFC}" dt="2021-02-10T08:30:00.164" v="253"/>
          <ac:spMkLst>
            <pc:docMk/>
            <pc:sldMk cId="3917218935" sldId="277"/>
            <ac:spMk id="5" creationId="{3FC6AA36-2EF4-450C-A986-67995E27CC4B}"/>
          </ac:spMkLst>
        </pc:spChg>
        <pc:picChg chg="del">
          <ac:chgData name="ahmad jari" userId="740a0c3b6edae505" providerId="LiveId" clId="{D3F47D2F-A221-49B8-A1F7-8025EAAD0AFC}" dt="2021-02-10T08:28:24.651" v="239" actId="478"/>
          <ac:picMkLst>
            <pc:docMk/>
            <pc:sldMk cId="3917218935" sldId="277"/>
            <ac:picMk id="18" creationId="{61246ED0-276A-4F2B-9D73-5F18BB4D56EF}"/>
          </ac:picMkLst>
        </pc:picChg>
        <pc:picChg chg="add del mod">
          <ac:chgData name="ahmad jari" userId="740a0c3b6edae505" providerId="LiveId" clId="{D3F47D2F-A221-49B8-A1F7-8025EAAD0AFC}" dt="2021-02-10T08:29:28.895" v="247" actId="478"/>
          <ac:picMkLst>
            <pc:docMk/>
            <pc:sldMk cId="3917218935" sldId="277"/>
            <ac:picMk id="1025" creationId="{8F78DD65-3755-43A7-A992-8A634AE94125}"/>
          </ac:picMkLst>
        </pc:picChg>
        <pc:picChg chg="add del mod">
          <ac:chgData name="ahmad jari" userId="740a0c3b6edae505" providerId="LiveId" clId="{D3F47D2F-A221-49B8-A1F7-8025EAAD0AFC}" dt="2021-02-10T08:30:00.164" v="253"/>
          <ac:picMkLst>
            <pc:docMk/>
            <pc:sldMk cId="3917218935" sldId="277"/>
            <ac:picMk id="1028" creationId="{30DC6E4F-6E71-46B3-A5E9-3525395D98F4}"/>
          </ac:picMkLst>
        </pc:picChg>
      </pc:sldChg>
      <pc:sldChg chg="modSp mod ord">
        <pc:chgData name="ahmad jari" userId="740a0c3b6edae505" providerId="LiveId" clId="{D3F47D2F-A221-49B8-A1F7-8025EAAD0AFC}" dt="2021-02-10T10:33:51.857" v="501" actId="6549"/>
        <pc:sldMkLst>
          <pc:docMk/>
          <pc:sldMk cId="4137369114" sldId="279"/>
        </pc:sldMkLst>
        <pc:spChg chg="mod">
          <ac:chgData name="ahmad jari" userId="740a0c3b6edae505" providerId="LiveId" clId="{D3F47D2F-A221-49B8-A1F7-8025EAAD0AFC}" dt="2021-02-10T08:14:03.071" v="55" actId="27636"/>
          <ac:spMkLst>
            <pc:docMk/>
            <pc:sldMk cId="4137369114" sldId="279"/>
            <ac:spMk id="2" creationId="{00000000-0000-0000-0000-000000000000}"/>
          </ac:spMkLst>
        </pc:spChg>
        <pc:spChg chg="mod">
          <ac:chgData name="ahmad jari" userId="740a0c3b6edae505" providerId="LiveId" clId="{D3F47D2F-A221-49B8-A1F7-8025EAAD0AFC}" dt="2021-02-10T10:33:51.857" v="501" actId="6549"/>
          <ac:spMkLst>
            <pc:docMk/>
            <pc:sldMk cId="4137369114" sldId="279"/>
            <ac:spMk id="3" creationId="{00000000-0000-0000-0000-000000000000}"/>
          </ac:spMkLst>
        </pc:spChg>
      </pc:sldChg>
      <pc:sldChg chg="modSp add mod ord">
        <pc:chgData name="ahmad jari" userId="740a0c3b6edae505" providerId="LiveId" clId="{D3F47D2F-A221-49B8-A1F7-8025EAAD0AFC}" dt="2021-02-10T08:32:38.978" v="272"/>
        <pc:sldMkLst>
          <pc:docMk/>
          <pc:sldMk cId="1083054058" sldId="291"/>
        </pc:sldMkLst>
        <pc:spChg chg="mod">
          <ac:chgData name="ahmad jari" userId="740a0c3b6edae505" providerId="LiveId" clId="{D3F47D2F-A221-49B8-A1F7-8025EAAD0AFC}" dt="2021-02-10T08:17:43.862" v="67" actId="255"/>
          <ac:spMkLst>
            <pc:docMk/>
            <pc:sldMk cId="1083054058" sldId="291"/>
            <ac:spMk id="2" creationId="{00000000-0000-0000-0000-000000000000}"/>
          </ac:spMkLst>
        </pc:spChg>
        <pc:spChg chg="mod">
          <ac:chgData name="ahmad jari" userId="740a0c3b6edae505" providerId="LiveId" clId="{D3F47D2F-A221-49B8-A1F7-8025EAAD0AFC}" dt="2021-02-10T08:27:12.211" v="234" actId="20577"/>
          <ac:spMkLst>
            <pc:docMk/>
            <pc:sldMk cId="1083054058" sldId="291"/>
            <ac:spMk id="3" creationId="{00000000-0000-0000-0000-000000000000}"/>
          </ac:spMkLst>
        </pc:spChg>
      </pc:sldChg>
      <pc:sldChg chg="add del">
        <pc:chgData name="ahmad jari" userId="740a0c3b6edae505" providerId="LiveId" clId="{D3F47D2F-A221-49B8-A1F7-8025EAAD0AFC}" dt="2021-02-10T08:12:06.076" v="43" actId="2696"/>
        <pc:sldMkLst>
          <pc:docMk/>
          <pc:sldMk cId="1562332716" sldId="291"/>
        </pc:sldMkLst>
      </pc:sldChg>
      <pc:sldChg chg="addSp modSp new ord">
        <pc:chgData name="ahmad jari" userId="740a0c3b6edae505" providerId="LiveId" clId="{D3F47D2F-A221-49B8-A1F7-8025EAAD0AFC}" dt="2021-02-10T08:32:56.444" v="275"/>
        <pc:sldMkLst>
          <pc:docMk/>
          <pc:sldMk cId="3686406280" sldId="292"/>
        </pc:sldMkLst>
        <pc:spChg chg="add mod">
          <ac:chgData name="ahmad jari" userId="740a0c3b6edae505" providerId="LiveId" clId="{D3F47D2F-A221-49B8-A1F7-8025EAAD0AFC}" dt="2021-02-10T08:31:50.846" v="268" actId="14100"/>
          <ac:spMkLst>
            <pc:docMk/>
            <pc:sldMk cId="3686406280" sldId="292"/>
            <ac:spMk id="2" creationId="{97E9BBCA-BD30-4D06-A049-858FF47CA616}"/>
          </ac:spMkLst>
        </pc:spChg>
        <pc:spChg chg="add mod">
          <ac:chgData name="ahmad jari" userId="740a0c3b6edae505" providerId="LiveId" clId="{D3F47D2F-A221-49B8-A1F7-8025EAAD0AFC}" dt="2021-02-10T08:31:50.846" v="268" actId="14100"/>
          <ac:spMkLst>
            <pc:docMk/>
            <pc:sldMk cId="3686406280" sldId="292"/>
            <ac:spMk id="3" creationId="{184FD8E0-D6C1-4D0C-AA50-D77080323FC0}"/>
          </ac:spMkLst>
        </pc:spChg>
        <pc:picChg chg="add mod">
          <ac:chgData name="ahmad jari" userId="740a0c3b6edae505" providerId="LiveId" clId="{D3F47D2F-A221-49B8-A1F7-8025EAAD0AFC}" dt="2021-02-10T08:31:50.846" v="268" actId="14100"/>
          <ac:picMkLst>
            <pc:docMk/>
            <pc:sldMk cId="3686406280" sldId="292"/>
            <ac:picMk id="2049" creationId="{CFEDC914-2E61-4A01-8527-B38783EFC8CD}"/>
          </ac:picMkLst>
        </pc:picChg>
      </pc:sldChg>
      <pc:sldChg chg="addSp modSp add mod">
        <pc:chgData name="ahmad jari" userId="740a0c3b6edae505" providerId="LiveId" clId="{D3F47D2F-A221-49B8-A1F7-8025EAAD0AFC}" dt="2021-02-10T08:40:00.834" v="398" actId="207"/>
        <pc:sldMkLst>
          <pc:docMk/>
          <pc:sldMk cId="142472847" sldId="293"/>
        </pc:sldMkLst>
        <pc:spChg chg="mod">
          <ac:chgData name="ahmad jari" userId="740a0c3b6edae505" providerId="LiveId" clId="{D3F47D2F-A221-49B8-A1F7-8025EAAD0AFC}" dt="2021-02-10T08:34:30.656" v="325" actId="14100"/>
          <ac:spMkLst>
            <pc:docMk/>
            <pc:sldMk cId="142472847" sldId="293"/>
            <ac:spMk id="2" creationId="{00000000-0000-0000-0000-000000000000}"/>
          </ac:spMkLst>
        </pc:spChg>
        <pc:spChg chg="mod">
          <ac:chgData name="ahmad jari" userId="740a0c3b6edae505" providerId="LiveId" clId="{D3F47D2F-A221-49B8-A1F7-8025EAAD0AFC}" dt="2021-02-10T08:34:40.555" v="327" actId="14100"/>
          <ac:spMkLst>
            <pc:docMk/>
            <pc:sldMk cId="142472847" sldId="293"/>
            <ac:spMk id="3" creationId="{00000000-0000-0000-0000-000000000000}"/>
          </ac:spMkLst>
        </pc:spChg>
        <pc:graphicFrameChg chg="add mod modGraphic">
          <ac:chgData name="ahmad jari" userId="740a0c3b6edae505" providerId="LiveId" clId="{D3F47D2F-A221-49B8-A1F7-8025EAAD0AFC}" dt="2021-02-10T08:40:00.834" v="398" actId="207"/>
          <ac:graphicFrameMkLst>
            <pc:docMk/>
            <pc:sldMk cId="142472847" sldId="293"/>
            <ac:graphicFrameMk id="4" creationId="{7D17D710-C08B-4AE7-A3F6-23A285924B9A}"/>
          </ac:graphicFrameMkLst>
        </pc:graphicFrameChg>
      </pc:sldChg>
      <pc:sldChg chg="addSp delSp modSp add mod ord">
        <pc:chgData name="ahmad jari" userId="740a0c3b6edae505" providerId="LiveId" clId="{D3F47D2F-A221-49B8-A1F7-8025EAAD0AFC}" dt="2021-02-10T09:00:38.609" v="500" actId="6549"/>
        <pc:sldMkLst>
          <pc:docMk/>
          <pc:sldMk cId="1744742955" sldId="294"/>
        </pc:sldMkLst>
        <pc:spChg chg="mod">
          <ac:chgData name="ahmad jari" userId="740a0c3b6edae505" providerId="LiveId" clId="{D3F47D2F-A221-49B8-A1F7-8025EAAD0AFC}" dt="2021-02-10T08:42:58.620" v="405" actId="6549"/>
          <ac:spMkLst>
            <pc:docMk/>
            <pc:sldMk cId="1744742955" sldId="294"/>
            <ac:spMk id="2" creationId="{00000000-0000-0000-0000-000000000000}"/>
          </ac:spMkLst>
        </pc:spChg>
        <pc:spChg chg="add mod">
          <ac:chgData name="ahmad jari" userId="740a0c3b6edae505" providerId="LiveId" clId="{D3F47D2F-A221-49B8-A1F7-8025EAAD0AFC}" dt="2021-02-10T08:56:02.197" v="490" actId="20577"/>
          <ac:spMkLst>
            <pc:docMk/>
            <pc:sldMk cId="1744742955" sldId="294"/>
            <ac:spMk id="6" creationId="{93332EC3-5759-47A8-867A-02614A4932DE}"/>
          </ac:spMkLst>
        </pc:spChg>
        <pc:graphicFrameChg chg="mod modGraphic">
          <ac:chgData name="ahmad jari" userId="740a0c3b6edae505" providerId="LiveId" clId="{D3F47D2F-A221-49B8-A1F7-8025EAAD0AFC}" dt="2021-02-10T09:00:38.609" v="500" actId="6549"/>
          <ac:graphicFrameMkLst>
            <pc:docMk/>
            <pc:sldMk cId="1744742955" sldId="294"/>
            <ac:graphicFrameMk id="4" creationId="{7D17D710-C08B-4AE7-A3F6-23A285924B9A}"/>
          </ac:graphicFrameMkLst>
        </pc:graphicFrameChg>
        <pc:graphicFrameChg chg="add del modGraphic">
          <ac:chgData name="ahmad jari" userId="740a0c3b6edae505" providerId="LiveId" clId="{D3F47D2F-A221-49B8-A1F7-8025EAAD0AFC}" dt="2021-02-10T08:59:44.785" v="494" actId="478"/>
          <ac:graphicFrameMkLst>
            <pc:docMk/>
            <pc:sldMk cId="1744742955" sldId="294"/>
            <ac:graphicFrameMk id="8" creationId="{670735E2-26BF-49B1-AB7D-4E9552308747}"/>
          </ac:graphicFrameMkLst>
        </pc:graphicFrame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1" y="3"/>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7" y="1122363"/>
            <a:ext cx="8791575" cy="2387600"/>
          </a:xfrm>
        </p:spPr>
        <p:txBody>
          <a:bodyPr anchor="b">
            <a:normAutofit/>
          </a:bodyPr>
          <a:lstStyle>
            <a:lvl1pPr algn="l">
              <a:defRPr sz="48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876427" y="3602038"/>
            <a:ext cx="8791575" cy="1655762"/>
          </a:xfrm>
        </p:spPr>
        <p:txBody>
          <a:bodyPr>
            <a:normAutofit/>
          </a:bodyPr>
          <a:lstStyle>
            <a:lvl1pPr marL="0" indent="0" algn="l">
              <a:buNone/>
              <a:defRPr sz="2000" cap="all" baseline="0">
                <a:solidFill>
                  <a:schemeClr val="tx2"/>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7077511" y="5410205"/>
            <a:ext cx="2743200" cy="365125"/>
          </a:xfrm>
        </p:spPr>
        <p:txBody>
          <a:bodyPr/>
          <a:lstStyle/>
          <a:p>
            <a:pPr algn="ctr" defTabSz="914377" rtl="1">
              <a:defRPr/>
            </a:pPr>
            <a:fld id="{264DBC0E-252F-4F9B-B667-218DA9468F09}" type="datetimeFigureOut">
              <a:rPr lang="ar-IQ" sz="5400" cap="all" smtClean="0">
                <a:solidFill>
                  <a:srgbClr val="92278F">
                    <a:lumMod val="50000"/>
                  </a:srgbClr>
                </a:solidFill>
                <a:latin typeface="Impact" panose="020B0806030902050204"/>
                <a:cs typeface="Arial" panose="020B0604020202020204" pitchFamily="34" charset="0"/>
              </a:rPr>
              <a:pPr algn="ctr" defTabSz="914377" rtl="1">
                <a:defRPr/>
              </a:pPr>
              <a:t>27/06/1443</a:t>
            </a:fld>
            <a:endParaRPr lang="ar-IQ" sz="54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a:xfrm>
            <a:off x="1876426" y="5410205"/>
            <a:ext cx="5124887" cy="365125"/>
          </a:xfrm>
        </p:spPr>
        <p:txBody>
          <a:bodyPr/>
          <a:lstStyle/>
          <a:p>
            <a:pPr algn="r" defTabSz="914377" rtl="1">
              <a:defRPr/>
            </a:pPr>
            <a:endParaRPr lang="ar-IQ" sz="54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a:xfrm>
            <a:off x="9896914" y="5410203"/>
            <a:ext cx="771089" cy="365125"/>
          </a:xfrm>
        </p:spPr>
        <p:txBody>
          <a:bodyPr/>
          <a:lstStyle/>
          <a:p>
            <a:pPr algn="ctr" defTabSz="914377" rtl="1">
              <a:defRPr/>
            </a:pPr>
            <a:fld id="{DDB72261-5792-4159-A02B-95DC48043CB6}" type="slidenum">
              <a:rPr lang="ar-IQ" sz="2400" cap="all" smtClean="0">
                <a:solidFill>
                  <a:prstClr val="black">
                    <a:lumMod val="75000"/>
                    <a:lumOff val="25000"/>
                  </a:prstClr>
                </a:solidFill>
                <a:latin typeface="Impact" panose="020B0806030902050204"/>
                <a:cs typeface="Arial" panose="020B0604020202020204" pitchFamily="34" charset="0"/>
              </a:rPr>
              <a:pPr algn="ctr" defTabSz="914377" rtl="1">
                <a:defRPr/>
              </a:pPr>
              <a:t>‹#›</a:t>
            </a:fld>
            <a:endParaRPr lang="ar-IQ" sz="2400" cap="all">
              <a:solidFill>
                <a:prstClr val="black">
                  <a:lumMod val="75000"/>
                  <a:lumOff val="25000"/>
                </a:prst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257601246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8"/>
            <a:ext cx="9912355" cy="819355"/>
          </a:xfrm>
        </p:spPr>
        <p:txBody>
          <a:bodyPr anchor="b">
            <a:normAutofit/>
          </a:bodyPr>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ar-SA"/>
              <a:t>انقر فوق الأيقونة لإضافة صورة</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574075640"/>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1141412" y="4419603"/>
            <a:ext cx="9904459" cy="1371599"/>
          </a:xfrm>
        </p:spPr>
        <p:txBody>
          <a:bodyPr anchor="ctr">
            <a:normAutofit/>
          </a:bodyPr>
          <a:lstStyle>
            <a:lvl1pPr marL="0" indent="0">
              <a:buNone/>
              <a:defRPr sz="18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663081943"/>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3600"/>
            </a:lvl1pPr>
          </a:lstStyle>
          <a:p>
            <a:r>
              <a:rPr lang="ar-SA"/>
              <a:t>انقر لتحرير نمط عنوان الشكل الرئيسي</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8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28746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5"/>
            <a:ext cx="9906001" cy="2511835"/>
          </a:xfrm>
        </p:spPr>
        <p:txBody>
          <a:bodyPr anchor="b">
            <a:normAutofit/>
          </a:bodyPr>
          <a:lstStyle>
            <a:lvl1pPr>
              <a:defRPr sz="360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8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20327925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1141415" y="609600"/>
            <a:ext cx="9905999" cy="1905000"/>
          </a:xfrm>
        </p:spPr>
        <p:txBody>
          <a:bodyPr/>
          <a:lstStyle/>
          <a:p>
            <a:r>
              <a:rPr lang="ar-SA"/>
              <a:t>انقر لتحرير نمط عنوان الشكل الرئيسي</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10" name="Text Placeholder 3"/>
          <p:cNvSpPr>
            <a:spLocks noGrp="1"/>
          </p:cNvSpPr>
          <p:nvPr>
            <p:ph type="body" sz="half" idx="16"/>
          </p:nvPr>
        </p:nvSpPr>
        <p:spPr>
          <a:xfrm>
            <a:off x="4504215" y="3363435"/>
            <a:ext cx="3195831" cy="2430936"/>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3" name="Date Placeholder 2"/>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4" name="Footer Placeholder 3"/>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5" name="Slide Number Placeholder 4"/>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2292568634"/>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ar-SA"/>
              <a:t>انقر لتحرير نمط عنوان الشكل الرئيسي</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1" name="Text Placeholder 3"/>
          <p:cNvSpPr>
            <a:spLocks noGrp="1"/>
          </p:cNvSpPr>
          <p:nvPr>
            <p:ph type="body" sz="half" idx="18"/>
          </p:nvPr>
        </p:nvSpPr>
        <p:spPr>
          <a:xfrm>
            <a:off x="1141413" y="4980862"/>
            <a:ext cx="3195240" cy="817843"/>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23" name="Picture Placeholder 2"/>
          <p:cNvSpPr>
            <a:spLocks noGrp="1" noChangeAspect="1"/>
          </p:cNvSpPr>
          <p:nvPr>
            <p:ph type="pic" idx="21"/>
          </p:nvPr>
        </p:nvSpPr>
        <p:spPr>
          <a:xfrm>
            <a:off x="4489055"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25" name="Text Placeholder 4"/>
          <p:cNvSpPr>
            <a:spLocks noGrp="1"/>
          </p:cNvSpPr>
          <p:nvPr>
            <p:ph type="body" sz="quarter" idx="13"/>
          </p:nvPr>
        </p:nvSpPr>
        <p:spPr>
          <a:xfrm>
            <a:off x="7852568" y="4404595"/>
            <a:ext cx="3190741" cy="576262"/>
          </a:xfrm>
        </p:spPr>
        <p:txBody>
          <a:bodyPr anchor="b">
            <a:noAutofit/>
          </a:bodyPr>
          <a:lstStyle>
            <a:lvl1pPr marL="0" indent="0">
              <a:lnSpc>
                <a:spcPct val="90000"/>
              </a:lnSpc>
              <a:buNone/>
              <a:defRPr sz="20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26" name="Picture Placeholder 2"/>
          <p:cNvSpPr>
            <a:spLocks noGrp="1" noChangeAspect="1"/>
          </p:cNvSpPr>
          <p:nvPr>
            <p:ph type="pic" idx="22"/>
          </p:nvPr>
        </p:nvSpPr>
        <p:spPr>
          <a:xfrm>
            <a:off x="7852445"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7" name="Text Placeholder 3"/>
          <p:cNvSpPr>
            <a:spLocks noGrp="1"/>
          </p:cNvSpPr>
          <p:nvPr>
            <p:ph type="body" sz="half" idx="20"/>
          </p:nvPr>
        </p:nvSpPr>
        <p:spPr>
          <a:xfrm>
            <a:off x="7852443" y="4980858"/>
            <a:ext cx="3194968" cy="810345"/>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3" name="Date Placeholder 2"/>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4" name="Footer Placeholder 3"/>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5" name="Slide Number Placeholder 4"/>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19645097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2844043830"/>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1" y="609603"/>
            <a:ext cx="2005011" cy="51816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141411" y="609603"/>
            <a:ext cx="7748591" cy="5181601"/>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588202428"/>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cSld name="محتويين">
    <p:spTree>
      <p:nvGrpSpPr>
        <p:cNvPr id="1" name=""/>
        <p:cNvGrpSpPr/>
        <p:nvPr/>
      </p:nvGrpSpPr>
      <p:grpSpPr>
        <a:xfrm>
          <a:off x="0" y="0"/>
          <a:ext cx="0" cy="0"/>
          <a:chOff x="0" y="0"/>
          <a:chExt cx="0" cy="0"/>
        </a:xfrm>
      </p:grpSpPr>
      <p:sp>
        <p:nvSpPr>
          <p:cNvPr id="14" name="Title 1"/>
          <p:cNvSpPr>
            <a:spLocks noGrp="1"/>
          </p:cNvSpPr>
          <p:nvPr>
            <p:ph type="title"/>
          </p:nvPr>
        </p:nvSpPr>
        <p:spPr>
          <a:xfrm>
            <a:off x="685801" y="685800"/>
            <a:ext cx="10396883" cy="1158140"/>
          </a:xfrm>
        </p:spPr>
        <p:txBody>
          <a:bodyPr/>
          <a:lstStyle/>
          <a:p>
            <a:r>
              <a:rPr lang="ar-SA"/>
              <a:t>انقر لتحرير نمط العنوان الرئيسي</a:t>
            </a:r>
            <a:endParaRPr lang="en-US" dirty="0"/>
          </a:p>
        </p:txBody>
      </p:sp>
      <p:sp>
        <p:nvSpPr>
          <p:cNvPr id="12" name="Content Placeholder 2"/>
          <p:cNvSpPr>
            <a:spLocks noGrp="1"/>
          </p:cNvSpPr>
          <p:nvPr>
            <p:ph sz="quarter" idx="13"/>
          </p:nvPr>
        </p:nvSpPr>
        <p:spPr>
          <a:xfrm>
            <a:off x="685801" y="2063396"/>
            <a:ext cx="5088715" cy="3311189"/>
          </a:xfrm>
        </p:spPr>
        <p:txBody>
          <a:bodyPr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3" name="Content Placeholder 3"/>
          <p:cNvSpPr>
            <a:spLocks noGrp="1"/>
          </p:cNvSpPr>
          <p:nvPr>
            <p:ph sz="quarter" idx="14"/>
          </p:nvPr>
        </p:nvSpPr>
        <p:spPr>
          <a:xfrm>
            <a:off x="5993972" y="2063396"/>
            <a:ext cx="5086539" cy="3311189"/>
          </a:xfrm>
        </p:spPr>
        <p:txBody>
          <a:bodyPr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159766311"/>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1_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12" name="Content Placeholder 2"/>
          <p:cNvSpPr>
            <a:spLocks noGrp="1"/>
          </p:cNvSpPr>
          <p:nvPr>
            <p:ph sz="quarter" idx="13"/>
          </p:nvPr>
        </p:nvSpPr>
        <p:spPr>
          <a:xfrm>
            <a:off x="685801" y="2063396"/>
            <a:ext cx="10394707" cy="3311189"/>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637904915"/>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877745685"/>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30"/>
            <a:ext cx="9906000" cy="2852737"/>
          </a:xfrm>
        </p:spPr>
        <p:txBody>
          <a:bodyPr anchor="b">
            <a:normAutofit/>
          </a:bodyPr>
          <a:lstStyle>
            <a:lvl1pPr>
              <a:defRPr sz="360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189" indent="0">
              <a:buNone/>
              <a:defRPr sz="18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4244626762"/>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26174593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30"/>
            <a:ext cx="9906000" cy="1477961"/>
          </a:xfrm>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141413" y="3073401"/>
            <a:ext cx="4878391" cy="271780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400809" y="2249485"/>
            <a:ext cx="4646603" cy="823912"/>
          </a:xfrm>
        </p:spPr>
        <p:txBody>
          <a:bodyPr anchor="b"/>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172201" y="3073401"/>
            <a:ext cx="4875211" cy="271780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8" name="Footer Placeholder 7"/>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9" name="Slide Number Placeholder 8"/>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983155254"/>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4" name="Footer Placeholder 3"/>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5" name="Slide Number Placeholder 4"/>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93316340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3" name="Footer Placeholder 2"/>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4" name="Slide Number Placeholder 3"/>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286561783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32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547194851"/>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7380721" y="609605"/>
            <a:ext cx="3666691"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356875662"/>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1">
            <a:alphaModFix amt="30000"/>
            <a:extLst>
              <a:ext uri="{28A0092B-C50C-407E-A947-70E740481C1C}">
                <a14:useLocalDpi xmlns:a14="http://schemas.microsoft.com/office/drawing/2010/main" val="0"/>
              </a:ext>
            </a:extLst>
          </a:blip>
          <a:srcRect/>
          <a:stretch>
            <a:fillRect/>
          </a:stretch>
        </p:blipFill>
        <p:spPr bwMode="auto">
          <a:xfrm>
            <a:off x="1"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3"/>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5"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5" y="2249487"/>
            <a:ext cx="9905999" cy="3541714"/>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456921" y="5883280"/>
            <a:ext cx="2743200" cy="365125"/>
          </a:xfrm>
          <a:prstGeom prst="rect">
            <a:avLst/>
          </a:prstGeom>
        </p:spPr>
        <p:txBody>
          <a:bodyPr vert="horz" lIns="91440" tIns="45720" rIns="91440" bIns="45720" rtlCol="0" anchor="ctr"/>
          <a:lstStyle>
            <a:lvl1pPr algn="r">
              <a:defRPr sz="1051">
                <a:solidFill>
                  <a:schemeClr val="tx1">
                    <a:tint val="75000"/>
                  </a:schemeClr>
                </a:solidFill>
              </a:defRPr>
            </a:lvl1p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27/06/1443</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3"/>
          </p:nvPr>
        </p:nvSpPr>
        <p:spPr>
          <a:xfrm>
            <a:off x="1141412" y="5883279"/>
            <a:ext cx="6239309" cy="365125"/>
          </a:xfrm>
          <a:prstGeom prst="rect">
            <a:avLst/>
          </a:prstGeom>
        </p:spPr>
        <p:txBody>
          <a:bodyPr vert="horz" lIns="91440" tIns="45720" rIns="91440" bIns="45720" rtlCol="0" anchor="ctr"/>
          <a:lstStyle>
            <a:lvl1pPr algn="l">
              <a:defRPr sz="1051" cap="all" baseline="0">
                <a:solidFill>
                  <a:schemeClr val="tx1">
                    <a:tint val="75000"/>
                  </a:schemeClr>
                </a:solidFill>
              </a:defRPr>
            </a:lvl1p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4"/>
          </p:nvPr>
        </p:nvSpPr>
        <p:spPr>
          <a:xfrm>
            <a:off x="10276324" y="5883278"/>
            <a:ext cx="771089" cy="365125"/>
          </a:xfrm>
          <a:prstGeom prst="rect">
            <a:avLst/>
          </a:prstGeom>
        </p:spPr>
        <p:txBody>
          <a:bodyPr vert="horz" lIns="91440" tIns="45720" rIns="91440" bIns="45720" rtlCol="0" anchor="ctr"/>
          <a:lstStyle>
            <a:lvl1pPr algn="r">
              <a:defRPr sz="1051">
                <a:solidFill>
                  <a:schemeClr val="tx1">
                    <a:tint val="75000"/>
                  </a:schemeClr>
                </a:solidFill>
              </a:defRPr>
            </a:lvl1p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875984117"/>
      </p:ext>
    </p:extLst>
  </p:cSld>
  <p:clrMap bg1="dk1" tx1="lt1" bg2="dk2" tx2="lt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 id="2147483776" r:id="rId16"/>
    <p:sldLayoutId id="2147483777" r:id="rId17"/>
    <p:sldLayoutId id="2147483778" r:id="rId18"/>
    <p:sldLayoutId id="2147483779" r:id="rId19"/>
  </p:sldLayoutIdLst>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txStyles>
    <p:titleStyle>
      <a:lvl1pPr algn="l" defTabSz="914377"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594" indent="-228594" algn="r" defTabSz="914377"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783" indent="-228594" algn="r" defTabSz="914377"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2971" indent="-228594" algn="r" defTabSz="914377"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160" indent="-228594" algn="r" defTabSz="914377"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349" indent="-228594" algn="r" defTabSz="914377"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537" indent="-228594" algn="r" defTabSz="914377"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726" indent="-228594" algn="r" defTabSz="914377"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8914" indent="-228594" algn="r" defTabSz="914377"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103" indent="-228594" algn="r" defTabSz="914377"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377" rtl="1" eaLnBrk="1" latinLnBrk="0" hangingPunct="1">
        <a:defRPr sz="1800" kern="1200">
          <a:solidFill>
            <a:schemeClr val="tx1"/>
          </a:solidFill>
          <a:latin typeface="+mn-lt"/>
          <a:ea typeface="+mn-ea"/>
          <a:cs typeface="+mn-cs"/>
        </a:defRPr>
      </a:lvl1pPr>
      <a:lvl2pPr marL="457189" algn="r" defTabSz="914377" rtl="1" eaLnBrk="1" latinLnBrk="0" hangingPunct="1">
        <a:defRPr sz="1800" kern="1200">
          <a:solidFill>
            <a:schemeClr val="tx1"/>
          </a:solidFill>
          <a:latin typeface="+mn-lt"/>
          <a:ea typeface="+mn-ea"/>
          <a:cs typeface="+mn-cs"/>
        </a:defRPr>
      </a:lvl2pPr>
      <a:lvl3pPr marL="914377" algn="r" defTabSz="914377" rtl="1" eaLnBrk="1" latinLnBrk="0" hangingPunct="1">
        <a:defRPr sz="1800" kern="1200">
          <a:solidFill>
            <a:schemeClr val="tx1"/>
          </a:solidFill>
          <a:latin typeface="+mn-lt"/>
          <a:ea typeface="+mn-ea"/>
          <a:cs typeface="+mn-cs"/>
        </a:defRPr>
      </a:lvl3pPr>
      <a:lvl4pPr marL="1371566" algn="r" defTabSz="914377" rtl="1" eaLnBrk="1" latinLnBrk="0" hangingPunct="1">
        <a:defRPr sz="1800" kern="1200">
          <a:solidFill>
            <a:schemeClr val="tx1"/>
          </a:solidFill>
          <a:latin typeface="+mn-lt"/>
          <a:ea typeface="+mn-ea"/>
          <a:cs typeface="+mn-cs"/>
        </a:defRPr>
      </a:lvl4pPr>
      <a:lvl5pPr marL="1828754" algn="r" defTabSz="914377" rtl="1" eaLnBrk="1" latinLnBrk="0" hangingPunct="1">
        <a:defRPr sz="1800" kern="1200">
          <a:solidFill>
            <a:schemeClr val="tx1"/>
          </a:solidFill>
          <a:latin typeface="+mn-lt"/>
          <a:ea typeface="+mn-ea"/>
          <a:cs typeface="+mn-cs"/>
        </a:defRPr>
      </a:lvl5pPr>
      <a:lvl6pPr marL="2285943" algn="r" defTabSz="914377" rtl="1" eaLnBrk="1" latinLnBrk="0" hangingPunct="1">
        <a:defRPr sz="1800" kern="1200">
          <a:solidFill>
            <a:schemeClr val="tx1"/>
          </a:solidFill>
          <a:latin typeface="+mn-lt"/>
          <a:ea typeface="+mn-ea"/>
          <a:cs typeface="+mn-cs"/>
        </a:defRPr>
      </a:lvl6pPr>
      <a:lvl7pPr marL="2743131" algn="r" defTabSz="914377" rtl="1" eaLnBrk="1" latinLnBrk="0" hangingPunct="1">
        <a:defRPr sz="1800" kern="1200">
          <a:solidFill>
            <a:schemeClr val="tx1"/>
          </a:solidFill>
          <a:latin typeface="+mn-lt"/>
          <a:ea typeface="+mn-ea"/>
          <a:cs typeface="+mn-cs"/>
        </a:defRPr>
      </a:lvl7pPr>
      <a:lvl8pPr marL="3200320" algn="r" defTabSz="914377" rtl="1" eaLnBrk="1" latinLnBrk="0" hangingPunct="1">
        <a:defRPr sz="1800" kern="1200">
          <a:solidFill>
            <a:schemeClr val="tx1"/>
          </a:solidFill>
          <a:latin typeface="+mn-lt"/>
          <a:ea typeface="+mn-ea"/>
          <a:cs typeface="+mn-cs"/>
        </a:defRPr>
      </a:lvl8pPr>
      <a:lvl9pPr marL="3657509" algn="r" defTabSz="914377"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spcBef>
                <a:spcPts val="1000"/>
              </a:spcBef>
            </a:pPr>
            <a:r>
              <a:rPr lang="ar-IQ" dirty="0">
                <a:solidFill>
                  <a:srgbClr val="FF0000"/>
                </a:solidFill>
              </a:rPr>
              <a:t>اثر العمليات المالية في معادلة الميزانية</a:t>
            </a:r>
            <a:r>
              <a:rPr lang="ar-IQ" dirty="0"/>
              <a:t/>
            </a:r>
            <a:br>
              <a:rPr lang="ar-IQ" dirty="0"/>
            </a:br>
            <a:r>
              <a:rPr lang="ar-IQ" sz="2400" dirty="0" smtClean="0">
                <a:solidFill>
                  <a:prstClr val="black"/>
                </a:solidFill>
                <a:latin typeface="Calibri" panose="020F0502020204030204"/>
                <a:ea typeface="+mn-ea"/>
                <a:cs typeface="Arial" panose="020B0604020202020204" pitchFamily="34" charset="0"/>
              </a:rPr>
              <a:t>أ.م. </a:t>
            </a:r>
            <a:r>
              <a:rPr lang="ar-IQ" sz="2400" smtClean="0">
                <a:solidFill>
                  <a:prstClr val="black"/>
                </a:solidFill>
                <a:latin typeface="Calibri" panose="020F0502020204030204"/>
                <a:ea typeface="+mn-ea"/>
                <a:cs typeface="Arial" panose="020B0604020202020204" pitchFamily="34" charset="0"/>
              </a:rPr>
              <a:t>د: </a:t>
            </a:r>
            <a:r>
              <a:rPr lang="ar-IQ" sz="2400" dirty="0">
                <a:solidFill>
                  <a:prstClr val="black"/>
                </a:solidFill>
                <a:latin typeface="Calibri" panose="020F0502020204030204"/>
                <a:ea typeface="+mn-ea"/>
                <a:cs typeface="Arial" panose="020B0604020202020204" pitchFamily="34" charset="0"/>
              </a:rPr>
              <a:t>احمد سعد جاري </a:t>
            </a:r>
            <a:br>
              <a:rPr lang="ar-IQ" sz="2400" dirty="0">
                <a:solidFill>
                  <a:prstClr val="black"/>
                </a:solidFill>
                <a:latin typeface="Calibri" panose="020F0502020204030204"/>
                <a:ea typeface="+mn-ea"/>
                <a:cs typeface="Arial" panose="020B0604020202020204" pitchFamily="34" charset="0"/>
              </a:rPr>
            </a:br>
            <a:r>
              <a:rPr lang="ar-IQ" sz="2400" dirty="0">
                <a:solidFill>
                  <a:prstClr val="black"/>
                </a:solidFill>
                <a:latin typeface="Calibri" panose="020F0502020204030204"/>
                <a:ea typeface="+mn-ea"/>
                <a:cs typeface="Arial" panose="020B0604020202020204" pitchFamily="34" charset="0"/>
              </a:rPr>
              <a:t>قسم المحاسبة / كلية الادارة والاقتصاد/ الجامعة المستنصرية  </a:t>
            </a:r>
          </a:p>
        </p:txBody>
      </p:sp>
      <p:pic>
        <p:nvPicPr>
          <p:cNvPr id="6" name="عنصر نائب للمحتوى 5"/>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8057070" y="2063753"/>
            <a:ext cx="3311525" cy="2832715"/>
          </a:xfrm>
        </p:spPr>
      </p:pic>
      <p:pic>
        <p:nvPicPr>
          <p:cNvPr id="5" name="عنصر نائب للمحتوى 4"/>
          <p:cNvPicPr>
            <a:picLocks noGrp="1" noChangeAspect="1"/>
          </p:cNvPicPr>
          <p:nvPr>
            <p:ph sz="quarter" idx="14"/>
          </p:nvPr>
        </p:nvPicPr>
        <p:blipFill>
          <a:blip r:embed="rId3" cstate="print">
            <a:extLst>
              <a:ext uri="{28A0092B-C50C-407E-A947-70E740481C1C}">
                <a14:useLocalDpi xmlns:a14="http://schemas.microsoft.com/office/drawing/2010/main" val="0"/>
              </a:ext>
            </a:extLst>
          </a:blip>
          <a:stretch>
            <a:fillRect/>
          </a:stretch>
        </p:blipFill>
        <p:spPr>
          <a:xfrm>
            <a:off x="863381" y="2063751"/>
            <a:ext cx="2553672" cy="2832715"/>
          </a:xfrm>
        </p:spPr>
      </p:pic>
      <p:pic>
        <p:nvPicPr>
          <p:cNvPr id="7" name="صورة 6">
            <a:extLst>
              <a:ext uri="{FF2B5EF4-FFF2-40B4-BE49-F238E27FC236}">
                <a16:creationId xmlns:a16="http://schemas.microsoft.com/office/drawing/2014/main" xmlns="" id="{0035D08B-E3F7-4A52-938D-CE27443B3476}"/>
              </a:ext>
            </a:extLst>
          </p:cNvPr>
          <p:cNvPicPr/>
          <p:nvPr/>
        </p:nvPicPr>
        <p:blipFill>
          <a:blip r:embed="rId4" cstate="print"/>
          <a:srcRect/>
          <a:stretch>
            <a:fillRect/>
          </a:stretch>
        </p:blipFill>
        <p:spPr bwMode="auto">
          <a:xfrm>
            <a:off x="4351661" y="2063753"/>
            <a:ext cx="3065164" cy="2832715"/>
          </a:xfrm>
          <a:prstGeom prst="rect">
            <a:avLst/>
          </a:prstGeom>
          <a:noFill/>
          <a:ln w="9525">
            <a:noFill/>
            <a:miter lim="800000"/>
            <a:headEnd/>
            <a:tailEnd/>
          </a:ln>
        </p:spPr>
      </p:pic>
    </p:spTree>
    <p:extLst>
      <p:ext uri="{BB962C8B-B14F-4D97-AF65-F5344CB8AC3E}">
        <p14:creationId xmlns:p14="http://schemas.microsoft.com/office/powerpoint/2010/main" val="1357504643"/>
      </p:ext>
    </p:extLst>
  </p:cSld>
  <p:clrMapOvr>
    <a:masterClrMapping/>
  </p:clrMapOvr>
  <mc:AlternateContent xmlns:mc="http://schemas.openxmlformats.org/markup-compatibility/2006" xmlns:p14="http://schemas.microsoft.com/office/powerpoint/2010/main">
    <mc:Choice Requires="p14">
      <p:transition spd="slow" p14:dur="3250">
        <p14:warp dir="i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17"/>
            <a:ext cx="9905999" cy="753083"/>
          </a:xfrm>
        </p:spPr>
        <p:txBody>
          <a:bodyPr>
            <a:normAutofit/>
          </a:bodyPr>
          <a:lstStyle/>
          <a:p>
            <a:pPr algn="ctr">
              <a:lnSpc>
                <a:spcPct val="115000"/>
              </a:lnSpc>
              <a:spcAft>
                <a:spcPts val="800"/>
              </a:spcAft>
            </a:pPr>
            <a:r>
              <a:rPr lang="ar-IQ"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اثر العمليات المالية في معادلة الميزانية</a:t>
            </a:r>
            <a:endParaRPr lang="en-US" sz="18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371602"/>
            <a:ext cx="10394707" cy="5088195"/>
          </a:xfrm>
        </p:spPr>
        <p:txBody>
          <a:bodyPr>
            <a:noAutofit/>
          </a:bodyPr>
          <a:lstStyle/>
          <a:p>
            <a:pPr marL="0" indent="0" algn="just">
              <a:lnSpc>
                <a:spcPct val="115000"/>
              </a:lnSpc>
              <a:spcAft>
                <a:spcPts val="800"/>
              </a:spcAft>
              <a:buNone/>
            </a:pPr>
            <a:r>
              <a:rPr lang="ar-IQ" sz="2000" b="1" dirty="0">
                <a:solidFill>
                  <a:schemeClr val="bg1"/>
                </a:solidFill>
              </a:rPr>
              <a:t>تتأثر معادلة الميزانية بالعمليات المالية التي تقوم بها الوحدة الاقتصادية ولكن القاعدة العامة انه  مهما كان التأثير على المعادلة فإنه لن يؤدي الى الإخلال بتوازنها أي ان</a:t>
            </a:r>
            <a:r>
              <a:rPr lang="ar-IQ" sz="2000" b="1" dirty="0">
                <a:solidFill>
                  <a:srgbClr val="FF0000"/>
                </a:solidFill>
              </a:rPr>
              <a:t>  الطرف الايمن = الطرف الايسر </a:t>
            </a:r>
          </a:p>
          <a:p>
            <a:pPr marL="0" indent="0" algn="just">
              <a:lnSpc>
                <a:spcPct val="100000"/>
              </a:lnSpc>
              <a:spcAft>
                <a:spcPts val="800"/>
              </a:spcAft>
              <a:buNone/>
            </a:pPr>
            <a:r>
              <a:rPr lang="ar-IQ" sz="2000" b="1" dirty="0">
                <a:solidFill>
                  <a:schemeClr val="bg1"/>
                </a:solidFill>
              </a:rPr>
              <a:t>ويمكن توضيح هذا الاثر بالآتي:</a:t>
            </a:r>
          </a:p>
          <a:p>
            <a:pPr marL="457189" indent="-457189" algn="just">
              <a:lnSpc>
                <a:spcPct val="100000"/>
              </a:lnSpc>
              <a:spcAft>
                <a:spcPts val="800"/>
              </a:spcAft>
              <a:buAutoNum type="arabicPeriod"/>
            </a:pPr>
            <a:r>
              <a:rPr lang="ar-IQ" sz="2000" b="1" dirty="0">
                <a:solidFill>
                  <a:schemeClr val="bg1"/>
                </a:solidFill>
              </a:rPr>
              <a:t>أثر العمليات المالية على جانبي المعادلة: </a:t>
            </a:r>
            <a:r>
              <a:rPr lang="ar-IQ" sz="2000" b="1" dirty="0">
                <a:solidFill>
                  <a:srgbClr val="FF0000"/>
                </a:solidFill>
              </a:rPr>
              <a:t>القاعدة العامة (إذا كان تأثير العمليات المالية على جانبي معادلة الميزانية فإن التأثير في هذه الحالة يكون طردي)</a:t>
            </a:r>
            <a:r>
              <a:rPr lang="ar-IQ" sz="2000" b="1" dirty="0">
                <a:solidFill>
                  <a:schemeClr val="bg1"/>
                </a:solidFill>
              </a:rPr>
              <a:t> بمعنى أنه إذا زاد أحد حسابات الموجودات فإنه بالتبعية لابد أن يزيد أحد حسابات المطلوبات أو حقوق الملكية والعكس صحيح وهناك حالتين يبرز فيهما هذا الاثر:</a:t>
            </a:r>
          </a:p>
          <a:p>
            <a:pPr marL="0" indent="0" algn="just">
              <a:lnSpc>
                <a:spcPct val="100000"/>
              </a:lnSpc>
              <a:spcAft>
                <a:spcPts val="800"/>
              </a:spcAft>
              <a:buNone/>
            </a:pPr>
            <a:r>
              <a:rPr lang="ar-IQ" sz="2000" b="1" dirty="0">
                <a:solidFill>
                  <a:srgbClr val="FF0000"/>
                </a:solidFill>
              </a:rPr>
              <a:t>أ‌- زيادة موجود يقابله زيادة مطلوب او رأس المال: </a:t>
            </a:r>
            <a:r>
              <a:rPr lang="ar-IQ" sz="2000" b="1" dirty="0">
                <a:solidFill>
                  <a:schemeClr val="bg1"/>
                </a:solidFill>
              </a:rPr>
              <a:t>ففي بداية حياة الوحدة الاقتصادية أي عندما يتم تأسيس الوحدة يتم تمويل الموجودات عن طريق المالك او الاقتراض </a:t>
            </a:r>
            <a:r>
              <a:rPr lang="ar-IQ" sz="2000" b="1" dirty="0">
                <a:solidFill>
                  <a:srgbClr val="FFFF00"/>
                </a:solidFill>
              </a:rPr>
              <a:t>فمثلا: بدء محمود اعماله في مشروع استثمار برأس مال قدره 100000 دينار اودعه في الصندوق </a:t>
            </a:r>
            <a:endParaRPr lang="ar-IQ" sz="1800" b="1" dirty="0">
              <a:solidFill>
                <a:srgbClr val="FFFF00"/>
              </a:solidFill>
            </a:endParaRPr>
          </a:p>
          <a:p>
            <a:pPr marL="0" indent="0" algn="just">
              <a:lnSpc>
                <a:spcPct val="100000"/>
              </a:lnSpc>
              <a:spcAft>
                <a:spcPts val="800"/>
              </a:spcAft>
              <a:buNone/>
            </a:pPr>
            <a:r>
              <a:rPr lang="ar-IQ" sz="2000" b="1" dirty="0">
                <a:solidFill>
                  <a:schemeClr val="bg1"/>
                </a:solidFill>
              </a:rPr>
              <a:t>تكون المعادلة المحاسبية على النحو التالي: </a:t>
            </a:r>
            <a:r>
              <a:rPr lang="ar-IQ" sz="2000" b="1" dirty="0">
                <a:solidFill>
                  <a:srgbClr val="FF0000"/>
                </a:solidFill>
              </a:rPr>
              <a:t>الموجودات (نقدية بالصندوق) = المطلوبات + حقوق الملكية</a:t>
            </a:r>
          </a:p>
          <a:p>
            <a:pPr marL="0" indent="0" algn="just">
              <a:lnSpc>
                <a:spcPct val="100000"/>
              </a:lnSpc>
              <a:spcAft>
                <a:spcPts val="800"/>
              </a:spcAft>
              <a:buNone/>
            </a:pPr>
            <a:r>
              <a:rPr lang="ar-IQ" sz="2000" b="1" dirty="0">
                <a:solidFill>
                  <a:srgbClr val="FF0000"/>
                </a:solidFill>
              </a:rPr>
              <a:t>100000= صفر + 100000</a:t>
            </a:r>
          </a:p>
          <a:p>
            <a:pPr marL="457189" indent="-457189" algn="just">
              <a:lnSpc>
                <a:spcPct val="100000"/>
              </a:lnSpc>
              <a:spcAft>
                <a:spcPts val="800"/>
              </a:spcAft>
              <a:buAutoNum type="arabicPeriod"/>
            </a:pPr>
            <a:endParaRPr lang="ar-IQ" sz="2000" b="1" dirty="0">
              <a:solidFill>
                <a:schemeClr val="bg1"/>
              </a:solidFill>
            </a:endParaRPr>
          </a:p>
          <a:p>
            <a:pPr marL="0" indent="0" algn="just">
              <a:lnSpc>
                <a:spcPct val="115000"/>
              </a:lnSpc>
              <a:spcAft>
                <a:spcPts val="800"/>
              </a:spcAft>
              <a:buNone/>
            </a:pPr>
            <a:endParaRPr lang="ar-IQ" b="1" dirty="0">
              <a:solidFill>
                <a:schemeClr val="bg1"/>
              </a:solidFill>
            </a:endParaRPr>
          </a:p>
          <a:p>
            <a:pPr marL="0" indent="0" algn="just">
              <a:lnSpc>
                <a:spcPct val="115000"/>
              </a:lnSpc>
              <a:spcAft>
                <a:spcPts val="800"/>
              </a:spcAft>
              <a:buNone/>
            </a:pPr>
            <a:endParaRPr lang="ar-IQ" b="1" dirty="0">
              <a:solidFill>
                <a:schemeClr val="bg1"/>
              </a:solidFill>
            </a:endParaRPr>
          </a:p>
          <a:p>
            <a:pPr marL="0" indent="0" algn="just">
              <a:lnSpc>
                <a:spcPct val="115000"/>
              </a:lnSpc>
              <a:spcAft>
                <a:spcPts val="800"/>
              </a:spcAft>
              <a:buNone/>
            </a:pPr>
            <a:endParaRPr lang="ar-IQ" b="1" dirty="0">
              <a:solidFill>
                <a:schemeClr val="bg1"/>
              </a:solidFill>
            </a:endParaRPr>
          </a:p>
          <a:p>
            <a:pPr marL="0" indent="0">
              <a:lnSpc>
                <a:spcPct val="100000"/>
              </a:lnSpc>
              <a:buNone/>
            </a:pPr>
            <a:endParaRPr lang="ar-IQ" b="1" dirty="0">
              <a:solidFill>
                <a:schemeClr val="bg1"/>
              </a:solidFill>
            </a:endParaRPr>
          </a:p>
        </p:txBody>
      </p:sp>
    </p:spTree>
    <p:extLst>
      <p:ext uri="{BB962C8B-B14F-4D97-AF65-F5344CB8AC3E}">
        <p14:creationId xmlns:p14="http://schemas.microsoft.com/office/powerpoint/2010/main" val="186253060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19"/>
            <a:ext cx="9905999" cy="973215"/>
          </a:xfrm>
        </p:spPr>
        <p:txBody>
          <a:bodyPr>
            <a:normAutofit/>
          </a:bodyPr>
          <a:lstStyle/>
          <a:p>
            <a:pPr algn="ctr">
              <a:lnSpc>
                <a:spcPct val="115000"/>
              </a:lnSpc>
              <a:spcAft>
                <a:spcPts val="800"/>
              </a:spcAft>
            </a:pPr>
            <a:r>
              <a:rPr lang="ar-IQ"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ب‌-	نقص موجود يقابله نقص مطلوب أو حقوق ملكية</a:t>
            </a:r>
            <a:endParaRPr lang="en-US" sz="18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591735"/>
            <a:ext cx="10394707" cy="4868060"/>
          </a:xfrm>
        </p:spPr>
        <p:txBody>
          <a:bodyPr>
            <a:noAutofit/>
          </a:bodyPr>
          <a:lstStyle/>
          <a:p>
            <a:pPr marL="0" indent="0">
              <a:lnSpc>
                <a:spcPct val="100000"/>
              </a:lnSpc>
              <a:buNone/>
            </a:pPr>
            <a:r>
              <a:rPr lang="ar-IQ" b="1" dirty="0">
                <a:solidFill>
                  <a:schemeClr val="bg1"/>
                </a:solidFill>
              </a:rPr>
              <a:t>مثل العملية المالية المتعلقة بسداد دين بضاعة مشتراه بالأجل.</a:t>
            </a:r>
            <a:br>
              <a:rPr lang="ar-IQ" b="1" dirty="0">
                <a:solidFill>
                  <a:schemeClr val="bg1"/>
                </a:solidFill>
              </a:rPr>
            </a:br>
            <a:r>
              <a:rPr lang="ar-IQ" b="1" dirty="0">
                <a:solidFill>
                  <a:schemeClr val="bg1"/>
                </a:solidFill>
              </a:rPr>
              <a:t>اذ في هذه الحالة يحدث نقصان في جانب الموجودات نتيجة لنقصان رصيد حساب الصندوق بمقدار المبلغ المسدد للدائنين (المطلوبات</a:t>
            </a:r>
          </a:p>
          <a:p>
            <a:pPr marL="0" indent="0">
              <a:lnSpc>
                <a:spcPct val="100000"/>
              </a:lnSpc>
              <a:buNone/>
            </a:pPr>
            <a:r>
              <a:rPr lang="ar-IQ" b="1" dirty="0">
                <a:solidFill>
                  <a:schemeClr val="bg1"/>
                </a:solidFill>
              </a:rPr>
              <a:t> وفي هذه الحالة يتأثر جانبي معادلة الميزانية والحسابات التي تأثرت هي:</a:t>
            </a:r>
            <a:br>
              <a:rPr lang="ar-IQ" b="1" dirty="0">
                <a:solidFill>
                  <a:schemeClr val="bg1"/>
                </a:solidFill>
              </a:rPr>
            </a:br>
            <a:r>
              <a:rPr lang="ar-IQ" b="1" dirty="0">
                <a:solidFill>
                  <a:srgbClr val="FF0000"/>
                </a:solidFill>
              </a:rPr>
              <a:t>                                 الموجودات (الصندوق)                 نقصان                  </a:t>
            </a:r>
            <a:br>
              <a:rPr lang="ar-IQ" b="1" dirty="0">
                <a:solidFill>
                  <a:srgbClr val="FF0000"/>
                </a:solidFill>
              </a:rPr>
            </a:br>
            <a:r>
              <a:rPr lang="ar-IQ" b="1" dirty="0">
                <a:solidFill>
                  <a:srgbClr val="FF0000"/>
                </a:solidFill>
              </a:rPr>
              <a:t>                                  المطلوبات (الدائنون)                   نقصان</a:t>
            </a:r>
            <a:r>
              <a:rPr lang="ar-IQ" b="1" dirty="0">
                <a:solidFill>
                  <a:schemeClr val="bg1"/>
                </a:solidFill>
              </a:rPr>
              <a:t>  </a:t>
            </a:r>
          </a:p>
          <a:p>
            <a:pPr marL="0" indent="0">
              <a:lnSpc>
                <a:spcPct val="100000"/>
              </a:lnSpc>
              <a:buNone/>
            </a:pPr>
            <a:endParaRPr lang="ar-IQ" b="1" dirty="0">
              <a:solidFill>
                <a:schemeClr val="bg1"/>
              </a:solidFill>
            </a:endParaRPr>
          </a:p>
          <a:p>
            <a:pPr marL="0" indent="0">
              <a:lnSpc>
                <a:spcPct val="100000"/>
              </a:lnSpc>
              <a:buNone/>
            </a:pPr>
            <a:endParaRPr lang="ar-IQ" b="1" dirty="0">
              <a:solidFill>
                <a:schemeClr val="bg1"/>
              </a:solidFill>
            </a:endParaRPr>
          </a:p>
          <a:p>
            <a:pPr marL="0" indent="0">
              <a:lnSpc>
                <a:spcPct val="100000"/>
              </a:lnSpc>
              <a:buNone/>
            </a:pPr>
            <a:r>
              <a:rPr lang="ar-IQ" b="1" dirty="0">
                <a:solidFill>
                  <a:srgbClr val="FFFF00"/>
                </a:solidFill>
              </a:rPr>
              <a:t>مثال ص 13</a:t>
            </a:r>
          </a:p>
        </p:txBody>
      </p:sp>
    </p:spTree>
    <p:extLst>
      <p:ext uri="{BB962C8B-B14F-4D97-AF65-F5344CB8AC3E}">
        <p14:creationId xmlns:p14="http://schemas.microsoft.com/office/powerpoint/2010/main" val="4137369114"/>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19"/>
            <a:ext cx="9905999" cy="797327"/>
          </a:xfrm>
        </p:spPr>
        <p:txBody>
          <a:bodyPr>
            <a:normAutofit/>
          </a:bodyPr>
          <a:lstStyle/>
          <a:p>
            <a:pPr algn="ctr">
              <a:lnSpc>
                <a:spcPct val="115000"/>
              </a:lnSpc>
              <a:spcAft>
                <a:spcPts val="800"/>
              </a:spcAft>
            </a:pPr>
            <a: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2. أثر العمليات المالية على جانب واحد فقط من جانبي الميزانية: </a:t>
            </a:r>
            <a:endPar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622327"/>
            <a:ext cx="10394707" cy="4837471"/>
          </a:xfrm>
        </p:spPr>
        <p:txBody>
          <a:bodyPr>
            <a:noAutofit/>
          </a:bodyPr>
          <a:lstStyle/>
          <a:p>
            <a:pPr marL="0" indent="0">
              <a:lnSpc>
                <a:spcPct val="100000"/>
              </a:lnSpc>
              <a:buNone/>
            </a:pPr>
            <a:r>
              <a:rPr lang="ar-IQ" b="1" dirty="0">
                <a:solidFill>
                  <a:srgbClr val="FF0000"/>
                </a:solidFill>
              </a:rPr>
              <a:t>القاعدة العامة: </a:t>
            </a:r>
            <a:r>
              <a:rPr lang="ar-IQ" b="1" dirty="0">
                <a:solidFill>
                  <a:schemeClr val="bg1"/>
                </a:solidFill>
              </a:rPr>
              <a:t>إذا كان أثر العمليات المالية على جانب واحد فقط من الميزانية فان التأثير على حسابات الجانب يكون عكسي بمعنى أنه إذا زاد أحد الحسابات في هذا الجانب فلا بد أن ينقص حساب آخر في نفس الجانب.</a:t>
            </a:r>
          </a:p>
          <a:p>
            <a:pPr marL="457189" indent="-457189">
              <a:lnSpc>
                <a:spcPct val="100000"/>
              </a:lnSpc>
              <a:buAutoNum type="arabic1Minus"/>
            </a:pPr>
            <a:r>
              <a:rPr lang="ar-IQ" b="1" dirty="0">
                <a:solidFill>
                  <a:srgbClr val="FF0000"/>
                </a:solidFill>
              </a:rPr>
              <a:t>التأثير على جانب الموجودات: </a:t>
            </a:r>
            <a:r>
              <a:rPr lang="ar-IQ" b="1" dirty="0">
                <a:solidFill>
                  <a:schemeClr val="bg1"/>
                </a:solidFill>
              </a:rPr>
              <a:t>وهذه العملية تؤثر على الموجودات فزيادة أحد الموجودات يقابله نقص أحد الموجودات مثلا شراء اثاث نقدا يؤدي لزيادة الموجود (الاثاث) ونقص الموجود (النقد)</a:t>
            </a:r>
          </a:p>
          <a:p>
            <a:pPr marL="0" indent="0">
              <a:lnSpc>
                <a:spcPct val="100000"/>
              </a:lnSpc>
              <a:buNone/>
            </a:pPr>
            <a:r>
              <a:rPr lang="ar-IQ" b="1" dirty="0">
                <a:solidFill>
                  <a:schemeClr val="bg1"/>
                </a:solidFill>
              </a:rPr>
              <a:t>                                 </a:t>
            </a:r>
            <a:r>
              <a:rPr lang="ar-IQ" b="1" dirty="0">
                <a:solidFill>
                  <a:srgbClr val="FF0000"/>
                </a:solidFill>
              </a:rPr>
              <a:t>الموجودات (الاثاث)                   زيادة                 </a:t>
            </a:r>
          </a:p>
          <a:p>
            <a:pPr marL="0" indent="0">
              <a:lnSpc>
                <a:spcPct val="100000"/>
              </a:lnSpc>
              <a:buNone/>
            </a:pPr>
            <a:r>
              <a:rPr lang="ar-IQ" b="1" dirty="0">
                <a:solidFill>
                  <a:srgbClr val="FF0000"/>
                </a:solidFill>
              </a:rPr>
              <a:t>                                  الموجودات  (النقد)                    نقصان </a:t>
            </a:r>
          </a:p>
          <a:p>
            <a:pPr marL="0" indent="0">
              <a:lnSpc>
                <a:spcPct val="100000"/>
              </a:lnSpc>
              <a:buNone/>
            </a:pPr>
            <a:endParaRPr lang="ar-IQ" b="1" dirty="0">
              <a:solidFill>
                <a:schemeClr val="bg1"/>
              </a:solidFill>
            </a:endParaRPr>
          </a:p>
        </p:txBody>
      </p:sp>
    </p:spTree>
    <p:extLst>
      <p:ext uri="{BB962C8B-B14F-4D97-AF65-F5344CB8AC3E}">
        <p14:creationId xmlns:p14="http://schemas.microsoft.com/office/powerpoint/2010/main" val="1083054058"/>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19"/>
            <a:ext cx="9905999" cy="959559"/>
          </a:xfrm>
        </p:spPr>
        <p:txBody>
          <a:bodyPr>
            <a:normAutofit/>
          </a:bodyPr>
          <a:lstStyle/>
          <a:p>
            <a:pPr algn="ctr">
              <a:lnSpc>
                <a:spcPct val="115000"/>
              </a:lnSpc>
              <a:spcAft>
                <a:spcPts val="800"/>
              </a:spcAft>
            </a:pPr>
            <a:r>
              <a:rPr lang="ar-IQ"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ب‌-  التأثير على جانب (المطلوبات ورأس المال): </a:t>
            </a:r>
            <a:endParaRPr lang="en-US" sz="18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578079"/>
            <a:ext cx="10394707" cy="4881716"/>
          </a:xfrm>
        </p:spPr>
        <p:txBody>
          <a:bodyPr>
            <a:noAutofit/>
          </a:bodyPr>
          <a:lstStyle/>
          <a:p>
            <a:pPr marL="0" indent="0">
              <a:lnSpc>
                <a:spcPct val="100000"/>
              </a:lnSpc>
              <a:buNone/>
            </a:pPr>
            <a:r>
              <a:rPr lang="ar-IQ" b="1" dirty="0">
                <a:solidFill>
                  <a:schemeClr val="bg1"/>
                </a:solidFill>
              </a:rPr>
              <a:t> </a:t>
            </a:r>
          </a:p>
        </p:txBody>
      </p:sp>
      <p:sp>
        <p:nvSpPr>
          <p:cNvPr id="6" name="مربع نص 5">
            <a:extLst>
              <a:ext uri="{FF2B5EF4-FFF2-40B4-BE49-F238E27FC236}">
                <a16:creationId xmlns:a16="http://schemas.microsoft.com/office/drawing/2014/main" xmlns="" id="{2204F073-8460-47A2-8E69-E81BF1B32BD8}"/>
              </a:ext>
            </a:extLst>
          </p:cNvPr>
          <p:cNvSpPr txBox="1"/>
          <p:nvPr/>
        </p:nvSpPr>
        <p:spPr>
          <a:xfrm>
            <a:off x="1016002" y="1578078"/>
            <a:ext cx="10277353" cy="4154984"/>
          </a:xfrm>
          <a:prstGeom prst="rect">
            <a:avLst/>
          </a:prstGeom>
          <a:noFill/>
        </p:spPr>
        <p:txBody>
          <a:bodyPr wrap="square">
            <a:spAutoFit/>
          </a:bodyPr>
          <a:lstStyle/>
          <a:p>
            <a:pPr algn="r" rtl="1"/>
            <a:r>
              <a:rPr lang="ar-IQ" sz="2400" dirty="0">
                <a:solidFill>
                  <a:schemeClr val="bg1"/>
                </a:solidFill>
              </a:rPr>
              <a:t>وهذه العملية تؤثر على الالتزامات فزيادة أحد المطلوبات يقابله نقص أحد المطلوبات مثلا تحرير ورقة تجارية (كمبيالة) لدين بضاعة مستحق سيزداد حساب الأوراق التجارية يقابله نقص الدائنون وكلا الحسابين ضمن المطلوبات </a:t>
            </a:r>
          </a:p>
          <a:p>
            <a:pPr algn="r" rtl="1"/>
            <a:r>
              <a:rPr lang="ar-IQ" sz="2400" dirty="0">
                <a:solidFill>
                  <a:srgbClr val="FF0000"/>
                </a:solidFill>
              </a:rPr>
              <a:t>                                          الدائنون   (مطلوب)                  نقصان  </a:t>
            </a:r>
          </a:p>
          <a:p>
            <a:pPr algn="r" rtl="1"/>
            <a:r>
              <a:rPr lang="ar-IQ" sz="2400" dirty="0">
                <a:solidFill>
                  <a:srgbClr val="FF0000"/>
                </a:solidFill>
              </a:rPr>
              <a:t>                                         اوراق دفع (مطلوب)                  زيادة   </a:t>
            </a:r>
          </a:p>
          <a:p>
            <a:pPr algn="r" rtl="1"/>
            <a:r>
              <a:rPr lang="ar-IQ" sz="2400" dirty="0">
                <a:solidFill>
                  <a:schemeClr val="bg1"/>
                </a:solidFill>
              </a:rPr>
              <a:t>  </a:t>
            </a:r>
            <a:r>
              <a:rPr lang="ar-IQ" sz="2400" dirty="0">
                <a:solidFill>
                  <a:srgbClr val="FFFF00"/>
                </a:solidFill>
              </a:rPr>
              <a:t>ملاحظات مهمة: </a:t>
            </a:r>
          </a:p>
          <a:p>
            <a:pPr algn="r" rtl="1"/>
            <a:r>
              <a:rPr lang="ar-IQ" sz="2400" dirty="0">
                <a:solidFill>
                  <a:schemeClr val="bg1"/>
                </a:solidFill>
              </a:rPr>
              <a:t>1. إذا كان تأثير العمليات المالية على جانبي الميزانية فإن التأثير يكون طردي </a:t>
            </a:r>
            <a:r>
              <a:rPr lang="ar-IQ" sz="2400" dirty="0">
                <a:solidFill>
                  <a:srgbClr val="FF0000"/>
                </a:solidFill>
              </a:rPr>
              <a:t>(↑أصل و ↑خصم) أو (↓أصل و↓ خصم) </a:t>
            </a:r>
            <a:r>
              <a:rPr lang="ar-IQ" sz="2400" dirty="0">
                <a:solidFill>
                  <a:schemeClr val="bg1"/>
                </a:solidFill>
              </a:rPr>
              <a:t>اما إذا كان تأثير العمليات المالية على جانب واحد فقط من الميزانية يكون التأثير عكسي </a:t>
            </a:r>
            <a:r>
              <a:rPr lang="ar-IQ" sz="2400" dirty="0">
                <a:solidFill>
                  <a:srgbClr val="FF0000"/>
                </a:solidFill>
              </a:rPr>
              <a:t>(↑أصل و ↓ أصل آخر) أو (↑ خصم ↓خصم آخر).</a:t>
            </a:r>
          </a:p>
          <a:p>
            <a:pPr algn="r" rtl="1"/>
            <a:r>
              <a:rPr lang="ar-IQ" sz="2400" dirty="0">
                <a:solidFill>
                  <a:schemeClr val="bg1"/>
                </a:solidFill>
              </a:rPr>
              <a:t>2. ينبغي ان يكون جانبي المعادلة متساويين بعد بيان تأثير كل عملية مالية.</a:t>
            </a:r>
          </a:p>
          <a:p>
            <a:pPr algn="r" rtl="1"/>
            <a:r>
              <a:rPr lang="ar-IQ" sz="2400" dirty="0">
                <a:solidFill>
                  <a:srgbClr val="FFFF00"/>
                </a:solidFill>
              </a:rPr>
              <a:t>مثال ص 14 </a:t>
            </a:r>
            <a:r>
              <a:rPr lang="ar-IQ" sz="2400" dirty="0">
                <a:solidFill>
                  <a:schemeClr val="bg1"/>
                </a:solidFill>
              </a:rPr>
              <a:t>   </a:t>
            </a:r>
          </a:p>
        </p:txBody>
      </p:sp>
    </p:spTree>
    <p:extLst>
      <p:ext uri="{BB962C8B-B14F-4D97-AF65-F5344CB8AC3E}">
        <p14:creationId xmlns:p14="http://schemas.microsoft.com/office/powerpoint/2010/main" val="14247284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3003" y="398208"/>
            <a:ext cx="9905999" cy="1069351"/>
          </a:xfrm>
        </p:spPr>
        <p:txBody>
          <a:bodyPr>
            <a:normAutofit fontScale="90000"/>
          </a:bodyPr>
          <a:lstStyle/>
          <a:p>
            <a:pPr algn="ctr">
              <a:lnSpc>
                <a:spcPct val="115000"/>
              </a:lnSpc>
              <a:spcAft>
                <a:spcPts val="800"/>
              </a:spcAft>
            </a:pPr>
            <a: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معادلة الميزانية الموسعة من معادلة الميزانية الاساسية</a:t>
            </a:r>
            <a:b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endPar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عنصر نائب للمحتوى 2"/>
          <p:cNvSpPr>
            <a:spLocks noGrp="1"/>
          </p:cNvSpPr>
          <p:nvPr>
            <p:ph sz="quarter" idx="13"/>
          </p:nvPr>
        </p:nvSpPr>
        <p:spPr>
          <a:xfrm>
            <a:off x="898648" y="1622327"/>
            <a:ext cx="10394707" cy="4837471"/>
          </a:xfrm>
        </p:spPr>
        <p:txBody>
          <a:bodyPr>
            <a:noAutofit/>
          </a:bodyPr>
          <a:lstStyle/>
          <a:p>
            <a:pPr marL="0" indent="0">
              <a:lnSpc>
                <a:spcPct val="100000"/>
              </a:lnSpc>
              <a:buNone/>
            </a:pPr>
            <a:r>
              <a:rPr lang="ar-IQ" b="1" dirty="0">
                <a:solidFill>
                  <a:schemeClr val="bg1"/>
                </a:solidFill>
              </a:rPr>
              <a:t>هذه المعادلة تقوم بإدخال عناصر قائمة الدخل على المعادلة الأساسية فتكون المعادلة:</a:t>
            </a:r>
          </a:p>
          <a:p>
            <a:pPr marL="0" indent="0" algn="ctr">
              <a:lnSpc>
                <a:spcPct val="100000"/>
              </a:lnSpc>
              <a:buNone/>
            </a:pPr>
            <a:r>
              <a:rPr lang="ar-IQ" b="1" dirty="0">
                <a:solidFill>
                  <a:srgbClr val="FF0000"/>
                </a:solidFill>
              </a:rPr>
              <a:t>الموجودات = المطلوبات </a:t>
            </a:r>
            <a:r>
              <a:rPr lang="ar-IQ" b="1" dirty="0" smtClean="0">
                <a:solidFill>
                  <a:srgbClr val="FF0000"/>
                </a:solidFill>
              </a:rPr>
              <a:t>+ </a:t>
            </a:r>
            <a:r>
              <a:rPr lang="ar-IQ" b="1" dirty="0">
                <a:solidFill>
                  <a:srgbClr val="FF0000"/>
                </a:solidFill>
              </a:rPr>
              <a:t>رأس المال + الإيرادات - المصروفات</a:t>
            </a:r>
          </a:p>
          <a:p>
            <a:pPr marL="0" indent="0">
              <a:lnSpc>
                <a:spcPct val="100000"/>
              </a:lnSpc>
              <a:buNone/>
            </a:pPr>
            <a:r>
              <a:rPr lang="ar-IQ" b="1" dirty="0">
                <a:solidFill>
                  <a:schemeClr val="bg1"/>
                </a:solidFill>
              </a:rPr>
              <a:t>اذا" الخطوات التي سيتم اتباعها بعملية تحليل العميات المالية وبيان أثرها على معادلة الميزانية الآتي:</a:t>
            </a:r>
          </a:p>
          <a:p>
            <a:pPr marL="457189" indent="-457189">
              <a:lnSpc>
                <a:spcPct val="100000"/>
              </a:lnSpc>
              <a:buFont typeface="+mj-lt"/>
              <a:buAutoNum type="arabicParenR"/>
            </a:pPr>
            <a:r>
              <a:rPr lang="ar-IQ" b="1" dirty="0">
                <a:solidFill>
                  <a:srgbClr val="FF0000"/>
                </a:solidFill>
              </a:rPr>
              <a:t> يتم تحليل العملية وتحد يد البنود التي تأثرت بالعملية ويجب ان لا تقل عن حسابين.</a:t>
            </a:r>
          </a:p>
          <a:p>
            <a:pPr marL="457189" indent="-457189">
              <a:lnSpc>
                <a:spcPct val="100000"/>
              </a:lnSpc>
              <a:buFont typeface="+mj-lt"/>
              <a:buAutoNum type="arabicParenR"/>
            </a:pPr>
            <a:r>
              <a:rPr lang="ar-IQ" b="1" dirty="0">
                <a:solidFill>
                  <a:srgbClr val="FF0000"/>
                </a:solidFill>
              </a:rPr>
              <a:t> تحديد المجموعة التي ينتمي لها كل بند (موجود، مطلوب، مصروف، ايراد، رأس مال، مسحوبات)</a:t>
            </a:r>
          </a:p>
          <a:p>
            <a:pPr marL="457189" indent="-457189">
              <a:lnSpc>
                <a:spcPct val="100000"/>
              </a:lnSpc>
              <a:buFont typeface="+mj-lt"/>
              <a:buAutoNum type="arabicParenR"/>
            </a:pPr>
            <a:r>
              <a:rPr lang="ar-IQ" b="1" dirty="0">
                <a:solidFill>
                  <a:srgbClr val="FFFF00"/>
                </a:solidFill>
              </a:rPr>
              <a:t> تحديد نوع الاثر الذي احدثته العملية في البند زيادة او نقصان حسب الملاحظة (1) اعلاه.</a:t>
            </a:r>
          </a:p>
          <a:p>
            <a:pPr marL="457189" indent="-457189">
              <a:lnSpc>
                <a:spcPct val="100000"/>
              </a:lnSpc>
              <a:buFont typeface="+mj-lt"/>
              <a:buAutoNum type="arabicParenR"/>
            </a:pPr>
            <a:r>
              <a:rPr lang="ar-IQ" b="1" dirty="0">
                <a:solidFill>
                  <a:srgbClr val="FFFF00"/>
                </a:solidFill>
              </a:rPr>
              <a:t> اثبات الاثر الموجب او السالب أسفل كل بند.</a:t>
            </a:r>
          </a:p>
          <a:p>
            <a:pPr marL="457189" indent="-457189">
              <a:lnSpc>
                <a:spcPct val="100000"/>
              </a:lnSpc>
              <a:buFont typeface="+mj-lt"/>
              <a:buAutoNum type="arabicParenR"/>
            </a:pPr>
            <a:r>
              <a:rPr lang="ar-IQ" b="1" dirty="0">
                <a:solidFill>
                  <a:srgbClr val="92D050"/>
                </a:solidFill>
              </a:rPr>
              <a:t> التأكد من تساوي جانبي المعادلة بعد كل عملية.</a:t>
            </a:r>
          </a:p>
          <a:p>
            <a:pPr marL="0" indent="0">
              <a:lnSpc>
                <a:spcPct val="100000"/>
              </a:lnSpc>
              <a:buNone/>
            </a:pPr>
            <a:endParaRPr lang="ar-IQ" b="1" dirty="0">
              <a:solidFill>
                <a:srgbClr val="FF0000"/>
              </a:solidFill>
            </a:endParaRPr>
          </a:p>
        </p:txBody>
      </p:sp>
    </p:spTree>
    <p:extLst>
      <p:ext uri="{BB962C8B-B14F-4D97-AF65-F5344CB8AC3E}">
        <p14:creationId xmlns:p14="http://schemas.microsoft.com/office/powerpoint/2010/main" val="166979569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دارة">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دارة">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TM04033919[[fn=دارة]]</Template>
  <TotalTime>924</TotalTime>
  <Words>541</Words>
  <Application>Microsoft Office PowerPoint</Application>
  <PresentationFormat>ملء الشاشة</PresentationFormat>
  <Paragraphs>40</Paragraphs>
  <Slides>6</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6</vt:i4>
      </vt:variant>
    </vt:vector>
  </HeadingPairs>
  <TitlesOfParts>
    <vt:vector size="12" baseType="lpstr">
      <vt:lpstr>Arial</vt:lpstr>
      <vt:lpstr>Calibri</vt:lpstr>
      <vt:lpstr>Impact</vt:lpstr>
      <vt:lpstr>Times New Roman</vt:lpstr>
      <vt:lpstr>Trebuchet MS</vt:lpstr>
      <vt:lpstr>دارة</vt:lpstr>
      <vt:lpstr>اثر العمليات المالية في معادلة الميزانية أ.م. د: احمد سعد جاري  قسم المحاسبة / كلية الادارة والاقتصاد/ الجامعة المستنصرية  </vt:lpstr>
      <vt:lpstr>اثر العمليات المالية في معادلة الميزانية</vt:lpstr>
      <vt:lpstr>ب‌- نقص موجود يقابله نقص مطلوب أو حقوق ملكية</vt:lpstr>
      <vt:lpstr>2. أثر العمليات المالية على جانب واحد فقط من جانبي الميزانية: </vt:lpstr>
      <vt:lpstr>ب‌-  التأثير على جانب (المطلوبات ورأس المال): </vt:lpstr>
      <vt:lpstr>معادلة الميزانية الموسعة من معادلة الميزانية الاساسية </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الموجودات الثابتة (غير المتداولة) الجزء الثاني المدرس الدكتور: احمد سعد جاري  قسم المحاسبة / كلية الادارة والاقتصاد/ الجامعة المستنصرية</dc:title>
  <dc:creator>ahmad jari</dc:creator>
  <cp:lastModifiedBy>حساب Microsoft</cp:lastModifiedBy>
  <cp:revision>51</cp:revision>
  <dcterms:created xsi:type="dcterms:W3CDTF">2020-06-13T12:39:13Z</dcterms:created>
  <dcterms:modified xsi:type="dcterms:W3CDTF">2022-01-30T12:13:41Z</dcterms:modified>
</cp:coreProperties>
</file>