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0" r:id="rId1"/>
  </p:sldMasterIdLst>
  <p:sldIdLst>
    <p:sldId id="257" r:id="rId2"/>
    <p:sldId id="258" r:id="rId3"/>
    <p:sldId id="276" r:id="rId4"/>
    <p:sldId id="259" r:id="rId5"/>
    <p:sldId id="260" r:id="rId6"/>
    <p:sldId id="262" r:id="rId7"/>
    <p:sldId id="263" r:id="rId8"/>
    <p:sldId id="279" r:id="rId9"/>
    <p:sldId id="277" r:id="rId10"/>
    <p:sldId id="29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86" d="100"/>
          <a:sy n="86"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hmad jari" userId="740a0c3b6edae505" providerId="LiveId" clId="{9C058F04-B04C-4EA1-92DC-65D7652FD97D}"/>
    <pc:docChg chg="undo redo custSel delSld modSld sldOrd">
      <pc:chgData name="ahmad jari" userId="740a0c3b6edae505" providerId="LiveId" clId="{9C058F04-B04C-4EA1-92DC-65D7652FD97D}" dt="2021-02-06T10:59:32.172" v="298" actId="2696"/>
      <pc:docMkLst>
        <pc:docMk/>
      </pc:docMkLst>
      <pc:sldChg chg="modSp mod">
        <pc:chgData name="ahmad jari" userId="740a0c3b6edae505" providerId="LiveId" clId="{9C058F04-B04C-4EA1-92DC-65D7652FD97D}" dt="2021-02-06T09:49:21.028" v="3" actId="6549"/>
        <pc:sldMkLst>
          <pc:docMk/>
          <pc:sldMk cId="1357504643" sldId="257"/>
        </pc:sldMkLst>
        <pc:spChg chg="mod">
          <ac:chgData name="ahmad jari" userId="740a0c3b6edae505" providerId="LiveId" clId="{9C058F04-B04C-4EA1-92DC-65D7652FD97D}" dt="2021-02-06T09:49:21.028" v="3" actId="6549"/>
          <ac:spMkLst>
            <pc:docMk/>
            <pc:sldMk cId="1357504643" sldId="257"/>
            <ac:spMk id="2" creationId="{00000000-0000-0000-0000-000000000000}"/>
          </ac:spMkLst>
        </pc:spChg>
      </pc:sldChg>
      <pc:sldChg chg="modSp mod">
        <pc:chgData name="ahmad jari" userId="740a0c3b6edae505" providerId="LiveId" clId="{9C058F04-B04C-4EA1-92DC-65D7652FD97D}" dt="2021-02-06T09:51:52.741" v="11" actId="207"/>
        <pc:sldMkLst>
          <pc:docMk/>
          <pc:sldMk cId="4116367888" sldId="258"/>
        </pc:sldMkLst>
        <pc:spChg chg="mod">
          <ac:chgData name="ahmad jari" userId="740a0c3b6edae505" providerId="LiveId" clId="{9C058F04-B04C-4EA1-92DC-65D7652FD97D}" dt="2021-02-06T09:49:37.017" v="5" actId="27636"/>
          <ac:spMkLst>
            <pc:docMk/>
            <pc:sldMk cId="4116367888" sldId="258"/>
            <ac:spMk id="2" creationId="{00000000-0000-0000-0000-000000000000}"/>
          </ac:spMkLst>
        </pc:spChg>
        <pc:spChg chg="mod">
          <ac:chgData name="ahmad jari" userId="740a0c3b6edae505" providerId="LiveId" clId="{9C058F04-B04C-4EA1-92DC-65D7652FD97D}" dt="2021-02-06T09:51:52.741" v="11" actId="207"/>
          <ac:spMkLst>
            <pc:docMk/>
            <pc:sldMk cId="4116367888" sldId="258"/>
            <ac:spMk id="3" creationId="{00000000-0000-0000-0000-000000000000}"/>
          </ac:spMkLst>
        </pc:spChg>
      </pc:sldChg>
      <pc:sldChg chg="modSp mod">
        <pc:chgData name="ahmad jari" userId="740a0c3b6edae505" providerId="LiveId" clId="{9C058F04-B04C-4EA1-92DC-65D7652FD97D}" dt="2021-02-06T09:59:25.246" v="35" actId="6549"/>
        <pc:sldMkLst>
          <pc:docMk/>
          <pc:sldMk cId="1777801075" sldId="259"/>
        </pc:sldMkLst>
        <pc:spChg chg="mod">
          <ac:chgData name="ahmad jari" userId="740a0c3b6edae505" providerId="LiveId" clId="{9C058F04-B04C-4EA1-92DC-65D7652FD97D}" dt="2021-02-06T09:59:25.246" v="35" actId="6549"/>
          <ac:spMkLst>
            <pc:docMk/>
            <pc:sldMk cId="1777801075" sldId="259"/>
            <ac:spMk id="2" creationId="{00000000-0000-0000-0000-000000000000}"/>
          </ac:spMkLst>
        </pc:spChg>
        <pc:spChg chg="mod">
          <ac:chgData name="ahmad jari" userId="740a0c3b6edae505" providerId="LiveId" clId="{9C058F04-B04C-4EA1-92DC-65D7652FD97D}" dt="2021-02-06T09:57:13.035" v="32" actId="207"/>
          <ac:spMkLst>
            <pc:docMk/>
            <pc:sldMk cId="1777801075" sldId="259"/>
            <ac:spMk id="7" creationId="{D3677924-A3D9-4752-90EA-6153F95D02F2}"/>
          </ac:spMkLst>
        </pc:spChg>
      </pc:sldChg>
      <pc:sldChg chg="modSp mod">
        <pc:chgData name="ahmad jari" userId="740a0c3b6edae505" providerId="LiveId" clId="{9C058F04-B04C-4EA1-92DC-65D7652FD97D}" dt="2021-02-06T10:05:49.625" v="99" actId="21"/>
        <pc:sldMkLst>
          <pc:docMk/>
          <pc:sldMk cId="2876770375" sldId="260"/>
        </pc:sldMkLst>
        <pc:spChg chg="mod">
          <ac:chgData name="ahmad jari" userId="740a0c3b6edae505" providerId="LiveId" clId="{9C058F04-B04C-4EA1-92DC-65D7652FD97D}" dt="2021-02-06T09:58:59.222" v="34" actId="27636"/>
          <ac:spMkLst>
            <pc:docMk/>
            <pc:sldMk cId="2876770375" sldId="260"/>
            <ac:spMk id="2" creationId="{00000000-0000-0000-0000-000000000000}"/>
          </ac:spMkLst>
        </pc:spChg>
        <pc:spChg chg="mod">
          <ac:chgData name="ahmad jari" userId="740a0c3b6edae505" providerId="LiveId" clId="{9C058F04-B04C-4EA1-92DC-65D7652FD97D}" dt="2021-02-06T10:05:49.625" v="99" actId="21"/>
          <ac:spMkLst>
            <pc:docMk/>
            <pc:sldMk cId="2876770375" sldId="260"/>
            <ac:spMk id="4" creationId="{00000000-0000-0000-0000-000000000000}"/>
          </ac:spMkLst>
        </pc:spChg>
      </pc:sldChg>
      <pc:sldChg chg="modSp mod">
        <pc:chgData name="ahmad jari" userId="740a0c3b6edae505" providerId="LiveId" clId="{9C058F04-B04C-4EA1-92DC-65D7652FD97D}" dt="2021-02-06T10:08:11.320" v="121" actId="207"/>
        <pc:sldMkLst>
          <pc:docMk/>
          <pc:sldMk cId="1936957401" sldId="262"/>
        </pc:sldMkLst>
        <pc:spChg chg="mod">
          <ac:chgData name="ahmad jari" userId="740a0c3b6edae505" providerId="LiveId" clId="{9C058F04-B04C-4EA1-92DC-65D7652FD97D}" dt="2021-02-06T10:06:23.387" v="106" actId="6549"/>
          <ac:spMkLst>
            <pc:docMk/>
            <pc:sldMk cId="1936957401" sldId="262"/>
            <ac:spMk id="2" creationId="{00000000-0000-0000-0000-000000000000}"/>
          </ac:spMkLst>
        </pc:spChg>
        <pc:spChg chg="mod">
          <ac:chgData name="ahmad jari" userId="740a0c3b6edae505" providerId="LiveId" clId="{9C058F04-B04C-4EA1-92DC-65D7652FD97D}" dt="2021-02-06T10:08:11.320" v="121" actId="207"/>
          <ac:spMkLst>
            <pc:docMk/>
            <pc:sldMk cId="1936957401" sldId="262"/>
            <ac:spMk id="3" creationId="{00000000-0000-0000-0000-000000000000}"/>
          </ac:spMkLst>
        </pc:spChg>
      </pc:sldChg>
      <pc:sldChg chg="modSp mod ord">
        <pc:chgData name="ahmad jari" userId="740a0c3b6edae505" providerId="LiveId" clId="{9C058F04-B04C-4EA1-92DC-65D7652FD97D}" dt="2021-02-06T10:40:48.458" v="153" actId="255"/>
        <pc:sldMkLst>
          <pc:docMk/>
          <pc:sldMk cId="3828336469" sldId="263"/>
        </pc:sldMkLst>
        <pc:spChg chg="mod">
          <ac:chgData name="ahmad jari" userId="740a0c3b6edae505" providerId="LiveId" clId="{9C058F04-B04C-4EA1-92DC-65D7652FD97D}" dt="2021-02-06T10:10:32.135" v="127" actId="6549"/>
          <ac:spMkLst>
            <pc:docMk/>
            <pc:sldMk cId="3828336469" sldId="263"/>
            <ac:spMk id="2" creationId="{00000000-0000-0000-0000-000000000000}"/>
          </ac:spMkLst>
        </pc:spChg>
        <pc:spChg chg="mod">
          <ac:chgData name="ahmad jari" userId="740a0c3b6edae505" providerId="LiveId" clId="{9C058F04-B04C-4EA1-92DC-65D7652FD97D}" dt="2021-02-06T10:40:48.458" v="153" actId="255"/>
          <ac:spMkLst>
            <pc:docMk/>
            <pc:sldMk cId="3828336469" sldId="263"/>
            <ac:spMk id="3" creationId="{00000000-0000-0000-0000-000000000000}"/>
          </ac:spMkLst>
        </pc:spChg>
      </pc:sldChg>
      <pc:sldChg chg="del mod modShow">
        <pc:chgData name="ahmad jari" userId="740a0c3b6edae505" providerId="LiveId" clId="{9C058F04-B04C-4EA1-92DC-65D7652FD97D}" dt="2021-02-01T12:15:10.659" v="1" actId="2696"/>
        <pc:sldMkLst>
          <pc:docMk/>
          <pc:sldMk cId="305404454" sldId="264"/>
        </pc:sldMkLst>
      </pc:sldChg>
      <pc:sldChg chg="addSp delSp modSp mod ord">
        <pc:chgData name="ahmad jari" userId="740a0c3b6edae505" providerId="LiveId" clId="{9C058F04-B04C-4EA1-92DC-65D7652FD97D}" dt="2021-02-06T09:54:22.949" v="21" actId="14100"/>
        <pc:sldMkLst>
          <pc:docMk/>
          <pc:sldMk cId="4163433448" sldId="276"/>
        </pc:sldMkLst>
        <pc:spChg chg="add del mod">
          <ac:chgData name="ahmad jari" userId="740a0c3b6edae505" providerId="LiveId" clId="{9C058F04-B04C-4EA1-92DC-65D7652FD97D}" dt="2021-02-06T09:53:48.389" v="15"/>
          <ac:spMkLst>
            <pc:docMk/>
            <pc:sldMk cId="4163433448" sldId="276"/>
            <ac:spMk id="2" creationId="{3A6F939B-CAB5-4C5B-8586-D5EB8AEB77B5}"/>
          </ac:spMkLst>
        </pc:spChg>
        <pc:spChg chg="del mod">
          <ac:chgData name="ahmad jari" userId="740a0c3b6edae505" providerId="LiveId" clId="{9C058F04-B04C-4EA1-92DC-65D7652FD97D}" dt="2021-02-06T09:53:55.986" v="18"/>
          <ac:spMkLst>
            <pc:docMk/>
            <pc:sldMk cId="4163433448" sldId="276"/>
            <ac:spMk id="3" creationId="{00000000-0000-0000-0000-000000000000}"/>
          </ac:spMkLst>
        </pc:spChg>
        <pc:spChg chg="add del mod">
          <ac:chgData name="ahmad jari" userId="740a0c3b6edae505" providerId="LiveId" clId="{9C058F04-B04C-4EA1-92DC-65D7652FD97D}" dt="2021-02-06T09:53:48.389" v="15"/>
          <ac:spMkLst>
            <pc:docMk/>
            <pc:sldMk cId="4163433448" sldId="276"/>
            <ac:spMk id="4" creationId="{C710EF7D-3EEE-4EDB-B65C-C233D450D2A5}"/>
          </ac:spMkLst>
        </pc:spChg>
        <pc:spChg chg="add del mod">
          <ac:chgData name="ahmad jari" userId="740a0c3b6edae505" providerId="LiveId" clId="{9C058F04-B04C-4EA1-92DC-65D7652FD97D}" dt="2021-02-06T09:53:48.389" v="15"/>
          <ac:spMkLst>
            <pc:docMk/>
            <pc:sldMk cId="4163433448" sldId="276"/>
            <ac:spMk id="5" creationId="{C332CB95-C508-424B-A7CB-3A63D263D7D0}"/>
          </ac:spMkLst>
        </pc:spChg>
        <pc:spChg chg="add del mod">
          <ac:chgData name="ahmad jari" userId="740a0c3b6edae505" providerId="LiveId" clId="{9C058F04-B04C-4EA1-92DC-65D7652FD97D}" dt="2021-02-06T09:53:48.389" v="15"/>
          <ac:spMkLst>
            <pc:docMk/>
            <pc:sldMk cId="4163433448" sldId="276"/>
            <ac:spMk id="6" creationId="{7E239B91-552F-411F-9424-93AC98B0C27A}"/>
          </ac:spMkLst>
        </pc:spChg>
        <pc:spChg chg="add del mod">
          <ac:chgData name="ahmad jari" userId="740a0c3b6edae505" providerId="LiveId" clId="{9C058F04-B04C-4EA1-92DC-65D7652FD97D}" dt="2021-02-06T09:53:48.389" v="15"/>
          <ac:spMkLst>
            <pc:docMk/>
            <pc:sldMk cId="4163433448" sldId="276"/>
            <ac:spMk id="7" creationId="{1B004877-30D3-4702-9CDC-05345B3220E8}"/>
          </ac:spMkLst>
        </pc:spChg>
        <pc:spChg chg="add del mod">
          <ac:chgData name="ahmad jari" userId="740a0c3b6edae505" providerId="LiveId" clId="{9C058F04-B04C-4EA1-92DC-65D7652FD97D}" dt="2021-02-06T09:53:48.389" v="15"/>
          <ac:spMkLst>
            <pc:docMk/>
            <pc:sldMk cId="4163433448" sldId="276"/>
            <ac:spMk id="8" creationId="{3F8468CB-E110-4AAA-B7A5-767B44F5C053}"/>
          </ac:spMkLst>
        </pc:spChg>
        <pc:spChg chg="add del mod">
          <ac:chgData name="ahmad jari" userId="740a0c3b6edae505" providerId="LiveId" clId="{9C058F04-B04C-4EA1-92DC-65D7652FD97D}" dt="2021-02-06T09:53:48.389" v="15"/>
          <ac:spMkLst>
            <pc:docMk/>
            <pc:sldMk cId="4163433448" sldId="276"/>
            <ac:spMk id="9" creationId="{6C5DAA0C-3686-42FB-A114-AD477C5C3FA9}"/>
          </ac:spMkLst>
        </pc:spChg>
        <pc:spChg chg="add del mod">
          <ac:chgData name="ahmad jari" userId="740a0c3b6edae505" providerId="LiveId" clId="{9C058F04-B04C-4EA1-92DC-65D7652FD97D}" dt="2021-02-06T09:53:48.389" v="15"/>
          <ac:spMkLst>
            <pc:docMk/>
            <pc:sldMk cId="4163433448" sldId="276"/>
            <ac:spMk id="10" creationId="{8739B17E-1432-4AC4-96BE-D2D488759745}"/>
          </ac:spMkLst>
        </pc:spChg>
        <pc:spChg chg="add del mod">
          <ac:chgData name="ahmad jari" userId="740a0c3b6edae505" providerId="LiveId" clId="{9C058F04-B04C-4EA1-92DC-65D7652FD97D}" dt="2021-02-06T09:53:48.389" v="15"/>
          <ac:spMkLst>
            <pc:docMk/>
            <pc:sldMk cId="4163433448" sldId="276"/>
            <ac:spMk id="14" creationId="{546859CE-D5F1-446C-9558-E643E3E754DF}"/>
          </ac:spMkLst>
        </pc:spChg>
        <pc:spChg chg="add del mod">
          <ac:chgData name="ahmad jari" userId="740a0c3b6edae505" providerId="LiveId" clId="{9C058F04-B04C-4EA1-92DC-65D7652FD97D}" dt="2021-02-06T09:53:48.389" v="15"/>
          <ac:spMkLst>
            <pc:docMk/>
            <pc:sldMk cId="4163433448" sldId="276"/>
            <ac:spMk id="15" creationId="{E30A106E-EDF3-427B-8085-89D81EE06381}"/>
          </ac:spMkLst>
        </pc:spChg>
        <pc:spChg chg="add del mod">
          <ac:chgData name="ahmad jari" userId="740a0c3b6edae505" providerId="LiveId" clId="{9C058F04-B04C-4EA1-92DC-65D7652FD97D}" dt="2021-02-06T09:53:48.389" v="15"/>
          <ac:spMkLst>
            <pc:docMk/>
            <pc:sldMk cId="4163433448" sldId="276"/>
            <ac:spMk id="16" creationId="{F4B63492-6E28-457F-B3F4-E03ED8E16EC9}"/>
          </ac:spMkLst>
        </pc:spChg>
        <pc:spChg chg="add del mod">
          <ac:chgData name="ahmad jari" userId="740a0c3b6edae505" providerId="LiveId" clId="{9C058F04-B04C-4EA1-92DC-65D7652FD97D}" dt="2021-02-06T09:53:48.389" v="15"/>
          <ac:spMkLst>
            <pc:docMk/>
            <pc:sldMk cId="4163433448" sldId="276"/>
            <ac:spMk id="17" creationId="{6609D6FE-ED95-4D5E-963D-FCC845EC4BE5}"/>
          </ac:spMkLst>
        </pc:spChg>
        <pc:spChg chg="add del mod">
          <ac:chgData name="ahmad jari" userId="740a0c3b6edae505" providerId="LiveId" clId="{9C058F04-B04C-4EA1-92DC-65D7652FD97D}" dt="2021-02-06T09:53:48.389" v="15"/>
          <ac:spMkLst>
            <pc:docMk/>
            <pc:sldMk cId="4163433448" sldId="276"/>
            <ac:spMk id="18" creationId="{F09E0B81-5DE9-4443-87CC-FB2E44DE7D10}"/>
          </ac:spMkLst>
        </pc:spChg>
        <pc:picChg chg="add mod">
          <ac:chgData name="ahmad jari" userId="740a0c3b6edae505" providerId="LiveId" clId="{9C058F04-B04C-4EA1-92DC-65D7652FD97D}" dt="2021-02-06T09:54:22.949" v="21" actId="14100"/>
          <ac:picMkLst>
            <pc:docMk/>
            <pc:sldMk cId="4163433448" sldId="276"/>
            <ac:picMk id="19" creationId="{4B6D89DA-3B32-4A86-B6E5-14541F138B49}"/>
          </ac:picMkLst>
        </pc:picChg>
        <pc:cxnChg chg="add del mod">
          <ac:chgData name="ahmad jari" userId="740a0c3b6edae505" providerId="LiveId" clId="{9C058F04-B04C-4EA1-92DC-65D7652FD97D}" dt="2021-02-06T09:53:48.389" v="15"/>
          <ac:cxnSpMkLst>
            <pc:docMk/>
            <pc:sldMk cId="4163433448" sldId="276"/>
            <ac:cxnSpMk id="11" creationId="{2FF9706B-160B-4066-B5AF-2D7E8E863C7E}"/>
          </ac:cxnSpMkLst>
        </pc:cxnChg>
        <pc:cxnChg chg="add del mod">
          <ac:chgData name="ahmad jari" userId="740a0c3b6edae505" providerId="LiveId" clId="{9C058F04-B04C-4EA1-92DC-65D7652FD97D}" dt="2021-02-06T09:53:48.389" v="15"/>
          <ac:cxnSpMkLst>
            <pc:docMk/>
            <pc:sldMk cId="4163433448" sldId="276"/>
            <ac:cxnSpMk id="12" creationId="{248937A8-9557-46A2-BF9B-A0164206B3B0}"/>
          </ac:cxnSpMkLst>
        </pc:cxnChg>
        <pc:cxnChg chg="add del mod">
          <ac:chgData name="ahmad jari" userId="740a0c3b6edae505" providerId="LiveId" clId="{9C058F04-B04C-4EA1-92DC-65D7652FD97D}" dt="2021-02-06T09:53:48.389" v="15"/>
          <ac:cxnSpMkLst>
            <pc:docMk/>
            <pc:sldMk cId="4163433448" sldId="276"/>
            <ac:cxnSpMk id="13" creationId="{A2CE495C-7E58-4B72-99AD-FB90CD21E52B}"/>
          </ac:cxnSpMkLst>
        </pc:cxnChg>
      </pc:sldChg>
      <pc:sldChg chg="addSp delSp modSp mod">
        <pc:chgData name="ahmad jari" userId="740a0c3b6edae505" providerId="LiveId" clId="{9C058F04-B04C-4EA1-92DC-65D7652FD97D}" dt="2021-02-06T10:49:15.235" v="220" actId="14100"/>
        <pc:sldMkLst>
          <pc:docMk/>
          <pc:sldMk cId="3917218935" sldId="277"/>
        </pc:sldMkLst>
        <pc:spChg chg="add del mod">
          <ac:chgData name="ahmad jari" userId="740a0c3b6edae505" providerId="LiveId" clId="{9C058F04-B04C-4EA1-92DC-65D7652FD97D}" dt="2021-02-06T10:48:36.514" v="213" actId="47"/>
          <ac:spMkLst>
            <pc:docMk/>
            <pc:sldMk cId="3917218935" sldId="277"/>
            <ac:spMk id="3" creationId="{00000000-0000-0000-0000-000000000000}"/>
          </ac:spMkLst>
        </pc:spChg>
        <pc:spChg chg="add del mod">
          <ac:chgData name="ahmad jari" userId="740a0c3b6edae505" providerId="LiveId" clId="{9C058F04-B04C-4EA1-92DC-65D7652FD97D}" dt="2021-02-06T10:48:31.248" v="209"/>
          <ac:spMkLst>
            <pc:docMk/>
            <pc:sldMk cId="3917218935" sldId="277"/>
            <ac:spMk id="4" creationId="{3DC7F103-01A8-4579-AC81-648D79273887}"/>
          </ac:spMkLst>
        </pc:spChg>
        <pc:spChg chg="add del mod">
          <ac:chgData name="ahmad jari" userId="740a0c3b6edae505" providerId="LiveId" clId="{9C058F04-B04C-4EA1-92DC-65D7652FD97D}" dt="2021-02-06T10:48:31.248" v="209"/>
          <ac:spMkLst>
            <pc:docMk/>
            <pc:sldMk cId="3917218935" sldId="277"/>
            <ac:spMk id="5" creationId="{32051B37-52D5-4A0A-A3E8-DF9053D09BD6}"/>
          </ac:spMkLst>
        </pc:spChg>
        <pc:spChg chg="add del mod">
          <ac:chgData name="ahmad jari" userId="740a0c3b6edae505" providerId="LiveId" clId="{9C058F04-B04C-4EA1-92DC-65D7652FD97D}" dt="2021-02-06T10:48:31.248" v="209"/>
          <ac:spMkLst>
            <pc:docMk/>
            <pc:sldMk cId="3917218935" sldId="277"/>
            <ac:spMk id="6" creationId="{D20D6E09-69FE-4492-B377-7CE4D53E6DF7}"/>
          </ac:spMkLst>
        </pc:spChg>
        <pc:spChg chg="add del mod">
          <ac:chgData name="ahmad jari" userId="740a0c3b6edae505" providerId="LiveId" clId="{9C058F04-B04C-4EA1-92DC-65D7652FD97D}" dt="2021-02-06T10:48:31.248" v="209"/>
          <ac:spMkLst>
            <pc:docMk/>
            <pc:sldMk cId="3917218935" sldId="277"/>
            <ac:spMk id="7" creationId="{6359EBDB-895F-4021-9598-227C6FBD941D}"/>
          </ac:spMkLst>
        </pc:spChg>
        <pc:spChg chg="add del mod">
          <ac:chgData name="ahmad jari" userId="740a0c3b6edae505" providerId="LiveId" clId="{9C058F04-B04C-4EA1-92DC-65D7652FD97D}" dt="2021-02-06T10:48:31.248" v="209"/>
          <ac:spMkLst>
            <pc:docMk/>
            <pc:sldMk cId="3917218935" sldId="277"/>
            <ac:spMk id="8" creationId="{0F5466C8-B73A-4D1C-B9C6-5BE0C8D3FB15}"/>
          </ac:spMkLst>
        </pc:spChg>
        <pc:spChg chg="add del mod">
          <ac:chgData name="ahmad jari" userId="740a0c3b6edae505" providerId="LiveId" clId="{9C058F04-B04C-4EA1-92DC-65D7652FD97D}" dt="2021-02-06T10:48:31.248" v="209"/>
          <ac:spMkLst>
            <pc:docMk/>
            <pc:sldMk cId="3917218935" sldId="277"/>
            <ac:spMk id="9" creationId="{17B6A755-D675-405A-B08E-B0E5AA135319}"/>
          </ac:spMkLst>
        </pc:spChg>
        <pc:spChg chg="add del mod">
          <ac:chgData name="ahmad jari" userId="740a0c3b6edae505" providerId="LiveId" clId="{9C058F04-B04C-4EA1-92DC-65D7652FD97D}" dt="2021-02-06T10:48:31.248" v="209"/>
          <ac:spMkLst>
            <pc:docMk/>
            <pc:sldMk cId="3917218935" sldId="277"/>
            <ac:spMk id="10" creationId="{0BCFDD79-4D90-424A-AA0B-B903E35FAFE1}"/>
          </ac:spMkLst>
        </pc:spChg>
        <pc:spChg chg="add del mod">
          <ac:chgData name="ahmad jari" userId="740a0c3b6edae505" providerId="LiveId" clId="{9C058F04-B04C-4EA1-92DC-65D7652FD97D}" dt="2021-02-06T10:48:54.020" v="215"/>
          <ac:spMkLst>
            <pc:docMk/>
            <pc:sldMk cId="3917218935" sldId="277"/>
            <ac:spMk id="11" creationId="{A1CC292F-F3BE-4074-A70D-2ACC3AFBC0F9}"/>
          </ac:spMkLst>
        </pc:spChg>
        <pc:spChg chg="add del mod">
          <ac:chgData name="ahmad jari" userId="740a0c3b6edae505" providerId="LiveId" clId="{9C058F04-B04C-4EA1-92DC-65D7652FD97D}" dt="2021-02-06T10:48:54.020" v="215"/>
          <ac:spMkLst>
            <pc:docMk/>
            <pc:sldMk cId="3917218935" sldId="277"/>
            <ac:spMk id="12" creationId="{FC5B1FB0-A611-42F4-BAAD-73D1082771CE}"/>
          </ac:spMkLst>
        </pc:spChg>
        <pc:spChg chg="add del mod">
          <ac:chgData name="ahmad jari" userId="740a0c3b6edae505" providerId="LiveId" clId="{9C058F04-B04C-4EA1-92DC-65D7652FD97D}" dt="2021-02-06T10:48:54.020" v="215"/>
          <ac:spMkLst>
            <pc:docMk/>
            <pc:sldMk cId="3917218935" sldId="277"/>
            <ac:spMk id="13" creationId="{254A5F6D-CD78-4F22-8731-CF8DF2E2D8F8}"/>
          </ac:spMkLst>
        </pc:spChg>
        <pc:spChg chg="add del mod">
          <ac:chgData name="ahmad jari" userId="740a0c3b6edae505" providerId="LiveId" clId="{9C058F04-B04C-4EA1-92DC-65D7652FD97D}" dt="2021-02-06T10:48:54.020" v="215"/>
          <ac:spMkLst>
            <pc:docMk/>
            <pc:sldMk cId="3917218935" sldId="277"/>
            <ac:spMk id="14" creationId="{10EECC78-23A5-400C-8EE5-2C2226D1CD66}"/>
          </ac:spMkLst>
        </pc:spChg>
        <pc:spChg chg="add del mod">
          <ac:chgData name="ahmad jari" userId="740a0c3b6edae505" providerId="LiveId" clId="{9C058F04-B04C-4EA1-92DC-65D7652FD97D}" dt="2021-02-06T10:48:54.020" v="215"/>
          <ac:spMkLst>
            <pc:docMk/>
            <pc:sldMk cId="3917218935" sldId="277"/>
            <ac:spMk id="15" creationId="{0817387B-0CE0-44D9-94F7-D3BEE06CC62C}"/>
          </ac:spMkLst>
        </pc:spChg>
        <pc:spChg chg="add del mod">
          <ac:chgData name="ahmad jari" userId="740a0c3b6edae505" providerId="LiveId" clId="{9C058F04-B04C-4EA1-92DC-65D7652FD97D}" dt="2021-02-06T10:48:54.020" v="215"/>
          <ac:spMkLst>
            <pc:docMk/>
            <pc:sldMk cId="3917218935" sldId="277"/>
            <ac:spMk id="16" creationId="{3122F63A-739A-4592-A207-F8CCC8A9AC7E}"/>
          </ac:spMkLst>
        </pc:spChg>
        <pc:spChg chg="add del mod">
          <ac:chgData name="ahmad jari" userId="740a0c3b6edae505" providerId="LiveId" clId="{9C058F04-B04C-4EA1-92DC-65D7652FD97D}" dt="2021-02-06T10:48:54.020" v="215"/>
          <ac:spMkLst>
            <pc:docMk/>
            <pc:sldMk cId="3917218935" sldId="277"/>
            <ac:spMk id="17" creationId="{6C01283A-BD75-4DF3-99F6-B959A227836D}"/>
          </ac:spMkLst>
        </pc:spChg>
        <pc:picChg chg="add del mod">
          <ac:chgData name="ahmad jari" userId="740a0c3b6edae505" providerId="LiveId" clId="{9C058F04-B04C-4EA1-92DC-65D7652FD97D}" dt="2021-02-06T10:48:17.037" v="207"/>
          <ac:picMkLst>
            <pc:docMk/>
            <pc:sldMk cId="3917218935" sldId="277"/>
            <ac:picMk id="2" creationId="{E8D9A8CB-27BF-491B-AA13-B152FE3CC557}"/>
          </ac:picMkLst>
        </pc:picChg>
        <pc:picChg chg="add mod">
          <ac:chgData name="ahmad jari" userId="740a0c3b6edae505" providerId="LiveId" clId="{9C058F04-B04C-4EA1-92DC-65D7652FD97D}" dt="2021-02-06T10:49:15.235" v="220" actId="14100"/>
          <ac:picMkLst>
            <pc:docMk/>
            <pc:sldMk cId="3917218935" sldId="277"/>
            <ac:picMk id="18" creationId="{61246ED0-276A-4F2B-9D73-5F18BB4D56EF}"/>
          </ac:picMkLst>
        </pc:picChg>
      </pc:sldChg>
      <pc:sldChg chg="modSp mod ord">
        <pc:chgData name="ahmad jari" userId="740a0c3b6edae505" providerId="LiveId" clId="{9C058F04-B04C-4EA1-92DC-65D7652FD97D}" dt="2021-02-06T10:46:05.036" v="193" actId="207"/>
        <pc:sldMkLst>
          <pc:docMk/>
          <pc:sldMk cId="4137369114" sldId="279"/>
        </pc:sldMkLst>
        <pc:spChg chg="mod">
          <ac:chgData name="ahmad jari" userId="740a0c3b6edae505" providerId="LiveId" clId="{9C058F04-B04C-4EA1-92DC-65D7652FD97D}" dt="2021-02-06T10:42:57.763" v="181" actId="122"/>
          <ac:spMkLst>
            <pc:docMk/>
            <pc:sldMk cId="4137369114" sldId="279"/>
            <ac:spMk id="2" creationId="{00000000-0000-0000-0000-000000000000}"/>
          </ac:spMkLst>
        </pc:spChg>
        <pc:spChg chg="mod">
          <ac:chgData name="ahmad jari" userId="740a0c3b6edae505" providerId="LiveId" clId="{9C058F04-B04C-4EA1-92DC-65D7652FD97D}" dt="2021-02-06T10:46:05.036" v="193" actId="207"/>
          <ac:spMkLst>
            <pc:docMk/>
            <pc:sldMk cId="4137369114" sldId="279"/>
            <ac:spMk id="3" creationId="{00000000-0000-0000-0000-000000000000}"/>
          </ac:spMkLst>
        </pc:spChg>
      </pc:sldChg>
      <pc:sldChg chg="del">
        <pc:chgData name="ahmad jari" userId="740a0c3b6edae505" providerId="LiveId" clId="{9C058F04-B04C-4EA1-92DC-65D7652FD97D}" dt="2021-02-06T10:59:00.637" v="290" actId="2696"/>
        <pc:sldMkLst>
          <pc:docMk/>
          <pc:sldMk cId="4152061697" sldId="280"/>
        </pc:sldMkLst>
      </pc:sldChg>
      <pc:sldChg chg="del">
        <pc:chgData name="ahmad jari" userId="740a0c3b6edae505" providerId="LiveId" clId="{9C058F04-B04C-4EA1-92DC-65D7652FD97D}" dt="2021-02-06T10:59:04.487" v="291" actId="2696"/>
        <pc:sldMkLst>
          <pc:docMk/>
          <pc:sldMk cId="101102786" sldId="281"/>
        </pc:sldMkLst>
      </pc:sldChg>
      <pc:sldChg chg="del">
        <pc:chgData name="ahmad jari" userId="740a0c3b6edae505" providerId="LiveId" clId="{9C058F04-B04C-4EA1-92DC-65D7652FD97D}" dt="2021-02-06T10:59:08.231" v="292" actId="2696"/>
        <pc:sldMkLst>
          <pc:docMk/>
          <pc:sldMk cId="2216280490" sldId="282"/>
        </pc:sldMkLst>
      </pc:sldChg>
      <pc:sldChg chg="del">
        <pc:chgData name="ahmad jari" userId="740a0c3b6edae505" providerId="LiveId" clId="{9C058F04-B04C-4EA1-92DC-65D7652FD97D}" dt="2021-02-06T10:59:12.191" v="293" actId="2696"/>
        <pc:sldMkLst>
          <pc:docMk/>
          <pc:sldMk cId="4565221" sldId="283"/>
        </pc:sldMkLst>
      </pc:sldChg>
      <pc:sldChg chg="del">
        <pc:chgData name="ahmad jari" userId="740a0c3b6edae505" providerId="LiveId" clId="{9C058F04-B04C-4EA1-92DC-65D7652FD97D}" dt="2021-02-06T10:59:16.003" v="294" actId="2696"/>
        <pc:sldMkLst>
          <pc:docMk/>
          <pc:sldMk cId="2009804284" sldId="284"/>
        </pc:sldMkLst>
      </pc:sldChg>
      <pc:sldChg chg="del">
        <pc:chgData name="ahmad jari" userId="740a0c3b6edae505" providerId="LiveId" clId="{9C058F04-B04C-4EA1-92DC-65D7652FD97D}" dt="2021-02-06T10:59:20.339" v="295" actId="2696"/>
        <pc:sldMkLst>
          <pc:docMk/>
          <pc:sldMk cId="1268068101" sldId="285"/>
        </pc:sldMkLst>
      </pc:sldChg>
      <pc:sldChg chg="del">
        <pc:chgData name="ahmad jari" userId="740a0c3b6edae505" providerId="LiveId" clId="{9C058F04-B04C-4EA1-92DC-65D7652FD97D}" dt="2021-02-06T10:59:24.167" v="296" actId="2696"/>
        <pc:sldMkLst>
          <pc:docMk/>
          <pc:sldMk cId="4088080161" sldId="287"/>
        </pc:sldMkLst>
      </pc:sldChg>
      <pc:sldChg chg="del">
        <pc:chgData name="ahmad jari" userId="740a0c3b6edae505" providerId="LiveId" clId="{9C058F04-B04C-4EA1-92DC-65D7652FD97D}" dt="2021-02-06T10:59:28.228" v="297" actId="2696"/>
        <pc:sldMkLst>
          <pc:docMk/>
          <pc:sldMk cId="2060433535" sldId="288"/>
        </pc:sldMkLst>
      </pc:sldChg>
      <pc:sldChg chg="del">
        <pc:chgData name="ahmad jari" userId="740a0c3b6edae505" providerId="LiveId" clId="{9C058F04-B04C-4EA1-92DC-65D7652FD97D}" dt="2021-02-06T10:59:32.172" v="298" actId="2696"/>
        <pc:sldMkLst>
          <pc:docMk/>
          <pc:sldMk cId="920802872" sldId="289"/>
        </pc:sldMkLst>
      </pc:sldChg>
      <pc:sldChg chg="addSp modSp mod">
        <pc:chgData name="ahmad jari" userId="740a0c3b6edae505" providerId="LiveId" clId="{9C058F04-B04C-4EA1-92DC-65D7652FD97D}" dt="2021-02-06T10:56:33.466" v="289" actId="14100"/>
        <pc:sldMkLst>
          <pc:docMk/>
          <pc:sldMk cId="1862530607" sldId="290"/>
        </pc:sldMkLst>
        <pc:spChg chg="mod">
          <ac:chgData name="ahmad jari" userId="740a0c3b6edae505" providerId="LiveId" clId="{9C058F04-B04C-4EA1-92DC-65D7652FD97D}" dt="2021-02-06T10:50:44.163" v="222" actId="122"/>
          <ac:spMkLst>
            <pc:docMk/>
            <pc:sldMk cId="1862530607" sldId="290"/>
            <ac:spMk id="2" creationId="{00000000-0000-0000-0000-000000000000}"/>
          </ac:spMkLst>
        </pc:spChg>
        <pc:spChg chg="mod">
          <ac:chgData name="ahmad jari" userId="740a0c3b6edae505" providerId="LiveId" clId="{9C058F04-B04C-4EA1-92DC-65D7652FD97D}" dt="2021-02-06T10:56:27.616" v="288" actId="255"/>
          <ac:spMkLst>
            <pc:docMk/>
            <pc:sldMk cId="1862530607" sldId="290"/>
            <ac:spMk id="3" creationId="{00000000-0000-0000-0000-000000000000}"/>
          </ac:spMkLst>
        </pc:spChg>
        <pc:picChg chg="add mod">
          <ac:chgData name="ahmad jari" userId="740a0c3b6edae505" providerId="LiveId" clId="{9C058F04-B04C-4EA1-92DC-65D7652FD97D}" dt="2021-02-06T10:56:33.466" v="289" actId="14100"/>
          <ac:picMkLst>
            <pc:docMk/>
            <pc:sldMk cId="1862530607" sldId="290"/>
            <ac:picMk id="4" creationId="{69B15ED5-6745-49B6-85FC-A0B9E4DED712}"/>
          </ac:picMkLst>
        </pc:picChg>
      </pc:sldChg>
    </pc:docChg>
  </pc:docChgLst>
  <pc:docChgLst>
    <pc:chgData name="ahmad jari" userId="740a0c3b6edae505" providerId="LiveId" clId="{E806CDF6-F782-4D8D-8BE9-133AA01C4FA1}"/>
    <pc:docChg chg="undo redo custSel addSld delSld modSld sldOrd modMainMaster">
      <pc:chgData name="ahmad jari" userId="740a0c3b6edae505" providerId="LiveId" clId="{E806CDF6-F782-4D8D-8BE9-133AA01C4FA1}" dt="2021-01-20T07:44:51.276" v="1337" actId="207"/>
      <pc:docMkLst>
        <pc:docMk/>
      </pc:docMkLst>
      <pc:sldChg chg="addSp modSp mod modTransition setBg">
        <pc:chgData name="ahmad jari" userId="740a0c3b6edae505" providerId="LiveId" clId="{E806CDF6-F782-4D8D-8BE9-133AA01C4FA1}" dt="2021-01-20T07:41:37.927" v="1333"/>
        <pc:sldMkLst>
          <pc:docMk/>
          <pc:sldMk cId="1357504643" sldId="257"/>
        </pc:sldMkLst>
        <pc:spChg chg="mod">
          <ac:chgData name="ahmad jari" userId="740a0c3b6edae505" providerId="LiveId" clId="{E806CDF6-F782-4D8D-8BE9-133AA01C4FA1}" dt="2021-01-19T16:27:26.976" v="196"/>
          <ac:spMkLst>
            <pc:docMk/>
            <pc:sldMk cId="1357504643" sldId="257"/>
            <ac:spMk id="2" creationId="{00000000-0000-0000-0000-000000000000}"/>
          </ac:spMkLst>
        </pc:spChg>
        <pc:picChg chg="mod">
          <ac:chgData name="ahmad jari" userId="740a0c3b6edae505" providerId="LiveId" clId="{E806CDF6-F782-4D8D-8BE9-133AA01C4FA1}" dt="2021-01-20T07:35:31.508" v="1295" actId="1076"/>
          <ac:picMkLst>
            <pc:docMk/>
            <pc:sldMk cId="1357504643" sldId="257"/>
            <ac:picMk id="5" creationId="{00000000-0000-0000-0000-000000000000}"/>
          </ac:picMkLst>
        </pc:picChg>
        <pc:picChg chg="mod">
          <ac:chgData name="ahmad jari" userId="740a0c3b6edae505" providerId="LiveId" clId="{E806CDF6-F782-4D8D-8BE9-133AA01C4FA1}" dt="2021-01-20T07:35:18.552" v="1294" actId="1076"/>
          <ac:picMkLst>
            <pc:docMk/>
            <pc:sldMk cId="1357504643" sldId="257"/>
            <ac:picMk id="6" creationId="{00000000-0000-0000-0000-000000000000}"/>
          </ac:picMkLst>
        </pc:picChg>
        <pc:picChg chg="add mod">
          <ac:chgData name="ahmad jari" userId="740a0c3b6edae505" providerId="LiveId" clId="{E806CDF6-F782-4D8D-8BE9-133AA01C4FA1}" dt="2021-01-20T07:35:36.151" v="1296" actId="1076"/>
          <ac:picMkLst>
            <pc:docMk/>
            <pc:sldMk cId="1357504643" sldId="257"/>
            <ac:picMk id="7" creationId="{0035D08B-E3F7-4A52-938D-CE27443B3476}"/>
          </ac:picMkLst>
        </pc:picChg>
      </pc:sldChg>
      <pc:sldChg chg="modSp mod modTransition">
        <pc:chgData name="ahmad jari" userId="740a0c3b6edae505" providerId="LiveId" clId="{E806CDF6-F782-4D8D-8BE9-133AA01C4FA1}" dt="2021-01-20T07:41:37.927" v="1333"/>
        <pc:sldMkLst>
          <pc:docMk/>
          <pc:sldMk cId="4116367888" sldId="258"/>
        </pc:sldMkLst>
        <pc:spChg chg="mod">
          <ac:chgData name="ahmad jari" userId="740a0c3b6edae505" providerId="LiveId" clId="{E806CDF6-F782-4D8D-8BE9-133AA01C4FA1}" dt="2021-01-20T07:36:35.056" v="1299" actId="207"/>
          <ac:spMkLst>
            <pc:docMk/>
            <pc:sldMk cId="4116367888" sldId="258"/>
            <ac:spMk id="2" creationId="{00000000-0000-0000-0000-000000000000}"/>
          </ac:spMkLst>
        </pc:spChg>
        <pc:spChg chg="mod">
          <ac:chgData name="ahmad jari" userId="740a0c3b6edae505" providerId="LiveId" clId="{E806CDF6-F782-4D8D-8BE9-133AA01C4FA1}" dt="2021-01-20T07:37:48.005" v="1306" actId="121"/>
          <ac:spMkLst>
            <pc:docMk/>
            <pc:sldMk cId="4116367888" sldId="258"/>
            <ac:spMk id="3" creationId="{00000000-0000-0000-0000-000000000000}"/>
          </ac:spMkLst>
        </pc:spChg>
      </pc:sldChg>
      <pc:sldChg chg="addSp delSp modSp mod modTransition">
        <pc:chgData name="ahmad jari" userId="740a0c3b6edae505" providerId="LiveId" clId="{E806CDF6-F782-4D8D-8BE9-133AA01C4FA1}" dt="2021-01-20T07:41:37.927" v="1333"/>
        <pc:sldMkLst>
          <pc:docMk/>
          <pc:sldMk cId="1777801075" sldId="259"/>
        </pc:sldMkLst>
        <pc:spChg chg="mod">
          <ac:chgData name="ahmad jari" userId="740a0c3b6edae505" providerId="LiveId" clId="{E806CDF6-F782-4D8D-8BE9-133AA01C4FA1}" dt="2021-01-20T07:38:07.442" v="1307" actId="207"/>
          <ac:spMkLst>
            <pc:docMk/>
            <pc:sldMk cId="1777801075" sldId="259"/>
            <ac:spMk id="2" creationId="{00000000-0000-0000-0000-000000000000}"/>
          </ac:spMkLst>
        </pc:spChg>
        <pc:spChg chg="del mod">
          <ac:chgData name="ahmad jari" userId="740a0c3b6edae505" providerId="LiveId" clId="{E806CDF6-F782-4D8D-8BE9-133AA01C4FA1}" dt="2021-01-19T16:48:43.681" v="295"/>
          <ac:spMkLst>
            <pc:docMk/>
            <pc:sldMk cId="1777801075" sldId="259"/>
            <ac:spMk id="3" creationId="{00000000-0000-0000-0000-000000000000}"/>
          </ac:spMkLst>
        </pc:spChg>
        <pc:spChg chg="add mod">
          <ac:chgData name="ahmad jari" userId="740a0c3b6edae505" providerId="LiveId" clId="{E806CDF6-F782-4D8D-8BE9-133AA01C4FA1}" dt="2021-01-19T16:56:00.978" v="320" actId="255"/>
          <ac:spMkLst>
            <pc:docMk/>
            <pc:sldMk cId="1777801075" sldId="259"/>
            <ac:spMk id="7" creationId="{D3677924-A3D9-4752-90EA-6153F95D02F2}"/>
          </ac:spMkLst>
        </pc:spChg>
        <pc:cxnChg chg="del">
          <ac:chgData name="ahmad jari" userId="740a0c3b6edae505" providerId="LiveId" clId="{E806CDF6-F782-4D8D-8BE9-133AA01C4FA1}" dt="2021-01-19T16:48:43.619" v="293" actId="478"/>
          <ac:cxnSpMkLst>
            <pc:docMk/>
            <pc:sldMk cId="1777801075" sldId="259"/>
            <ac:cxnSpMk id="5" creationId="{00000000-0000-0000-0000-000000000000}"/>
          </ac:cxnSpMkLst>
        </pc:cxnChg>
        <pc:cxnChg chg="del">
          <ac:chgData name="ahmad jari" userId="740a0c3b6edae505" providerId="LiveId" clId="{E806CDF6-F782-4D8D-8BE9-133AA01C4FA1}" dt="2021-01-19T16:48:46.243" v="296" actId="478"/>
          <ac:cxnSpMkLst>
            <pc:docMk/>
            <pc:sldMk cId="1777801075" sldId="259"/>
            <ac:cxnSpMk id="9" creationId="{00000000-0000-0000-0000-000000000000}"/>
          </ac:cxnSpMkLst>
        </pc:cxnChg>
      </pc:sldChg>
      <pc:sldChg chg="delSp modSp mod modTransition">
        <pc:chgData name="ahmad jari" userId="740a0c3b6edae505" providerId="LiveId" clId="{E806CDF6-F782-4D8D-8BE9-133AA01C4FA1}" dt="2021-01-20T07:41:37.927" v="1333"/>
        <pc:sldMkLst>
          <pc:docMk/>
          <pc:sldMk cId="2876770375" sldId="260"/>
        </pc:sldMkLst>
        <pc:spChg chg="mod">
          <ac:chgData name="ahmad jari" userId="740a0c3b6edae505" providerId="LiveId" clId="{E806CDF6-F782-4D8D-8BE9-133AA01C4FA1}" dt="2021-01-19T17:28:47.264" v="572" actId="27636"/>
          <ac:spMkLst>
            <pc:docMk/>
            <pc:sldMk cId="2876770375" sldId="260"/>
            <ac:spMk id="2" creationId="{00000000-0000-0000-0000-000000000000}"/>
          </ac:spMkLst>
        </pc:spChg>
        <pc:spChg chg="mod">
          <ac:chgData name="ahmad jari" userId="740a0c3b6edae505" providerId="LiveId" clId="{E806CDF6-F782-4D8D-8BE9-133AA01C4FA1}" dt="2021-01-20T07:39:35.232" v="1318" actId="20577"/>
          <ac:spMkLst>
            <pc:docMk/>
            <pc:sldMk cId="2876770375" sldId="260"/>
            <ac:spMk id="4" creationId="{00000000-0000-0000-0000-000000000000}"/>
          </ac:spMkLst>
        </pc:spChg>
        <pc:cxnChg chg="del">
          <ac:chgData name="ahmad jari" userId="740a0c3b6edae505" providerId="LiveId" clId="{E806CDF6-F782-4D8D-8BE9-133AA01C4FA1}" dt="2021-01-19T17:11:02.485" v="380" actId="478"/>
          <ac:cxnSpMkLst>
            <pc:docMk/>
            <pc:sldMk cId="2876770375" sldId="260"/>
            <ac:cxnSpMk id="6" creationId="{00000000-0000-0000-0000-000000000000}"/>
          </ac:cxnSpMkLst>
        </pc:cxnChg>
        <pc:cxnChg chg="del">
          <ac:chgData name="ahmad jari" userId="740a0c3b6edae505" providerId="LiveId" clId="{E806CDF6-F782-4D8D-8BE9-133AA01C4FA1}" dt="2021-01-19T17:11:05.411" v="381" actId="478"/>
          <ac:cxnSpMkLst>
            <pc:docMk/>
            <pc:sldMk cId="2876770375" sldId="260"/>
            <ac:cxnSpMk id="9" creationId="{00000000-0000-0000-0000-000000000000}"/>
          </ac:cxnSpMkLst>
        </pc:cxnChg>
      </pc:sldChg>
      <pc:sldChg chg="del ord setBg">
        <pc:chgData name="ahmad jari" userId="740a0c3b6edae505" providerId="LiveId" clId="{E806CDF6-F782-4D8D-8BE9-133AA01C4FA1}" dt="2021-01-19T17:57:42.187" v="854" actId="2696"/>
        <pc:sldMkLst>
          <pc:docMk/>
          <pc:sldMk cId="1681533809" sldId="261"/>
        </pc:sldMkLst>
      </pc:sldChg>
      <pc:sldChg chg="modSp mod ord modTransition">
        <pc:chgData name="ahmad jari" userId="740a0c3b6edae505" providerId="LiveId" clId="{E806CDF6-F782-4D8D-8BE9-133AA01C4FA1}" dt="2021-01-20T07:41:37.927" v="1333"/>
        <pc:sldMkLst>
          <pc:docMk/>
          <pc:sldMk cId="1936957401" sldId="262"/>
        </pc:sldMkLst>
        <pc:spChg chg="mod">
          <ac:chgData name="ahmad jari" userId="740a0c3b6edae505" providerId="LiveId" clId="{E806CDF6-F782-4D8D-8BE9-133AA01C4FA1}" dt="2021-01-19T17:31:08.411" v="577" actId="14100"/>
          <ac:spMkLst>
            <pc:docMk/>
            <pc:sldMk cId="1936957401" sldId="262"/>
            <ac:spMk id="2" creationId="{00000000-0000-0000-0000-000000000000}"/>
          </ac:spMkLst>
        </pc:spChg>
        <pc:spChg chg="mod">
          <ac:chgData name="ahmad jari" userId="740a0c3b6edae505" providerId="LiveId" clId="{E806CDF6-F782-4D8D-8BE9-133AA01C4FA1}" dt="2021-01-19T17:41:04.660" v="665" actId="27636"/>
          <ac:spMkLst>
            <pc:docMk/>
            <pc:sldMk cId="1936957401" sldId="262"/>
            <ac:spMk id="3" creationId="{00000000-0000-0000-0000-000000000000}"/>
          </ac:spMkLst>
        </pc:spChg>
      </pc:sldChg>
      <pc:sldChg chg="modSp mod modTransition">
        <pc:chgData name="ahmad jari" userId="740a0c3b6edae505" providerId="LiveId" clId="{E806CDF6-F782-4D8D-8BE9-133AA01C4FA1}" dt="2021-01-20T07:41:37.927" v="1333"/>
        <pc:sldMkLst>
          <pc:docMk/>
          <pc:sldMk cId="3828336469" sldId="263"/>
        </pc:sldMkLst>
        <pc:spChg chg="mod">
          <ac:chgData name="ahmad jari" userId="740a0c3b6edae505" providerId="LiveId" clId="{E806CDF6-F782-4D8D-8BE9-133AA01C4FA1}" dt="2021-01-19T17:54:34.606" v="844" actId="27636"/>
          <ac:spMkLst>
            <pc:docMk/>
            <pc:sldMk cId="3828336469" sldId="263"/>
            <ac:spMk id="2" creationId="{00000000-0000-0000-0000-000000000000}"/>
          </ac:spMkLst>
        </pc:spChg>
        <pc:spChg chg="mod">
          <ac:chgData name="ahmad jari" userId="740a0c3b6edae505" providerId="LiveId" clId="{E806CDF6-F782-4D8D-8BE9-133AA01C4FA1}" dt="2021-01-19T17:56:16.849" v="853" actId="1076"/>
          <ac:spMkLst>
            <pc:docMk/>
            <pc:sldMk cId="3828336469" sldId="263"/>
            <ac:spMk id="3" creationId="{00000000-0000-0000-0000-000000000000}"/>
          </ac:spMkLst>
        </pc:spChg>
      </pc:sldChg>
      <pc:sldChg chg="addSp delSp modSp mod ord modTransition">
        <pc:chgData name="ahmad jari" userId="740a0c3b6edae505" providerId="LiveId" clId="{E806CDF6-F782-4D8D-8BE9-133AA01C4FA1}" dt="2021-01-20T07:41:37.927" v="1333"/>
        <pc:sldMkLst>
          <pc:docMk/>
          <pc:sldMk cId="305404454" sldId="264"/>
        </pc:sldMkLst>
        <pc:spChg chg="del mod">
          <ac:chgData name="ahmad jari" userId="740a0c3b6edae505" providerId="LiveId" clId="{E806CDF6-F782-4D8D-8BE9-133AA01C4FA1}" dt="2021-01-19T21:40:13.321" v="1028" actId="478"/>
          <ac:spMkLst>
            <pc:docMk/>
            <pc:sldMk cId="305404454" sldId="264"/>
            <ac:spMk id="3" creationId="{00000000-0000-0000-0000-000000000000}"/>
          </ac:spMkLst>
        </pc:spChg>
        <pc:picChg chg="add del mod">
          <ac:chgData name="ahmad jari" userId="740a0c3b6edae505" providerId="LiveId" clId="{E806CDF6-F782-4D8D-8BE9-133AA01C4FA1}" dt="2021-01-20T06:49:57.517" v="1039" actId="478"/>
          <ac:picMkLst>
            <pc:docMk/>
            <pc:sldMk cId="305404454" sldId="264"/>
            <ac:picMk id="2" creationId="{4EB80057-D012-4A84-BF58-FCE38A1419F2}"/>
          </ac:picMkLst>
        </pc:picChg>
        <pc:picChg chg="add mod">
          <ac:chgData name="ahmad jari" userId="740a0c3b6edae505" providerId="LiveId" clId="{E806CDF6-F782-4D8D-8BE9-133AA01C4FA1}" dt="2021-01-20T06:51:04.493" v="1044" actId="14100"/>
          <ac:picMkLst>
            <pc:docMk/>
            <pc:sldMk cId="305404454" sldId="264"/>
            <ac:picMk id="3" creationId="{76AB6A8E-A9AF-44C0-BAFA-73B14ECEC481}"/>
          </ac:picMkLst>
        </pc:picChg>
      </pc:sldChg>
      <pc:sldChg chg="del ord">
        <pc:chgData name="ahmad jari" userId="740a0c3b6edae505" providerId="LiveId" clId="{E806CDF6-F782-4D8D-8BE9-133AA01C4FA1}" dt="2021-01-20T07:34:02.816" v="1283" actId="2696"/>
        <pc:sldMkLst>
          <pc:docMk/>
          <pc:sldMk cId="3719981013" sldId="265"/>
        </pc:sldMkLst>
      </pc:sldChg>
      <pc:sldChg chg="del">
        <pc:chgData name="ahmad jari" userId="740a0c3b6edae505" providerId="LiveId" clId="{E806CDF6-F782-4D8D-8BE9-133AA01C4FA1}" dt="2021-01-20T07:34:07.133" v="1284" actId="2696"/>
        <pc:sldMkLst>
          <pc:docMk/>
          <pc:sldMk cId="3687221094" sldId="266"/>
        </pc:sldMkLst>
      </pc:sldChg>
      <pc:sldChg chg="del">
        <pc:chgData name="ahmad jari" userId="740a0c3b6edae505" providerId="LiveId" clId="{E806CDF6-F782-4D8D-8BE9-133AA01C4FA1}" dt="2021-01-20T07:34:10.921" v="1285" actId="2696"/>
        <pc:sldMkLst>
          <pc:docMk/>
          <pc:sldMk cId="4054934745" sldId="267"/>
        </pc:sldMkLst>
      </pc:sldChg>
      <pc:sldChg chg="del">
        <pc:chgData name="ahmad jari" userId="740a0c3b6edae505" providerId="LiveId" clId="{E806CDF6-F782-4D8D-8BE9-133AA01C4FA1}" dt="2021-01-20T07:34:14.379" v="1286" actId="2696"/>
        <pc:sldMkLst>
          <pc:docMk/>
          <pc:sldMk cId="1908376747" sldId="268"/>
        </pc:sldMkLst>
      </pc:sldChg>
      <pc:sldChg chg="del">
        <pc:chgData name="ahmad jari" userId="740a0c3b6edae505" providerId="LiveId" clId="{E806CDF6-F782-4D8D-8BE9-133AA01C4FA1}" dt="2021-01-20T07:34:21.986" v="1288" actId="2696"/>
        <pc:sldMkLst>
          <pc:docMk/>
          <pc:sldMk cId="3891007309" sldId="269"/>
        </pc:sldMkLst>
      </pc:sldChg>
      <pc:sldChg chg="del">
        <pc:chgData name="ahmad jari" userId="740a0c3b6edae505" providerId="LiveId" clId="{E806CDF6-F782-4D8D-8BE9-133AA01C4FA1}" dt="2021-01-20T07:34:25.795" v="1289" actId="2696"/>
        <pc:sldMkLst>
          <pc:docMk/>
          <pc:sldMk cId="400961645" sldId="270"/>
        </pc:sldMkLst>
      </pc:sldChg>
      <pc:sldChg chg="del">
        <pc:chgData name="ahmad jari" userId="740a0c3b6edae505" providerId="LiveId" clId="{E806CDF6-F782-4D8D-8BE9-133AA01C4FA1}" dt="2021-01-20T07:34:29.157" v="1290" actId="2696"/>
        <pc:sldMkLst>
          <pc:docMk/>
          <pc:sldMk cId="3284840601" sldId="271"/>
        </pc:sldMkLst>
      </pc:sldChg>
      <pc:sldChg chg="del">
        <pc:chgData name="ahmad jari" userId="740a0c3b6edae505" providerId="LiveId" clId="{E806CDF6-F782-4D8D-8BE9-133AA01C4FA1}" dt="2021-01-20T07:34:32.469" v="1291" actId="2696"/>
        <pc:sldMkLst>
          <pc:docMk/>
          <pc:sldMk cId="4090314805" sldId="272"/>
        </pc:sldMkLst>
      </pc:sldChg>
      <pc:sldChg chg="del">
        <pc:chgData name="ahmad jari" userId="740a0c3b6edae505" providerId="LiveId" clId="{E806CDF6-F782-4D8D-8BE9-133AA01C4FA1}" dt="2021-01-20T07:34:40.265" v="1292" actId="2696"/>
        <pc:sldMkLst>
          <pc:docMk/>
          <pc:sldMk cId="4184077428" sldId="273"/>
        </pc:sldMkLst>
      </pc:sldChg>
      <pc:sldChg chg="modSp del">
        <pc:chgData name="ahmad jari" userId="740a0c3b6edae505" providerId="LiveId" clId="{E806CDF6-F782-4D8D-8BE9-133AA01C4FA1}" dt="2021-01-20T07:34:46.331" v="1293" actId="2696"/>
        <pc:sldMkLst>
          <pc:docMk/>
          <pc:sldMk cId="3914447587" sldId="275"/>
        </pc:sldMkLst>
        <pc:spChg chg="mod">
          <ac:chgData name="ahmad jari" userId="740a0c3b6edae505" providerId="LiveId" clId="{E806CDF6-F782-4D8D-8BE9-133AA01C4FA1}" dt="2021-01-19T16:27:26.976" v="196"/>
          <ac:spMkLst>
            <pc:docMk/>
            <pc:sldMk cId="3914447587" sldId="275"/>
            <ac:spMk id="2" creationId="{00000000-0000-0000-0000-000000000000}"/>
          </ac:spMkLst>
        </pc:spChg>
        <pc:picChg chg="mod">
          <ac:chgData name="ahmad jari" userId="740a0c3b6edae505" providerId="LiveId" clId="{E806CDF6-F782-4D8D-8BE9-133AA01C4FA1}" dt="2021-01-19T16:27:26.976" v="196"/>
          <ac:picMkLst>
            <pc:docMk/>
            <pc:sldMk cId="3914447587" sldId="275"/>
            <ac:picMk id="5" creationId="{00000000-0000-0000-0000-000000000000}"/>
          </ac:picMkLst>
        </pc:picChg>
        <pc:picChg chg="mod">
          <ac:chgData name="ahmad jari" userId="740a0c3b6edae505" providerId="LiveId" clId="{E806CDF6-F782-4D8D-8BE9-133AA01C4FA1}" dt="2021-01-19T16:27:26.976" v="196"/>
          <ac:picMkLst>
            <pc:docMk/>
            <pc:sldMk cId="3914447587" sldId="275"/>
            <ac:picMk id="6" creationId="{00000000-0000-0000-0000-000000000000}"/>
          </ac:picMkLst>
        </pc:picChg>
      </pc:sldChg>
      <pc:sldChg chg="addSp delSp modSp add mod ord modTransition">
        <pc:chgData name="ahmad jari" userId="740a0c3b6edae505" providerId="LiveId" clId="{E806CDF6-F782-4D8D-8BE9-133AA01C4FA1}" dt="2021-01-20T07:41:37.927" v="1333"/>
        <pc:sldMkLst>
          <pc:docMk/>
          <pc:sldMk cId="4163433448" sldId="276"/>
        </pc:sldMkLst>
        <pc:spChg chg="add del mod">
          <ac:chgData name="ahmad jari" userId="740a0c3b6edae505" providerId="LiveId" clId="{E806CDF6-F782-4D8D-8BE9-133AA01C4FA1}" dt="2021-01-19T17:02:24.764" v="350" actId="478"/>
          <ac:spMkLst>
            <pc:docMk/>
            <pc:sldMk cId="4163433448" sldId="276"/>
            <ac:spMk id="2" creationId="{417D9F88-A75C-4FAD-92FF-C0638834329D}"/>
          </ac:spMkLst>
        </pc:spChg>
        <pc:spChg chg="mod">
          <ac:chgData name="ahmad jari" userId="740a0c3b6edae505" providerId="LiveId" clId="{E806CDF6-F782-4D8D-8BE9-133AA01C4FA1}" dt="2021-01-20T07:39:05.317" v="1308" actId="207"/>
          <ac:spMkLst>
            <pc:docMk/>
            <pc:sldMk cId="4163433448" sldId="276"/>
            <ac:spMk id="3" creationId="{00000000-0000-0000-0000-000000000000}"/>
          </ac:spMkLst>
        </pc:spChg>
      </pc:sldChg>
      <pc:sldChg chg="modSp add mod ord modTransition">
        <pc:chgData name="ahmad jari" userId="740a0c3b6edae505" providerId="LiveId" clId="{E806CDF6-F782-4D8D-8BE9-133AA01C4FA1}" dt="2021-01-20T07:41:37.927" v="1333"/>
        <pc:sldMkLst>
          <pc:docMk/>
          <pc:sldMk cId="3917218935" sldId="277"/>
        </pc:sldMkLst>
        <pc:spChg chg="mod">
          <ac:chgData name="ahmad jari" userId="740a0c3b6edae505" providerId="LiveId" clId="{E806CDF6-F782-4D8D-8BE9-133AA01C4FA1}" dt="2021-01-19T17:41:43.889" v="669" actId="121"/>
          <ac:spMkLst>
            <pc:docMk/>
            <pc:sldMk cId="3917218935" sldId="277"/>
            <ac:spMk id="3" creationId="{00000000-0000-0000-0000-000000000000}"/>
          </ac:spMkLst>
        </pc:spChg>
      </pc:sldChg>
      <pc:sldChg chg="addSp modSp add del mod ord">
        <pc:chgData name="ahmad jari" userId="740a0c3b6edae505" providerId="LiveId" clId="{E806CDF6-F782-4D8D-8BE9-133AA01C4FA1}" dt="2021-01-20T07:34:17.755" v="1287" actId="2696"/>
        <pc:sldMkLst>
          <pc:docMk/>
          <pc:sldMk cId="2159013177" sldId="278"/>
        </pc:sldMkLst>
        <pc:spChg chg="mod">
          <ac:chgData name="ahmad jari" userId="740a0c3b6edae505" providerId="LiveId" clId="{E806CDF6-F782-4D8D-8BE9-133AA01C4FA1}" dt="2021-01-19T17:58:50.576" v="863" actId="20577"/>
          <ac:spMkLst>
            <pc:docMk/>
            <pc:sldMk cId="2159013177" sldId="278"/>
            <ac:spMk id="2" creationId="{00000000-0000-0000-0000-000000000000}"/>
          </ac:spMkLst>
        </pc:spChg>
        <pc:spChg chg="mod">
          <ac:chgData name="ahmad jari" userId="740a0c3b6edae505" providerId="LiveId" clId="{E806CDF6-F782-4D8D-8BE9-133AA01C4FA1}" dt="2021-01-19T18:01:04.826" v="867" actId="20577"/>
          <ac:spMkLst>
            <pc:docMk/>
            <pc:sldMk cId="2159013177" sldId="278"/>
            <ac:spMk id="3" creationId="{00000000-0000-0000-0000-000000000000}"/>
          </ac:spMkLst>
        </pc:spChg>
        <pc:picChg chg="add mod">
          <ac:chgData name="ahmad jari" userId="740a0c3b6edae505" providerId="LiveId" clId="{E806CDF6-F782-4D8D-8BE9-133AA01C4FA1}" dt="2021-01-19T18:01:49.211" v="872" actId="14100"/>
          <ac:picMkLst>
            <pc:docMk/>
            <pc:sldMk cId="2159013177" sldId="278"/>
            <ac:picMk id="4" creationId="{5744B560-8191-448B-951B-4E5069C6972C}"/>
          </ac:picMkLst>
        </pc:picChg>
      </pc:sldChg>
      <pc:sldChg chg="addSp delSp modSp add mod modTransition">
        <pc:chgData name="ahmad jari" userId="740a0c3b6edae505" providerId="LiveId" clId="{E806CDF6-F782-4D8D-8BE9-133AA01C4FA1}" dt="2021-01-20T07:41:37.927" v="1333"/>
        <pc:sldMkLst>
          <pc:docMk/>
          <pc:sldMk cId="4137369114" sldId="279"/>
        </pc:sldMkLst>
        <pc:spChg chg="mod">
          <ac:chgData name="ahmad jari" userId="740a0c3b6edae505" providerId="LiveId" clId="{E806CDF6-F782-4D8D-8BE9-133AA01C4FA1}" dt="2021-01-19T18:17:58.636" v="903" actId="20577"/>
          <ac:spMkLst>
            <pc:docMk/>
            <pc:sldMk cId="4137369114" sldId="279"/>
            <ac:spMk id="2" creationId="{00000000-0000-0000-0000-000000000000}"/>
          </ac:spMkLst>
        </pc:spChg>
        <pc:spChg chg="mod">
          <ac:chgData name="ahmad jari" userId="740a0c3b6edae505" providerId="LiveId" clId="{E806CDF6-F782-4D8D-8BE9-133AA01C4FA1}" dt="2021-01-20T06:49:39.176" v="1038" actId="113"/>
          <ac:spMkLst>
            <pc:docMk/>
            <pc:sldMk cId="4137369114" sldId="279"/>
            <ac:spMk id="3" creationId="{00000000-0000-0000-0000-000000000000}"/>
          </ac:spMkLst>
        </pc:spChg>
        <pc:picChg chg="add del mod">
          <ac:chgData name="ahmad jari" userId="740a0c3b6edae505" providerId="LiveId" clId="{E806CDF6-F782-4D8D-8BE9-133AA01C4FA1}" dt="2021-01-19T21:39:58.204" v="1026"/>
          <ac:picMkLst>
            <pc:docMk/>
            <pc:sldMk cId="4137369114" sldId="279"/>
            <ac:picMk id="4" creationId="{0B20250B-5238-488C-A7E1-5B9F7DA6C4DD}"/>
          </ac:picMkLst>
        </pc:picChg>
      </pc:sldChg>
      <pc:sldChg chg="modSp add mod modTransition">
        <pc:chgData name="ahmad jari" userId="740a0c3b6edae505" providerId="LiveId" clId="{E806CDF6-F782-4D8D-8BE9-133AA01C4FA1}" dt="2021-01-20T07:41:37.927" v="1333"/>
        <pc:sldMkLst>
          <pc:docMk/>
          <pc:sldMk cId="4152061697" sldId="280"/>
        </pc:sldMkLst>
        <pc:spChg chg="mod">
          <ac:chgData name="ahmad jari" userId="740a0c3b6edae505" providerId="LiveId" clId="{E806CDF6-F782-4D8D-8BE9-133AA01C4FA1}" dt="2021-01-20T06:54:07.325" v="1052" actId="20577"/>
          <ac:spMkLst>
            <pc:docMk/>
            <pc:sldMk cId="4152061697" sldId="280"/>
            <ac:spMk id="2" creationId="{00000000-0000-0000-0000-000000000000}"/>
          </ac:spMkLst>
        </pc:spChg>
        <pc:spChg chg="mod">
          <ac:chgData name="ahmad jari" userId="740a0c3b6edae505" providerId="LiveId" clId="{E806CDF6-F782-4D8D-8BE9-133AA01C4FA1}" dt="2021-01-20T06:57:13.090" v="1065" actId="207"/>
          <ac:spMkLst>
            <pc:docMk/>
            <pc:sldMk cId="4152061697" sldId="280"/>
            <ac:spMk id="3" creationId="{00000000-0000-0000-0000-000000000000}"/>
          </ac:spMkLst>
        </pc:spChg>
      </pc:sldChg>
      <pc:sldChg chg="addSp delSp modSp add mod ord modTransition">
        <pc:chgData name="ahmad jari" userId="740a0c3b6edae505" providerId="LiveId" clId="{E806CDF6-F782-4D8D-8BE9-133AA01C4FA1}" dt="2021-01-20T07:41:37.927" v="1333"/>
        <pc:sldMkLst>
          <pc:docMk/>
          <pc:sldMk cId="101102786" sldId="281"/>
        </pc:sldMkLst>
        <pc:spChg chg="add mod">
          <ac:chgData name="ahmad jari" userId="740a0c3b6edae505" providerId="LiveId" clId="{E806CDF6-F782-4D8D-8BE9-133AA01C4FA1}" dt="2021-01-20T07:03:31.685" v="1126" actId="6549"/>
          <ac:spMkLst>
            <pc:docMk/>
            <pc:sldMk cId="101102786" sldId="281"/>
            <ac:spMk id="4" creationId="{A377B682-08FF-4168-9428-D761F6894906}"/>
          </ac:spMkLst>
        </pc:spChg>
        <pc:picChg chg="del">
          <ac:chgData name="ahmad jari" userId="740a0c3b6edae505" providerId="LiveId" clId="{E806CDF6-F782-4D8D-8BE9-133AA01C4FA1}" dt="2021-01-20T06:58:34.532" v="1071" actId="478"/>
          <ac:picMkLst>
            <pc:docMk/>
            <pc:sldMk cId="101102786" sldId="281"/>
            <ac:picMk id="3" creationId="{76AB6A8E-A9AF-44C0-BAFA-73B14ECEC481}"/>
          </ac:picMkLst>
        </pc:picChg>
      </pc:sldChg>
      <pc:sldChg chg="modSp add mod modTransition">
        <pc:chgData name="ahmad jari" userId="740a0c3b6edae505" providerId="LiveId" clId="{E806CDF6-F782-4D8D-8BE9-133AA01C4FA1}" dt="2021-01-20T07:41:37.927" v="1333"/>
        <pc:sldMkLst>
          <pc:docMk/>
          <pc:sldMk cId="2216280490" sldId="282"/>
        </pc:sldMkLst>
        <pc:spChg chg="mod">
          <ac:chgData name="ahmad jari" userId="740a0c3b6edae505" providerId="LiveId" clId="{E806CDF6-F782-4D8D-8BE9-133AA01C4FA1}" dt="2021-01-20T07:04:42.059" v="1132" actId="20577"/>
          <ac:spMkLst>
            <pc:docMk/>
            <pc:sldMk cId="2216280490" sldId="282"/>
            <ac:spMk id="2" creationId="{00000000-0000-0000-0000-000000000000}"/>
          </ac:spMkLst>
        </pc:spChg>
        <pc:spChg chg="mod">
          <ac:chgData name="ahmad jari" userId="740a0c3b6edae505" providerId="LiveId" clId="{E806CDF6-F782-4D8D-8BE9-133AA01C4FA1}" dt="2021-01-20T07:09:46.418" v="1204" actId="313"/>
          <ac:spMkLst>
            <pc:docMk/>
            <pc:sldMk cId="2216280490" sldId="282"/>
            <ac:spMk id="3" creationId="{00000000-0000-0000-0000-000000000000}"/>
          </ac:spMkLst>
        </pc:spChg>
      </pc:sldChg>
      <pc:sldChg chg="modSp add mod modTransition">
        <pc:chgData name="ahmad jari" userId="740a0c3b6edae505" providerId="LiveId" clId="{E806CDF6-F782-4D8D-8BE9-133AA01C4FA1}" dt="2021-01-20T07:41:37.927" v="1333"/>
        <pc:sldMkLst>
          <pc:docMk/>
          <pc:sldMk cId="4565221" sldId="283"/>
        </pc:sldMkLst>
        <pc:spChg chg="mod">
          <ac:chgData name="ahmad jari" userId="740a0c3b6edae505" providerId="LiveId" clId="{E806CDF6-F782-4D8D-8BE9-133AA01C4FA1}" dt="2021-01-20T07:10:56.807" v="1211" actId="207"/>
          <ac:spMkLst>
            <pc:docMk/>
            <pc:sldMk cId="4565221" sldId="283"/>
            <ac:spMk id="4" creationId="{A377B682-08FF-4168-9428-D761F6894906}"/>
          </ac:spMkLst>
        </pc:spChg>
      </pc:sldChg>
      <pc:sldChg chg="modSp add mod modTransition">
        <pc:chgData name="ahmad jari" userId="740a0c3b6edae505" providerId="LiveId" clId="{E806CDF6-F782-4D8D-8BE9-133AA01C4FA1}" dt="2021-01-20T07:41:37.927" v="1333"/>
        <pc:sldMkLst>
          <pc:docMk/>
          <pc:sldMk cId="2009804284" sldId="284"/>
        </pc:sldMkLst>
        <pc:spChg chg="mod">
          <ac:chgData name="ahmad jari" userId="740a0c3b6edae505" providerId="LiveId" clId="{E806CDF6-F782-4D8D-8BE9-133AA01C4FA1}" dt="2021-01-20T07:12:39.278" v="1220" actId="20577"/>
          <ac:spMkLst>
            <pc:docMk/>
            <pc:sldMk cId="2009804284" sldId="284"/>
            <ac:spMk id="2" creationId="{00000000-0000-0000-0000-000000000000}"/>
          </ac:spMkLst>
        </pc:spChg>
        <pc:spChg chg="mod">
          <ac:chgData name="ahmad jari" userId="740a0c3b6edae505" providerId="LiveId" clId="{E806CDF6-F782-4D8D-8BE9-133AA01C4FA1}" dt="2021-01-20T07:19:26.684" v="1246" actId="255"/>
          <ac:spMkLst>
            <pc:docMk/>
            <pc:sldMk cId="2009804284" sldId="284"/>
            <ac:spMk id="3" creationId="{00000000-0000-0000-0000-000000000000}"/>
          </ac:spMkLst>
        </pc:spChg>
      </pc:sldChg>
      <pc:sldChg chg="modSp add mod modTransition">
        <pc:chgData name="ahmad jari" userId="740a0c3b6edae505" providerId="LiveId" clId="{E806CDF6-F782-4D8D-8BE9-133AA01C4FA1}" dt="2021-01-20T07:41:37.927" v="1333"/>
        <pc:sldMkLst>
          <pc:docMk/>
          <pc:sldMk cId="1268068101" sldId="285"/>
        </pc:sldMkLst>
        <pc:spChg chg="mod">
          <ac:chgData name="ahmad jari" userId="740a0c3b6edae505" providerId="LiveId" clId="{E806CDF6-F782-4D8D-8BE9-133AA01C4FA1}" dt="2021-01-20T07:21:05.979" v="1251" actId="6549"/>
          <ac:spMkLst>
            <pc:docMk/>
            <pc:sldMk cId="1268068101" sldId="285"/>
            <ac:spMk id="2" creationId="{00000000-0000-0000-0000-000000000000}"/>
          </ac:spMkLst>
        </pc:spChg>
        <pc:spChg chg="mod">
          <ac:chgData name="ahmad jari" userId="740a0c3b6edae505" providerId="LiveId" clId="{E806CDF6-F782-4D8D-8BE9-133AA01C4FA1}" dt="2021-01-20T07:22:13.642" v="1257" actId="207"/>
          <ac:spMkLst>
            <pc:docMk/>
            <pc:sldMk cId="1268068101" sldId="285"/>
            <ac:spMk id="3" creationId="{00000000-0000-0000-0000-000000000000}"/>
          </ac:spMkLst>
        </pc:spChg>
      </pc:sldChg>
      <pc:sldChg chg="modSp add del mod ord">
        <pc:chgData name="ahmad jari" userId="740a0c3b6edae505" providerId="LiveId" clId="{E806CDF6-F782-4D8D-8BE9-133AA01C4FA1}" dt="2021-01-20T07:33:59.174" v="1282" actId="2696"/>
        <pc:sldMkLst>
          <pc:docMk/>
          <pc:sldMk cId="1697514823" sldId="286"/>
        </pc:sldMkLst>
        <pc:spChg chg="mod">
          <ac:chgData name="ahmad jari" userId="740a0c3b6edae505" providerId="LiveId" clId="{E806CDF6-F782-4D8D-8BE9-133AA01C4FA1}" dt="2021-01-20T07:26:09.855" v="1275" actId="207"/>
          <ac:spMkLst>
            <pc:docMk/>
            <pc:sldMk cId="1697514823" sldId="286"/>
            <ac:spMk id="4" creationId="{A377B682-08FF-4168-9428-D761F6894906}"/>
          </ac:spMkLst>
        </pc:spChg>
      </pc:sldChg>
      <pc:sldChg chg="modSp add mod ord modTransition">
        <pc:chgData name="ahmad jari" userId="740a0c3b6edae505" providerId="LiveId" clId="{E806CDF6-F782-4D8D-8BE9-133AA01C4FA1}" dt="2021-01-20T07:41:37.927" v="1333"/>
        <pc:sldMkLst>
          <pc:docMk/>
          <pc:sldMk cId="4088080161" sldId="287"/>
        </pc:sldMkLst>
        <pc:spChg chg="mod">
          <ac:chgData name="ahmad jari" userId="740a0c3b6edae505" providerId="LiveId" clId="{E806CDF6-F782-4D8D-8BE9-133AA01C4FA1}" dt="2021-01-20T07:27:36.312" v="1281" actId="207"/>
          <ac:spMkLst>
            <pc:docMk/>
            <pc:sldMk cId="4088080161" sldId="287"/>
            <ac:spMk id="4" creationId="{A377B682-08FF-4168-9428-D761F6894906}"/>
          </ac:spMkLst>
        </pc:spChg>
      </pc:sldChg>
      <pc:sldChg chg="modSp add mod ord modTransition">
        <pc:chgData name="ahmad jari" userId="740a0c3b6edae505" providerId="LiveId" clId="{E806CDF6-F782-4D8D-8BE9-133AA01C4FA1}" dt="2021-01-20T07:41:37.927" v="1333"/>
        <pc:sldMkLst>
          <pc:docMk/>
          <pc:sldMk cId="2060433535" sldId="288"/>
        </pc:sldMkLst>
        <pc:spChg chg="mod">
          <ac:chgData name="ahmad jari" userId="740a0c3b6edae505" providerId="LiveId" clId="{E806CDF6-F782-4D8D-8BE9-133AA01C4FA1}" dt="2021-01-20T07:25:26.849" v="1271" actId="207"/>
          <ac:spMkLst>
            <pc:docMk/>
            <pc:sldMk cId="2060433535" sldId="288"/>
            <ac:spMk id="4" creationId="{A377B682-08FF-4168-9428-D761F6894906}"/>
          </ac:spMkLst>
        </pc:spChg>
      </pc:sldChg>
      <pc:sldChg chg="modSp add mod">
        <pc:chgData name="ahmad jari" userId="740a0c3b6edae505" providerId="LiveId" clId="{E806CDF6-F782-4D8D-8BE9-133AA01C4FA1}" dt="2021-01-20T07:44:51.276" v="1337" actId="207"/>
        <pc:sldMkLst>
          <pc:docMk/>
          <pc:sldMk cId="920802872" sldId="289"/>
        </pc:sldMkLst>
        <pc:spChg chg="mod">
          <ac:chgData name="ahmad jari" userId="740a0c3b6edae505" providerId="LiveId" clId="{E806CDF6-F782-4D8D-8BE9-133AA01C4FA1}" dt="2021-01-20T07:44:51.276" v="1337" actId="207"/>
          <ac:spMkLst>
            <pc:docMk/>
            <pc:sldMk cId="920802872" sldId="289"/>
            <ac:spMk id="4" creationId="{A377B682-08FF-4168-9428-D761F6894906}"/>
          </ac:spMkLst>
        </pc:spChg>
      </pc:sldChg>
      <pc:sldMasterChg chg="modTransition setBg modSldLayout">
        <pc:chgData name="ahmad jari" userId="740a0c3b6edae505" providerId="LiveId" clId="{E806CDF6-F782-4D8D-8BE9-133AA01C4FA1}" dt="2021-01-19T16:24:52.546" v="183"/>
        <pc:sldMasterMkLst>
          <pc:docMk/>
          <pc:sldMasterMk cId="1363386380" sldId="2147483678"/>
        </pc:sldMasterMkLst>
        <pc:sldLayoutChg chg="modTransition setBg">
          <pc:chgData name="ahmad jari" userId="740a0c3b6edae505" providerId="LiveId" clId="{E806CDF6-F782-4D8D-8BE9-133AA01C4FA1}" dt="2021-01-19T16:24:52.546" v="183"/>
          <pc:sldLayoutMkLst>
            <pc:docMk/>
            <pc:sldMasterMk cId="1363386380" sldId="2147483678"/>
            <pc:sldLayoutMk cId="410896574" sldId="2147483679"/>
          </pc:sldLayoutMkLst>
        </pc:sldLayoutChg>
        <pc:sldLayoutChg chg="setBg">
          <pc:chgData name="ahmad jari" userId="740a0c3b6edae505" providerId="LiveId" clId="{E806CDF6-F782-4D8D-8BE9-133AA01C4FA1}" dt="2021-01-19T16:24:52.546" v="183"/>
          <pc:sldLayoutMkLst>
            <pc:docMk/>
            <pc:sldMasterMk cId="1363386380" sldId="2147483678"/>
            <pc:sldLayoutMk cId="3620363956" sldId="2147483680"/>
          </pc:sldLayoutMkLst>
        </pc:sldLayoutChg>
        <pc:sldLayoutChg chg="modTransition setBg">
          <pc:chgData name="ahmad jari" userId="740a0c3b6edae505" providerId="LiveId" clId="{E806CDF6-F782-4D8D-8BE9-133AA01C4FA1}" dt="2021-01-19T16:24:52.546" v="183"/>
          <pc:sldLayoutMkLst>
            <pc:docMk/>
            <pc:sldMasterMk cId="1363386380" sldId="2147483678"/>
            <pc:sldLayoutMk cId="1944801563" sldId="2147483681"/>
          </pc:sldLayoutMkLst>
        </pc:sldLayoutChg>
        <pc:sldLayoutChg chg="setBg">
          <pc:chgData name="ahmad jari" userId="740a0c3b6edae505" providerId="LiveId" clId="{E806CDF6-F782-4D8D-8BE9-133AA01C4FA1}" dt="2021-01-19T16:24:52.546" v="183"/>
          <pc:sldLayoutMkLst>
            <pc:docMk/>
            <pc:sldMasterMk cId="1363386380" sldId="2147483678"/>
            <pc:sldLayoutMk cId="3948655306" sldId="2147483682"/>
          </pc:sldLayoutMkLst>
        </pc:sldLayoutChg>
        <pc:sldLayoutChg chg="setBg">
          <pc:chgData name="ahmad jari" userId="740a0c3b6edae505" providerId="LiveId" clId="{E806CDF6-F782-4D8D-8BE9-133AA01C4FA1}" dt="2021-01-19T16:24:52.546" v="183"/>
          <pc:sldLayoutMkLst>
            <pc:docMk/>
            <pc:sldMasterMk cId="1363386380" sldId="2147483678"/>
            <pc:sldLayoutMk cId="2059665825" sldId="2147483683"/>
          </pc:sldLayoutMkLst>
        </pc:sldLayoutChg>
        <pc:sldLayoutChg chg="modTransition setBg">
          <pc:chgData name="ahmad jari" userId="740a0c3b6edae505" providerId="LiveId" clId="{E806CDF6-F782-4D8D-8BE9-133AA01C4FA1}" dt="2021-01-19T16:24:52.546" v="183"/>
          <pc:sldLayoutMkLst>
            <pc:docMk/>
            <pc:sldMasterMk cId="1363386380" sldId="2147483678"/>
            <pc:sldLayoutMk cId="1102847520" sldId="2147483684"/>
          </pc:sldLayoutMkLst>
        </pc:sldLayoutChg>
        <pc:sldLayoutChg chg="modTransition setBg">
          <pc:chgData name="ahmad jari" userId="740a0c3b6edae505" providerId="LiveId" clId="{E806CDF6-F782-4D8D-8BE9-133AA01C4FA1}" dt="2021-01-19T16:24:52.546" v="183"/>
          <pc:sldLayoutMkLst>
            <pc:docMk/>
            <pc:sldMasterMk cId="1363386380" sldId="2147483678"/>
            <pc:sldLayoutMk cId="53600729" sldId="2147483685"/>
          </pc:sldLayoutMkLst>
        </pc:sldLayoutChg>
        <pc:sldLayoutChg chg="setBg">
          <pc:chgData name="ahmad jari" userId="740a0c3b6edae505" providerId="LiveId" clId="{E806CDF6-F782-4D8D-8BE9-133AA01C4FA1}" dt="2021-01-19T16:24:52.546" v="183"/>
          <pc:sldLayoutMkLst>
            <pc:docMk/>
            <pc:sldMasterMk cId="1363386380" sldId="2147483678"/>
            <pc:sldLayoutMk cId="1177371441" sldId="2147483686"/>
          </pc:sldLayoutMkLst>
        </pc:sldLayoutChg>
        <pc:sldLayoutChg chg="modTransition setBg">
          <pc:chgData name="ahmad jari" userId="740a0c3b6edae505" providerId="LiveId" clId="{E806CDF6-F782-4D8D-8BE9-133AA01C4FA1}" dt="2021-01-19T16:24:52.546" v="183"/>
          <pc:sldLayoutMkLst>
            <pc:docMk/>
            <pc:sldMasterMk cId="1363386380" sldId="2147483678"/>
            <pc:sldLayoutMk cId="2724903364" sldId="2147483687"/>
          </pc:sldLayoutMkLst>
        </pc:sldLayoutChg>
        <pc:sldLayoutChg chg="setBg">
          <pc:chgData name="ahmad jari" userId="740a0c3b6edae505" providerId="LiveId" clId="{E806CDF6-F782-4D8D-8BE9-133AA01C4FA1}" dt="2021-01-19T16:24:52.546" v="183"/>
          <pc:sldLayoutMkLst>
            <pc:docMk/>
            <pc:sldMasterMk cId="1363386380" sldId="2147483678"/>
            <pc:sldLayoutMk cId="984262435" sldId="2147483688"/>
          </pc:sldLayoutMkLst>
        </pc:sldLayoutChg>
        <pc:sldLayoutChg chg="setBg">
          <pc:chgData name="ahmad jari" userId="740a0c3b6edae505" providerId="LiveId" clId="{E806CDF6-F782-4D8D-8BE9-133AA01C4FA1}" dt="2021-01-19T16:24:52.546" v="183"/>
          <pc:sldLayoutMkLst>
            <pc:docMk/>
            <pc:sldMasterMk cId="1363386380" sldId="2147483678"/>
            <pc:sldLayoutMk cId="3444314967" sldId="2147483689"/>
          </pc:sldLayoutMkLst>
        </pc:sldLayoutChg>
        <pc:sldLayoutChg chg="setBg">
          <pc:chgData name="ahmad jari" userId="740a0c3b6edae505" providerId="LiveId" clId="{E806CDF6-F782-4D8D-8BE9-133AA01C4FA1}" dt="2021-01-19T16:24:52.546" v="183"/>
          <pc:sldLayoutMkLst>
            <pc:docMk/>
            <pc:sldMasterMk cId="1363386380" sldId="2147483678"/>
            <pc:sldLayoutMk cId="113880859" sldId="2147483690"/>
          </pc:sldLayoutMkLst>
        </pc:sldLayoutChg>
        <pc:sldLayoutChg chg="setBg">
          <pc:chgData name="ahmad jari" userId="740a0c3b6edae505" providerId="LiveId" clId="{E806CDF6-F782-4D8D-8BE9-133AA01C4FA1}" dt="2021-01-19T16:24:52.546" v="183"/>
          <pc:sldLayoutMkLst>
            <pc:docMk/>
            <pc:sldMasterMk cId="1363386380" sldId="2147483678"/>
            <pc:sldLayoutMk cId="827741372" sldId="2147483691"/>
          </pc:sldLayoutMkLst>
        </pc:sldLayoutChg>
      </pc:sldMasterChg>
      <pc:sldMasterChg chg="modTransition modSldLayout">
        <pc:chgData name="ahmad jari" userId="740a0c3b6edae505" providerId="LiveId" clId="{E806CDF6-F782-4D8D-8BE9-133AA01C4FA1}" dt="2021-01-19T16:25:38.995" v="184"/>
        <pc:sldMasterMkLst>
          <pc:docMk/>
          <pc:sldMasterMk cId="2339548062" sldId="2147483692"/>
        </pc:sldMasterMkLst>
        <pc:sldLayoutChg chg="modTransition">
          <pc:chgData name="ahmad jari" userId="740a0c3b6edae505" providerId="LiveId" clId="{E806CDF6-F782-4D8D-8BE9-133AA01C4FA1}" dt="2021-01-19T16:25:38.995" v="184"/>
          <pc:sldLayoutMkLst>
            <pc:docMk/>
            <pc:sldMasterMk cId="2339548062" sldId="2147483692"/>
            <pc:sldLayoutMk cId="1347290942" sldId="2147483693"/>
          </pc:sldLayoutMkLst>
        </pc:sldLayoutChg>
        <pc:sldLayoutChg chg="modTransition">
          <pc:chgData name="ahmad jari" userId="740a0c3b6edae505" providerId="LiveId" clId="{E806CDF6-F782-4D8D-8BE9-133AA01C4FA1}" dt="2021-01-19T16:25:38.995" v="184"/>
          <pc:sldLayoutMkLst>
            <pc:docMk/>
            <pc:sldMasterMk cId="2339548062" sldId="2147483692"/>
            <pc:sldLayoutMk cId="2190360012" sldId="2147483695"/>
          </pc:sldLayoutMkLst>
        </pc:sldLayoutChg>
        <pc:sldLayoutChg chg="modTransition">
          <pc:chgData name="ahmad jari" userId="740a0c3b6edae505" providerId="LiveId" clId="{E806CDF6-F782-4D8D-8BE9-133AA01C4FA1}" dt="2021-01-19T16:25:38.995" v="184"/>
          <pc:sldLayoutMkLst>
            <pc:docMk/>
            <pc:sldMasterMk cId="2339548062" sldId="2147483692"/>
            <pc:sldLayoutMk cId="2596755862" sldId="2147483698"/>
          </pc:sldLayoutMkLst>
        </pc:sldLayoutChg>
        <pc:sldLayoutChg chg="modTransition">
          <pc:chgData name="ahmad jari" userId="740a0c3b6edae505" providerId="LiveId" clId="{E806CDF6-F782-4D8D-8BE9-133AA01C4FA1}" dt="2021-01-19T16:25:38.995" v="184"/>
          <pc:sldLayoutMkLst>
            <pc:docMk/>
            <pc:sldMasterMk cId="2339548062" sldId="2147483692"/>
            <pc:sldLayoutMk cId="678524531" sldId="2147483699"/>
          </pc:sldLayoutMkLst>
        </pc:sldLayoutChg>
        <pc:sldLayoutChg chg="modTransition">
          <pc:chgData name="ahmad jari" userId="740a0c3b6edae505" providerId="LiveId" clId="{E806CDF6-F782-4D8D-8BE9-133AA01C4FA1}" dt="2021-01-19T16:25:38.995" v="184"/>
          <pc:sldLayoutMkLst>
            <pc:docMk/>
            <pc:sldMasterMk cId="2339548062" sldId="2147483692"/>
            <pc:sldLayoutMk cId="2137109725" sldId="2147483701"/>
          </pc:sldLayoutMkLst>
        </pc:sldLayoutChg>
      </pc:sldMasterChg>
      <pc:sldMasterChg chg="modTransition modSldLayout">
        <pc:chgData name="ahmad jari" userId="740a0c3b6edae505" providerId="LiveId" clId="{E806CDF6-F782-4D8D-8BE9-133AA01C4FA1}" dt="2021-01-19T16:25:58.869" v="185"/>
        <pc:sldMasterMkLst>
          <pc:docMk/>
          <pc:sldMasterMk cId="273853986" sldId="2147483706"/>
        </pc:sldMasterMkLst>
        <pc:sldLayoutChg chg="modTransition">
          <pc:chgData name="ahmad jari" userId="740a0c3b6edae505" providerId="LiveId" clId="{E806CDF6-F782-4D8D-8BE9-133AA01C4FA1}" dt="2021-01-19T16:25:58.869" v="185"/>
          <pc:sldLayoutMkLst>
            <pc:docMk/>
            <pc:sldMasterMk cId="273853986" sldId="2147483706"/>
            <pc:sldLayoutMk cId="1645957977" sldId="2147483707"/>
          </pc:sldLayoutMkLst>
        </pc:sldLayoutChg>
        <pc:sldLayoutChg chg="modTransition">
          <pc:chgData name="ahmad jari" userId="740a0c3b6edae505" providerId="LiveId" clId="{E806CDF6-F782-4D8D-8BE9-133AA01C4FA1}" dt="2021-01-19T16:25:58.869" v="185"/>
          <pc:sldLayoutMkLst>
            <pc:docMk/>
            <pc:sldMasterMk cId="273853986" sldId="2147483706"/>
            <pc:sldLayoutMk cId="703853424" sldId="2147483709"/>
          </pc:sldLayoutMkLst>
        </pc:sldLayoutChg>
        <pc:sldLayoutChg chg="modTransition">
          <pc:chgData name="ahmad jari" userId="740a0c3b6edae505" providerId="LiveId" clId="{E806CDF6-F782-4D8D-8BE9-133AA01C4FA1}" dt="2021-01-19T16:25:58.869" v="185"/>
          <pc:sldLayoutMkLst>
            <pc:docMk/>
            <pc:sldMasterMk cId="273853986" sldId="2147483706"/>
            <pc:sldLayoutMk cId="2105516376" sldId="2147483712"/>
          </pc:sldLayoutMkLst>
        </pc:sldLayoutChg>
        <pc:sldLayoutChg chg="modTransition">
          <pc:chgData name="ahmad jari" userId="740a0c3b6edae505" providerId="LiveId" clId="{E806CDF6-F782-4D8D-8BE9-133AA01C4FA1}" dt="2021-01-19T16:25:58.869" v="185"/>
          <pc:sldLayoutMkLst>
            <pc:docMk/>
            <pc:sldMasterMk cId="273853986" sldId="2147483706"/>
            <pc:sldLayoutMk cId="1499770799" sldId="2147483713"/>
          </pc:sldLayoutMkLst>
        </pc:sldLayoutChg>
        <pc:sldLayoutChg chg="modTransition">
          <pc:chgData name="ahmad jari" userId="740a0c3b6edae505" providerId="LiveId" clId="{E806CDF6-F782-4D8D-8BE9-133AA01C4FA1}" dt="2021-01-19T16:25:58.869" v="185"/>
          <pc:sldLayoutMkLst>
            <pc:docMk/>
            <pc:sldMasterMk cId="273853986" sldId="2147483706"/>
            <pc:sldLayoutMk cId="1895826783" sldId="2147483715"/>
          </pc:sldLayoutMkLst>
        </pc:sldLayoutChg>
      </pc:sldMasterChg>
      <pc:sldMasterChg chg="modTransition modSldLayout">
        <pc:chgData name="ahmad jari" userId="740a0c3b6edae505" providerId="LiveId" clId="{E806CDF6-F782-4D8D-8BE9-133AA01C4FA1}" dt="2021-01-19T16:26:35.507" v="188"/>
        <pc:sldMasterMkLst>
          <pc:docMk/>
          <pc:sldMasterMk cId="3958343744" sldId="2147483726"/>
        </pc:sldMasterMkLst>
        <pc:sldLayoutChg chg="modTransition">
          <pc:chgData name="ahmad jari" userId="740a0c3b6edae505" providerId="LiveId" clId="{E806CDF6-F782-4D8D-8BE9-133AA01C4FA1}" dt="2021-01-19T16:26:35.507" v="188"/>
          <pc:sldLayoutMkLst>
            <pc:docMk/>
            <pc:sldMasterMk cId="3958343744" sldId="2147483726"/>
            <pc:sldLayoutMk cId="1372754799" sldId="2147483727"/>
          </pc:sldLayoutMkLst>
        </pc:sldLayoutChg>
        <pc:sldLayoutChg chg="modTransition">
          <pc:chgData name="ahmad jari" userId="740a0c3b6edae505" providerId="LiveId" clId="{E806CDF6-F782-4D8D-8BE9-133AA01C4FA1}" dt="2021-01-19T16:26:35.507" v="188"/>
          <pc:sldLayoutMkLst>
            <pc:docMk/>
            <pc:sldMasterMk cId="3958343744" sldId="2147483726"/>
            <pc:sldLayoutMk cId="2253096021" sldId="2147483729"/>
          </pc:sldLayoutMkLst>
        </pc:sldLayoutChg>
        <pc:sldLayoutChg chg="modTransition">
          <pc:chgData name="ahmad jari" userId="740a0c3b6edae505" providerId="LiveId" clId="{E806CDF6-F782-4D8D-8BE9-133AA01C4FA1}" dt="2021-01-19T16:26:35.507" v="188"/>
          <pc:sldLayoutMkLst>
            <pc:docMk/>
            <pc:sldMasterMk cId="3958343744" sldId="2147483726"/>
            <pc:sldLayoutMk cId="2293668499" sldId="2147483732"/>
          </pc:sldLayoutMkLst>
        </pc:sldLayoutChg>
        <pc:sldLayoutChg chg="modTransition">
          <pc:chgData name="ahmad jari" userId="740a0c3b6edae505" providerId="LiveId" clId="{E806CDF6-F782-4D8D-8BE9-133AA01C4FA1}" dt="2021-01-19T16:26:35.507" v="188"/>
          <pc:sldLayoutMkLst>
            <pc:docMk/>
            <pc:sldMasterMk cId="3958343744" sldId="2147483726"/>
            <pc:sldLayoutMk cId="1299926813" sldId="2147483733"/>
          </pc:sldLayoutMkLst>
        </pc:sldLayoutChg>
        <pc:sldLayoutChg chg="modTransition">
          <pc:chgData name="ahmad jari" userId="740a0c3b6edae505" providerId="LiveId" clId="{E806CDF6-F782-4D8D-8BE9-133AA01C4FA1}" dt="2021-01-19T16:26:35.507" v="188"/>
          <pc:sldLayoutMkLst>
            <pc:docMk/>
            <pc:sldMasterMk cId="3958343744" sldId="2147483726"/>
            <pc:sldLayoutMk cId="2543610643" sldId="2147483735"/>
          </pc:sldLayoutMkLst>
        </pc:sldLayoutChg>
      </pc:sldMasterChg>
      <pc:sldMasterChg chg="modTransition modSldLayout">
        <pc:chgData name="ahmad jari" userId="740a0c3b6edae505" providerId="LiveId" clId="{E806CDF6-F782-4D8D-8BE9-133AA01C4FA1}" dt="2021-01-19T16:27:09.263" v="192"/>
        <pc:sldMasterMkLst>
          <pc:docMk/>
          <pc:sldMasterMk cId="3643109667" sldId="2147483746"/>
        </pc:sldMasterMkLst>
        <pc:sldLayoutChg chg="modTransition">
          <pc:chgData name="ahmad jari" userId="740a0c3b6edae505" providerId="LiveId" clId="{E806CDF6-F782-4D8D-8BE9-133AA01C4FA1}" dt="2021-01-19T16:27:09.263" v="192"/>
          <pc:sldLayoutMkLst>
            <pc:docMk/>
            <pc:sldMasterMk cId="3643109667" sldId="2147483746"/>
            <pc:sldLayoutMk cId="2215871310" sldId="2147483747"/>
          </pc:sldLayoutMkLst>
        </pc:sldLayoutChg>
        <pc:sldLayoutChg chg="modTransition">
          <pc:chgData name="ahmad jari" userId="740a0c3b6edae505" providerId="LiveId" clId="{E806CDF6-F782-4D8D-8BE9-133AA01C4FA1}" dt="2021-01-19T16:27:09.263" v="192"/>
          <pc:sldLayoutMkLst>
            <pc:docMk/>
            <pc:sldMasterMk cId="3643109667" sldId="2147483746"/>
            <pc:sldLayoutMk cId="3708913230" sldId="2147483749"/>
          </pc:sldLayoutMkLst>
        </pc:sldLayoutChg>
        <pc:sldLayoutChg chg="modTransition">
          <pc:chgData name="ahmad jari" userId="740a0c3b6edae505" providerId="LiveId" clId="{E806CDF6-F782-4D8D-8BE9-133AA01C4FA1}" dt="2021-01-19T16:27:09.263" v="192"/>
          <pc:sldLayoutMkLst>
            <pc:docMk/>
            <pc:sldMasterMk cId="3643109667" sldId="2147483746"/>
            <pc:sldLayoutMk cId="3305916954" sldId="2147483752"/>
          </pc:sldLayoutMkLst>
        </pc:sldLayoutChg>
        <pc:sldLayoutChg chg="modTransition">
          <pc:chgData name="ahmad jari" userId="740a0c3b6edae505" providerId="LiveId" clId="{E806CDF6-F782-4D8D-8BE9-133AA01C4FA1}" dt="2021-01-19T16:27:09.263" v="192"/>
          <pc:sldLayoutMkLst>
            <pc:docMk/>
            <pc:sldMasterMk cId="3643109667" sldId="2147483746"/>
            <pc:sldLayoutMk cId="110208685" sldId="2147483753"/>
          </pc:sldLayoutMkLst>
        </pc:sldLayoutChg>
        <pc:sldLayoutChg chg="modTransition">
          <pc:chgData name="ahmad jari" userId="740a0c3b6edae505" providerId="LiveId" clId="{E806CDF6-F782-4D8D-8BE9-133AA01C4FA1}" dt="2021-01-19T16:27:09.263" v="192"/>
          <pc:sldLayoutMkLst>
            <pc:docMk/>
            <pc:sldMasterMk cId="3643109667" sldId="2147483746"/>
            <pc:sldLayoutMk cId="1064633237" sldId="2147483755"/>
          </pc:sldLayoutMkLst>
        </pc:sldLayoutChg>
      </pc:sldMasterChg>
      <pc:sldMasterChg chg="modTransition modSldLayout">
        <pc:chgData name="ahmad jari" userId="740a0c3b6edae505" providerId="LiveId" clId="{E806CDF6-F782-4D8D-8BE9-133AA01C4FA1}" dt="2021-01-20T07:41:37.927" v="1333"/>
        <pc:sldMasterMkLst>
          <pc:docMk/>
          <pc:sldMasterMk cId="1875984117" sldId="2147483760"/>
        </pc:sldMasterMkLst>
        <pc:sldLayoutChg chg="modTransition">
          <pc:chgData name="ahmad jari" userId="740a0c3b6edae505" providerId="LiveId" clId="{E806CDF6-F782-4D8D-8BE9-133AA01C4FA1}" dt="2021-01-20T07:41:37.927" v="1333"/>
          <pc:sldLayoutMkLst>
            <pc:docMk/>
            <pc:sldMasterMk cId="1875984117" sldId="2147483760"/>
            <pc:sldLayoutMk cId="2576012466" sldId="2147483761"/>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877745685" sldId="2147483762"/>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4244626762" sldId="2147483763"/>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3261745936" sldId="2147483764"/>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1983155254" sldId="2147483765"/>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1933163406" sldId="2147483766"/>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2865617837" sldId="2147483767"/>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3547194851" sldId="2147483768"/>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1356875662" sldId="2147483769"/>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574075640" sldId="2147483770"/>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1663081943" sldId="2147483771"/>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16287467" sldId="2147483772"/>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3203279256" sldId="2147483773"/>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2292568634" sldId="2147483774"/>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3196450977" sldId="2147483775"/>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2844043830" sldId="2147483776"/>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1588202428" sldId="2147483777"/>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1159766311" sldId="2147483778"/>
          </pc:sldLayoutMkLst>
        </pc:sldLayoutChg>
        <pc:sldLayoutChg chg="modTransition">
          <pc:chgData name="ahmad jari" userId="740a0c3b6edae505" providerId="LiveId" clId="{E806CDF6-F782-4D8D-8BE9-133AA01C4FA1}" dt="2021-01-20T07:41:37.927" v="1333"/>
          <pc:sldLayoutMkLst>
            <pc:docMk/>
            <pc:sldMasterMk cId="1875984117" sldId="2147483760"/>
            <pc:sldLayoutMk cId="3637904915" sldId="2147483779"/>
          </pc:sldLayoutMkLst>
        </pc:sldLayout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a:xfrm>
            <a:off x="7077511" y="5410201"/>
            <a:ext cx="2743200" cy="365125"/>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54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27/06/1443</a:t>
            </a:fld>
            <a:endParaRPr kumimoji="0" lang="ar-IQ" sz="54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Footer Placeholder 4"/>
          <p:cNvSpPr>
            <a:spLocks noGrp="1"/>
          </p:cNvSpPr>
          <p:nvPr>
            <p:ph type="ftr" sz="quarter" idx="11"/>
          </p:nvPr>
        </p:nvSpPr>
        <p:spPr>
          <a:xfrm>
            <a:off x="1876424" y="5410201"/>
            <a:ext cx="5124886" cy="365125"/>
          </a:xfrm>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IQ" sz="54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Slide Number Placeholder 5"/>
          <p:cNvSpPr>
            <a:spLocks noGrp="1"/>
          </p:cNvSpPr>
          <p:nvPr>
            <p:ph type="sldNum" sz="quarter" idx="12"/>
          </p:nvPr>
        </p:nvSpPr>
        <p:spPr>
          <a:xfrm>
            <a:off x="9896911" y="5410199"/>
            <a:ext cx="771089" cy="365125"/>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2400" b="0" i="0" u="none" strike="noStrike" kern="1200" cap="all" spc="0" normalizeH="0" baseline="0" noProof="0" smtClean="0">
                <a:ln>
                  <a:noFill/>
                </a:ln>
                <a:solidFill>
                  <a:prstClr val="black">
                    <a:lumMod val="75000"/>
                    <a:lumOff val="25000"/>
                  </a:prst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2400" b="0" i="0" u="none" strike="noStrike" kern="1200" cap="all" spc="0" normalizeH="0" baseline="0" noProof="0">
              <a:ln>
                <a:noFill/>
              </a:ln>
              <a:solidFill>
                <a:prstClr val="black">
                  <a:lumMod val="75000"/>
                  <a:lumOff val="25000"/>
                </a:prst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2576012466"/>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ar-SA"/>
              <a:t>انقر فوق الأيقونة لإضافة صورة</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574075640"/>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1663081943"/>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ar-SA"/>
              <a:t>انقر لتحرير نمط عنوان الشكل الرئيسي</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287467"/>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3203279256"/>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ar-SA"/>
              <a:t>انقر لتحرير نمط عنوان الشكل الرئيسي</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3" name="Date Placeholder 2"/>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4" name="Footer Placeholder 3"/>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2292568634"/>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ar-SA"/>
              <a:t>انقر لتحرير نمط عنوان الشكل الرئيسي</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ar-SA"/>
              <a:t>انقر فوق الأيقونة لإضافة صورة</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ar-SA"/>
              <a:t>انقر فوق الأيقونة لإضافة صورة</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ar-SA"/>
              <a:t>انقر فوق الأيقونة لإضافة صورة</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3" name="Date Placeholder 2"/>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4" name="Footer Placeholder 3"/>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3196450977"/>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2844043830"/>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1588202428"/>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محتويين">
    <p:spTree>
      <p:nvGrpSpPr>
        <p:cNvPr id="1" name=""/>
        <p:cNvGrpSpPr/>
        <p:nvPr/>
      </p:nvGrpSpPr>
      <p:grpSpPr>
        <a:xfrm>
          <a:off x="0" y="0"/>
          <a:ext cx="0" cy="0"/>
          <a:chOff x="0" y="0"/>
          <a:chExt cx="0" cy="0"/>
        </a:xfrm>
      </p:grpSpPr>
      <p:sp>
        <p:nvSpPr>
          <p:cNvPr id="14" name="Title 1"/>
          <p:cNvSpPr>
            <a:spLocks noGrp="1"/>
          </p:cNvSpPr>
          <p:nvPr>
            <p:ph type="title"/>
          </p:nvPr>
        </p:nvSpPr>
        <p:spPr>
          <a:xfrm>
            <a:off x="685801" y="685800"/>
            <a:ext cx="10396882" cy="1158140"/>
          </a:xfrm>
        </p:spPr>
        <p:txBody>
          <a:bodyPr/>
          <a:lstStyle/>
          <a:p>
            <a:r>
              <a:rPr lang="ar-SA"/>
              <a:t>انقر لتحرير نمط العنوان الرئيسي</a:t>
            </a:r>
            <a:endParaRPr lang="en-US" dirty="0"/>
          </a:p>
        </p:txBody>
      </p:sp>
      <p:sp>
        <p:nvSpPr>
          <p:cNvPr id="12" name="Content Placeholder 2"/>
          <p:cNvSpPr>
            <a:spLocks noGrp="1"/>
          </p:cNvSpPr>
          <p:nvPr>
            <p:ph sz="quarter" idx="13"/>
          </p:nvPr>
        </p:nvSpPr>
        <p:spPr>
          <a:xfrm>
            <a:off x="685800" y="2063396"/>
            <a:ext cx="5088714" cy="3311189"/>
          </a:xfrm>
        </p:spPr>
        <p:txBody>
          <a:bodyPr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3" name="Content Placeholder 3"/>
          <p:cNvSpPr>
            <a:spLocks noGrp="1"/>
          </p:cNvSpPr>
          <p:nvPr>
            <p:ph sz="quarter" idx="14"/>
          </p:nvPr>
        </p:nvSpPr>
        <p:spPr>
          <a:xfrm>
            <a:off x="5993971" y="2063396"/>
            <a:ext cx="5086538" cy="3311189"/>
          </a:xfrm>
        </p:spPr>
        <p:txBody>
          <a:bodyPr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1159766311"/>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1_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3637904915"/>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877745685"/>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4244626762"/>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3261745936"/>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141410" y="3073397"/>
            <a:ext cx="4878391" cy="2717801"/>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6172200" y="3073397"/>
            <a:ext cx="4875210" cy="2717801"/>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8" name="Footer Placeholder 7"/>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9" name="Slide Number Placeholder 8"/>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1983155254"/>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4" name="Footer Placeholder 3"/>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1933163406"/>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3" name="Footer Placeholder 2"/>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2865617837"/>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3547194851"/>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1356875662"/>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27/06/1443</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1875984117"/>
      </p:ext>
    </p:extLst>
  </p:cSld>
  <p:clrMap bg1="dk1" tx1="lt1" bg2="dk2" tx2="lt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 id="2147483778" r:id="rId18"/>
    <p:sldLayoutId id="2147483779" r:id="rId19"/>
  </p:sldLayoutIdLst>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8.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lvl="0" algn="ctr">
              <a:spcBef>
                <a:spcPts val="1000"/>
              </a:spcBef>
            </a:pPr>
            <a:r>
              <a:rPr lang="ar-IQ" sz="3600" dirty="0">
                <a:solidFill>
                  <a:srgbClr val="FF0000"/>
                </a:solidFill>
              </a:rPr>
              <a:t>الدورة المحاسبية</a:t>
            </a:r>
            <a:r>
              <a:rPr lang="ar-IQ" sz="3600" dirty="0"/>
              <a:t/>
            </a:r>
            <a:br>
              <a:rPr lang="ar-IQ" sz="3600" dirty="0"/>
            </a:br>
            <a:r>
              <a:rPr lang="ar-IQ" sz="2400" dirty="0" smtClean="0">
                <a:solidFill>
                  <a:prstClr val="black"/>
                </a:solidFill>
                <a:latin typeface="Calibri" panose="020F0502020204030204"/>
                <a:ea typeface="+mn-ea"/>
                <a:cs typeface="Arial" panose="020B0604020202020204" pitchFamily="34" charset="0"/>
              </a:rPr>
              <a:t>أ.م. </a:t>
            </a:r>
            <a:r>
              <a:rPr lang="ar-IQ" sz="2400" smtClean="0">
                <a:solidFill>
                  <a:prstClr val="black"/>
                </a:solidFill>
                <a:latin typeface="Calibri" panose="020F0502020204030204"/>
                <a:ea typeface="+mn-ea"/>
                <a:cs typeface="Arial" panose="020B0604020202020204" pitchFamily="34" charset="0"/>
              </a:rPr>
              <a:t>د: </a:t>
            </a:r>
            <a:r>
              <a:rPr lang="ar-IQ" sz="2400" dirty="0">
                <a:solidFill>
                  <a:prstClr val="black"/>
                </a:solidFill>
                <a:latin typeface="Calibri" panose="020F0502020204030204"/>
                <a:ea typeface="+mn-ea"/>
                <a:cs typeface="Arial" panose="020B0604020202020204" pitchFamily="34" charset="0"/>
              </a:rPr>
              <a:t>احمد سعد جاري </a:t>
            </a:r>
            <a:br>
              <a:rPr lang="ar-IQ" sz="2400" dirty="0">
                <a:solidFill>
                  <a:prstClr val="black"/>
                </a:solidFill>
                <a:latin typeface="Calibri" panose="020F0502020204030204"/>
                <a:ea typeface="+mn-ea"/>
                <a:cs typeface="Arial" panose="020B0604020202020204" pitchFamily="34" charset="0"/>
              </a:rPr>
            </a:br>
            <a:r>
              <a:rPr lang="ar-IQ" sz="2400" dirty="0">
                <a:solidFill>
                  <a:prstClr val="black"/>
                </a:solidFill>
                <a:latin typeface="Calibri" panose="020F0502020204030204"/>
                <a:ea typeface="+mn-ea"/>
                <a:cs typeface="Arial" panose="020B0604020202020204" pitchFamily="34" charset="0"/>
              </a:rPr>
              <a:t>قسم المحاسبة / كلية الادارة والاقتصاد/ الجامعة المستنصرية  </a:t>
            </a:r>
          </a:p>
        </p:txBody>
      </p:sp>
      <p:pic>
        <p:nvPicPr>
          <p:cNvPr id="6" name="عنصر نائب للمحتوى 5"/>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8057067" y="2063750"/>
            <a:ext cx="3311525" cy="2832715"/>
          </a:xfrm>
        </p:spPr>
      </p:pic>
      <p:pic>
        <p:nvPicPr>
          <p:cNvPr id="5" name="عنصر نائب للمحتوى 4"/>
          <p:cNvPicPr>
            <a:picLocks noGrp="1" noChangeAspect="1"/>
          </p:cNvPicPr>
          <p:nvPr>
            <p:ph sz="quarter" idx="14"/>
          </p:nvPr>
        </p:nvPicPr>
        <p:blipFill>
          <a:blip r:embed="rId3" cstate="print">
            <a:extLst>
              <a:ext uri="{28A0092B-C50C-407E-A947-70E740481C1C}">
                <a14:useLocalDpi xmlns:a14="http://schemas.microsoft.com/office/drawing/2010/main" val="0"/>
              </a:ext>
            </a:extLst>
          </a:blip>
          <a:stretch>
            <a:fillRect/>
          </a:stretch>
        </p:blipFill>
        <p:spPr>
          <a:xfrm>
            <a:off x="863381" y="2063750"/>
            <a:ext cx="2553672" cy="2832715"/>
          </a:xfrm>
        </p:spPr>
      </p:pic>
      <p:pic>
        <p:nvPicPr>
          <p:cNvPr id="7" name="صورة 6">
            <a:extLst>
              <a:ext uri="{FF2B5EF4-FFF2-40B4-BE49-F238E27FC236}">
                <a16:creationId xmlns:a16="http://schemas.microsoft.com/office/drawing/2014/main" xmlns="" id="{0035D08B-E3F7-4A52-938D-CE27443B3476}"/>
              </a:ext>
            </a:extLst>
          </p:cNvPr>
          <p:cNvPicPr/>
          <p:nvPr/>
        </p:nvPicPr>
        <p:blipFill>
          <a:blip r:embed="rId4" cstate="print"/>
          <a:srcRect/>
          <a:stretch>
            <a:fillRect/>
          </a:stretch>
        </p:blipFill>
        <p:spPr bwMode="auto">
          <a:xfrm>
            <a:off x="4351660" y="2063750"/>
            <a:ext cx="3065164" cy="2832715"/>
          </a:xfrm>
          <a:prstGeom prst="rect">
            <a:avLst/>
          </a:prstGeom>
          <a:noFill/>
          <a:ln w="9525">
            <a:noFill/>
            <a:miter lim="800000"/>
            <a:headEnd/>
            <a:tailEnd/>
          </a:ln>
        </p:spPr>
      </p:pic>
    </p:spTree>
    <p:extLst>
      <p:ext uri="{BB962C8B-B14F-4D97-AF65-F5344CB8AC3E}">
        <p14:creationId xmlns:p14="http://schemas.microsoft.com/office/powerpoint/2010/main" val="1357504643"/>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1413" y="618518"/>
            <a:ext cx="9905998" cy="753082"/>
          </a:xfrm>
        </p:spPr>
        <p:txBody>
          <a:bodyPr>
            <a:normAutofit/>
          </a:bodyPr>
          <a:lstStyle/>
          <a:p>
            <a:pPr algn="ctr" rtl="1">
              <a:lnSpc>
                <a:spcPct val="115000"/>
              </a:lnSpc>
              <a:spcAft>
                <a:spcPts val="800"/>
              </a:spcAft>
            </a:pPr>
            <a:r>
              <a:rPr lang="ar-IQ"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طريقة معادلة الميزانية</a:t>
            </a:r>
            <a:endPar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عنصر نائب للمحتوى 2"/>
          <p:cNvSpPr>
            <a:spLocks noGrp="1"/>
          </p:cNvSpPr>
          <p:nvPr>
            <p:ph sz="quarter" idx="13"/>
          </p:nvPr>
        </p:nvSpPr>
        <p:spPr>
          <a:xfrm>
            <a:off x="898646" y="1371600"/>
            <a:ext cx="10394707" cy="5088194"/>
          </a:xfrm>
        </p:spPr>
        <p:txBody>
          <a:bodyPr>
            <a:noAutofit/>
          </a:bodyPr>
          <a:lstStyle/>
          <a:p>
            <a:pPr marL="0" indent="0" algn="just" rtl="1">
              <a:lnSpc>
                <a:spcPct val="115000"/>
              </a:lnSpc>
              <a:spcAft>
                <a:spcPts val="800"/>
              </a:spcAft>
              <a:buNone/>
            </a:pPr>
            <a:r>
              <a:rPr lang="ar-IQ" sz="2000" b="1" dirty="0">
                <a:solidFill>
                  <a:schemeClr val="bg1"/>
                </a:solidFill>
              </a:rPr>
              <a:t>تركز المحاسبة المالية على قاعدة منطقية، وهي أن </a:t>
            </a:r>
            <a:r>
              <a:rPr lang="ar-IQ" sz="2000" b="1" dirty="0">
                <a:solidFill>
                  <a:srgbClr val="FF0000"/>
                </a:solidFill>
              </a:rPr>
              <a:t>جميع ممتلكات الوحدة الاقتصادية تتساوى مع مصادر الأموال التي جاءت بهذه الممتلكات</a:t>
            </a:r>
            <a:r>
              <a:rPr lang="ar-IQ" sz="2000" b="1" dirty="0">
                <a:solidFill>
                  <a:schemeClr val="bg1"/>
                </a:solidFill>
              </a:rPr>
              <a:t> وتتكون معادلة الميزانية من ثلاث عناصر اساسية </a:t>
            </a:r>
            <a:r>
              <a:rPr lang="ar-IQ" sz="2000" b="1" dirty="0">
                <a:solidFill>
                  <a:srgbClr val="FFFF00"/>
                </a:solidFill>
              </a:rPr>
              <a:t>الموجودات (الاصول) </a:t>
            </a:r>
            <a:r>
              <a:rPr lang="en-US" sz="2000" b="1" dirty="0">
                <a:solidFill>
                  <a:srgbClr val="FFFF00"/>
                </a:solidFill>
              </a:rPr>
              <a:t>Assets، </a:t>
            </a:r>
            <a:r>
              <a:rPr lang="ar-IQ" sz="2000" b="1" dirty="0">
                <a:solidFill>
                  <a:srgbClr val="FFFF00"/>
                </a:solidFill>
              </a:rPr>
              <a:t>المطلوبات (الالتزامات) </a:t>
            </a:r>
            <a:r>
              <a:rPr lang="en-US" sz="2000" b="1" dirty="0">
                <a:solidFill>
                  <a:srgbClr val="FFFF00"/>
                </a:solidFill>
              </a:rPr>
              <a:t>Liabilities، </a:t>
            </a:r>
            <a:r>
              <a:rPr lang="ar-IQ" sz="2000" b="1" dirty="0">
                <a:solidFill>
                  <a:srgbClr val="FFFF00"/>
                </a:solidFill>
              </a:rPr>
              <a:t>رأس المال (حقوق الملكية) </a:t>
            </a:r>
            <a:r>
              <a:rPr lang="en-US" sz="2000" b="1" dirty="0">
                <a:solidFill>
                  <a:srgbClr val="FFFF00"/>
                </a:solidFill>
              </a:rPr>
              <a:t>Owner’s Equity</a:t>
            </a:r>
            <a:r>
              <a:rPr lang="ar-IQ" sz="2000" b="1" dirty="0">
                <a:solidFill>
                  <a:srgbClr val="FFFF00"/>
                </a:solidFill>
              </a:rPr>
              <a:t> </a:t>
            </a:r>
            <a:r>
              <a:rPr lang="ar-IQ" sz="2000" b="1" dirty="0">
                <a:solidFill>
                  <a:schemeClr val="bg1"/>
                </a:solidFill>
              </a:rPr>
              <a:t>ويمكن تمثيل هذه المعادلة بالشكل الآتي:</a:t>
            </a:r>
          </a:p>
          <a:p>
            <a:pPr marL="0" indent="0" algn="just" rtl="1">
              <a:lnSpc>
                <a:spcPct val="115000"/>
              </a:lnSpc>
              <a:spcAft>
                <a:spcPts val="800"/>
              </a:spcAft>
              <a:buNone/>
            </a:pPr>
            <a:endParaRPr lang="ar-IQ" b="1" dirty="0">
              <a:solidFill>
                <a:schemeClr val="bg1"/>
              </a:solidFill>
            </a:endParaRPr>
          </a:p>
          <a:p>
            <a:pPr marL="0" indent="0" algn="just" rtl="1">
              <a:lnSpc>
                <a:spcPct val="115000"/>
              </a:lnSpc>
              <a:spcAft>
                <a:spcPts val="800"/>
              </a:spcAft>
              <a:buNone/>
            </a:pPr>
            <a:endParaRPr lang="ar-IQ" b="1" dirty="0">
              <a:solidFill>
                <a:schemeClr val="bg1"/>
              </a:solidFill>
            </a:endParaRPr>
          </a:p>
          <a:p>
            <a:pPr marL="0" indent="0" algn="just" rtl="1">
              <a:lnSpc>
                <a:spcPct val="115000"/>
              </a:lnSpc>
              <a:spcAft>
                <a:spcPts val="800"/>
              </a:spcAft>
              <a:buNone/>
            </a:pPr>
            <a:endParaRPr lang="ar-IQ" b="1" dirty="0">
              <a:solidFill>
                <a:schemeClr val="bg1"/>
              </a:solidFill>
            </a:endParaRPr>
          </a:p>
          <a:p>
            <a:pPr marL="0" indent="0">
              <a:lnSpc>
                <a:spcPct val="100000"/>
              </a:lnSpc>
              <a:buNone/>
            </a:pPr>
            <a:endParaRPr lang="ar-IQ" b="1" dirty="0">
              <a:solidFill>
                <a:schemeClr val="bg1"/>
              </a:solidFill>
            </a:endParaRPr>
          </a:p>
        </p:txBody>
      </p:sp>
      <p:pic>
        <p:nvPicPr>
          <p:cNvPr id="4" name="صورة 3">
            <a:extLst>
              <a:ext uri="{FF2B5EF4-FFF2-40B4-BE49-F238E27FC236}">
                <a16:creationId xmlns:a16="http://schemas.microsoft.com/office/drawing/2014/main" xmlns="" id="{69B15ED5-6745-49B6-85FC-A0B9E4DED712}"/>
              </a:ext>
            </a:extLst>
          </p:cNvPr>
          <p:cNvPicPr>
            <a:picLocks noChangeAspect="1"/>
          </p:cNvPicPr>
          <p:nvPr/>
        </p:nvPicPr>
        <p:blipFill>
          <a:blip r:embed="rId2"/>
          <a:stretch>
            <a:fillRect/>
          </a:stretch>
        </p:blipFill>
        <p:spPr>
          <a:xfrm>
            <a:off x="1141413" y="2580968"/>
            <a:ext cx="10151939" cy="3658514"/>
          </a:xfrm>
          <a:prstGeom prst="rect">
            <a:avLst/>
          </a:prstGeom>
        </p:spPr>
      </p:pic>
    </p:spTree>
    <p:extLst>
      <p:ext uri="{BB962C8B-B14F-4D97-AF65-F5344CB8AC3E}">
        <p14:creationId xmlns:p14="http://schemas.microsoft.com/office/powerpoint/2010/main" val="1862530607"/>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1413" y="618518"/>
            <a:ext cx="9905998" cy="888311"/>
          </a:xfrm>
        </p:spPr>
        <p:txBody>
          <a:bodyPr>
            <a:normAutofit/>
          </a:bodyPr>
          <a:lstStyle/>
          <a:p>
            <a:pPr algn="ctr"/>
            <a:r>
              <a:rPr lang="ar-IQ" sz="3200" dirty="0">
                <a:solidFill>
                  <a:srgbClr val="FF0000"/>
                </a:solidFill>
                <a:latin typeface="+mn-lt"/>
              </a:rPr>
              <a:t>الدورة المحاسبية </a:t>
            </a:r>
            <a:r>
              <a:rPr lang="en-US" sz="3200" dirty="0">
                <a:solidFill>
                  <a:srgbClr val="FF0000"/>
                </a:solidFill>
                <a:latin typeface="+mn-lt"/>
              </a:rPr>
              <a:t>Accounting Cycle </a:t>
            </a:r>
            <a:endParaRPr lang="ar-IQ" sz="3200" dirty="0">
              <a:solidFill>
                <a:srgbClr val="FF0000"/>
              </a:solidFill>
              <a:latin typeface="+mn-lt"/>
            </a:endParaRPr>
          </a:p>
        </p:txBody>
      </p:sp>
      <p:sp>
        <p:nvSpPr>
          <p:cNvPr id="3" name="عنصر نائب للمحتوى 2"/>
          <p:cNvSpPr>
            <a:spLocks noGrp="1"/>
          </p:cNvSpPr>
          <p:nvPr>
            <p:ph sz="quarter" idx="13"/>
          </p:nvPr>
        </p:nvSpPr>
        <p:spPr>
          <a:xfrm>
            <a:off x="582770" y="1506829"/>
            <a:ext cx="10394707" cy="4288664"/>
          </a:xfrm>
        </p:spPr>
        <p:txBody>
          <a:bodyPr>
            <a:normAutofit/>
          </a:bodyPr>
          <a:lstStyle/>
          <a:p>
            <a:pPr marL="0" indent="0">
              <a:buNone/>
            </a:pPr>
            <a:r>
              <a:rPr lang="ar-IQ" dirty="0">
                <a:solidFill>
                  <a:srgbClr val="FF0000"/>
                </a:solidFill>
              </a:rPr>
              <a:t>مفهوم الدورة المحاسبية:</a:t>
            </a:r>
          </a:p>
          <a:p>
            <a:pPr marL="0" indent="0">
              <a:buNone/>
            </a:pPr>
            <a:r>
              <a:rPr lang="ar-IQ" dirty="0">
                <a:solidFill>
                  <a:schemeClr val="bg1"/>
                </a:solidFill>
              </a:rPr>
              <a:t>هي مجموعة من الإجراءات أو الخطوات المتتابعة التي يقوم بها أو يتبعها المحاسب حتى يتمم أو يكمل عملية المحاسبة. والجدير بالذكر أن هذه الخطوات مترابطة بشكل متكامل بحيث تعتمد كل خطوة على الخطوة السابقة لها وفى نفس الوقت تكون بمثابة تمهيد للخطوة التالية.</a:t>
            </a:r>
          </a:p>
          <a:p>
            <a:pPr marL="0" indent="0">
              <a:buNone/>
            </a:pPr>
            <a:r>
              <a:rPr lang="ar-IQ" dirty="0">
                <a:solidFill>
                  <a:srgbClr val="FFFF00"/>
                </a:solidFill>
              </a:rPr>
              <a:t>والشكل الآتي يبين خطوات الدورة المحاسبية:</a:t>
            </a:r>
          </a:p>
          <a:p>
            <a:pPr marL="0" indent="0">
              <a:buNone/>
            </a:pPr>
            <a:endParaRPr lang="ar-IQ" dirty="0">
              <a:solidFill>
                <a:schemeClr val="bg1"/>
              </a:solidFill>
            </a:endParaRPr>
          </a:p>
        </p:txBody>
      </p:sp>
    </p:spTree>
    <p:extLst>
      <p:ext uri="{BB962C8B-B14F-4D97-AF65-F5344CB8AC3E}">
        <p14:creationId xmlns:p14="http://schemas.microsoft.com/office/powerpoint/2010/main" val="4116367888"/>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صورة 18">
            <a:extLst>
              <a:ext uri="{FF2B5EF4-FFF2-40B4-BE49-F238E27FC236}">
                <a16:creationId xmlns:a16="http://schemas.microsoft.com/office/drawing/2014/main" xmlns="" id="{4B6D89DA-3B32-4A86-B6E5-14541F138B49}"/>
              </a:ext>
            </a:extLst>
          </p:cNvPr>
          <p:cNvPicPr>
            <a:picLocks noChangeAspect="1"/>
          </p:cNvPicPr>
          <p:nvPr/>
        </p:nvPicPr>
        <p:blipFill>
          <a:blip r:embed="rId2"/>
          <a:stretch>
            <a:fillRect/>
          </a:stretch>
        </p:blipFill>
        <p:spPr>
          <a:xfrm>
            <a:off x="1253613" y="371094"/>
            <a:ext cx="9999405" cy="6115812"/>
          </a:xfrm>
          <a:prstGeom prst="rect">
            <a:avLst/>
          </a:prstGeom>
        </p:spPr>
      </p:pic>
    </p:spTree>
    <p:extLst>
      <p:ext uri="{BB962C8B-B14F-4D97-AF65-F5344CB8AC3E}">
        <p14:creationId xmlns:p14="http://schemas.microsoft.com/office/powerpoint/2010/main" val="4163433448"/>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12605" y="618518"/>
            <a:ext cx="9734805" cy="679340"/>
          </a:xfrm>
        </p:spPr>
        <p:txBody>
          <a:bodyPr>
            <a:normAutofit/>
          </a:bodyPr>
          <a:lstStyle/>
          <a:p>
            <a:pPr algn="ctr"/>
            <a:r>
              <a:rPr lang="ar-IQ" sz="3200" dirty="0">
                <a:solidFill>
                  <a:srgbClr val="FF0000"/>
                </a:solidFill>
              </a:rPr>
              <a:t>تحديد العمليات المالية من الاحداث الاقتصادية</a:t>
            </a:r>
          </a:p>
        </p:txBody>
      </p:sp>
      <p:sp>
        <p:nvSpPr>
          <p:cNvPr id="7" name="مربع نص 6">
            <a:extLst>
              <a:ext uri="{FF2B5EF4-FFF2-40B4-BE49-F238E27FC236}">
                <a16:creationId xmlns:a16="http://schemas.microsoft.com/office/drawing/2014/main" xmlns="" id="{D3677924-A3D9-4752-90EA-6153F95D02F2}"/>
              </a:ext>
            </a:extLst>
          </p:cNvPr>
          <p:cNvSpPr txBox="1"/>
          <p:nvPr/>
        </p:nvSpPr>
        <p:spPr>
          <a:xfrm>
            <a:off x="1144590" y="1524025"/>
            <a:ext cx="9902820" cy="3108543"/>
          </a:xfrm>
          <a:prstGeom prst="rect">
            <a:avLst/>
          </a:prstGeom>
          <a:noFill/>
        </p:spPr>
        <p:txBody>
          <a:bodyPr wrap="square">
            <a:spAutoFit/>
          </a:bodyPr>
          <a:lstStyle/>
          <a:p>
            <a:pPr algn="r" rtl="1"/>
            <a:r>
              <a:rPr lang="ar-IQ" sz="2800" b="1" dirty="0">
                <a:solidFill>
                  <a:schemeClr val="bg1"/>
                </a:solidFill>
              </a:rPr>
              <a:t>يقصد بالعمليات المالية أي الأحداث أو المعاملات التي تقوم بها الوحدة الاقتصادية ويمكن التعبير عنها في </a:t>
            </a:r>
            <a:r>
              <a:rPr lang="ar-IQ" sz="2800" b="1" dirty="0">
                <a:solidFill>
                  <a:srgbClr val="FF0000"/>
                </a:solidFill>
              </a:rPr>
              <a:t>صورة مالية أو نقدية</a:t>
            </a:r>
            <a:r>
              <a:rPr lang="ar-IQ" sz="2800" b="1" dirty="0">
                <a:solidFill>
                  <a:schemeClr val="bg1"/>
                </a:solidFill>
              </a:rPr>
              <a:t>. هنالك ثلاثة شروط يجب توافرها حتى نطلق على الحدث اصطلاح عملية مالية، وبالتالي يمكن تسجيله في السجلات المحاسبية وهي:</a:t>
            </a:r>
          </a:p>
          <a:p>
            <a:pPr algn="r" rtl="1"/>
            <a:r>
              <a:rPr lang="ar-IQ" sz="2800" b="1" dirty="0">
                <a:solidFill>
                  <a:schemeClr val="bg1"/>
                </a:solidFill>
              </a:rPr>
              <a:t>1.	يجب أن يكون للحدث </a:t>
            </a:r>
            <a:r>
              <a:rPr lang="ar-IQ" sz="2800" b="1" dirty="0">
                <a:solidFill>
                  <a:srgbClr val="FF0000"/>
                </a:solidFill>
              </a:rPr>
              <a:t>قيمة مالية.</a:t>
            </a:r>
          </a:p>
          <a:p>
            <a:pPr algn="r" rtl="1"/>
            <a:r>
              <a:rPr lang="ar-IQ" sz="2800" b="1" dirty="0">
                <a:solidFill>
                  <a:schemeClr val="bg1"/>
                </a:solidFill>
              </a:rPr>
              <a:t>2.	يجب أن يؤثر الحدث على </a:t>
            </a:r>
            <a:r>
              <a:rPr lang="ar-IQ" sz="2800" b="1" dirty="0">
                <a:solidFill>
                  <a:srgbClr val="FF0000"/>
                </a:solidFill>
              </a:rPr>
              <a:t>القوائم المالية</a:t>
            </a:r>
          </a:p>
          <a:p>
            <a:pPr algn="r" rtl="1"/>
            <a:r>
              <a:rPr lang="ar-IQ" sz="2800" b="1" dirty="0">
                <a:solidFill>
                  <a:schemeClr val="bg1"/>
                </a:solidFill>
              </a:rPr>
              <a:t>3.	يجب أن يكون الحدث </a:t>
            </a:r>
            <a:r>
              <a:rPr lang="ar-IQ" sz="2800" b="1" dirty="0">
                <a:solidFill>
                  <a:srgbClr val="FF0000"/>
                </a:solidFill>
              </a:rPr>
              <a:t>قد وقع فعلاً</a:t>
            </a:r>
          </a:p>
        </p:txBody>
      </p:sp>
    </p:spTree>
    <p:extLst>
      <p:ext uri="{BB962C8B-B14F-4D97-AF65-F5344CB8AC3E}">
        <p14:creationId xmlns:p14="http://schemas.microsoft.com/office/powerpoint/2010/main" val="1777801075"/>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1413" y="618518"/>
            <a:ext cx="9905998" cy="883863"/>
          </a:xfrm>
        </p:spPr>
        <p:txBody>
          <a:bodyPr>
            <a:normAutofit/>
          </a:bodyPr>
          <a:lstStyle/>
          <a:p>
            <a:pPr algn="ctr"/>
            <a:r>
              <a:rPr lang="ar-IQ" sz="3200" dirty="0">
                <a:solidFill>
                  <a:srgbClr val="FF0000"/>
                </a:solidFill>
              </a:rPr>
              <a:t>تحليل العمليات المالية وأسس تسجيل المعاملات المالية</a:t>
            </a:r>
          </a:p>
        </p:txBody>
      </p:sp>
      <p:sp>
        <p:nvSpPr>
          <p:cNvPr id="4" name="مستطيل 3"/>
          <p:cNvSpPr/>
          <p:nvPr/>
        </p:nvSpPr>
        <p:spPr>
          <a:xfrm>
            <a:off x="1751527" y="1997839"/>
            <a:ext cx="8770511" cy="4401205"/>
          </a:xfrm>
          <a:prstGeom prst="rect">
            <a:avLst/>
          </a:prstGeom>
        </p:spPr>
        <p:txBody>
          <a:bodyPr wrap="square">
            <a:spAutoFit/>
          </a:bodyPr>
          <a:lstStyle/>
          <a:p>
            <a:pPr algn="r" rtl="1"/>
            <a:r>
              <a:rPr lang="ar-IQ" sz="2800" dirty="0">
                <a:solidFill>
                  <a:schemeClr val="bg1"/>
                </a:solidFill>
              </a:rPr>
              <a:t>وهي المرحلة الاولى من الدورة المحاسبية ويتم فيها </a:t>
            </a:r>
            <a:r>
              <a:rPr lang="ar-IQ" sz="2800" dirty="0">
                <a:solidFill>
                  <a:srgbClr val="FF0000"/>
                </a:solidFill>
              </a:rPr>
              <a:t>تحليل الإحداث الاقتصادية</a:t>
            </a:r>
            <a:r>
              <a:rPr lang="ar-IQ" sz="2800" dirty="0">
                <a:solidFill>
                  <a:schemeClr val="bg1"/>
                </a:solidFill>
              </a:rPr>
              <a:t> من أجل </a:t>
            </a:r>
            <a:r>
              <a:rPr lang="ar-IQ" sz="2800" dirty="0">
                <a:solidFill>
                  <a:srgbClr val="FF0000"/>
                </a:solidFill>
              </a:rPr>
              <a:t>تحديد المعاملات المالية الخاصة بالوحدة الاقتصادية </a:t>
            </a:r>
            <a:r>
              <a:rPr lang="ar-IQ" sz="2800" dirty="0">
                <a:solidFill>
                  <a:schemeClr val="bg1"/>
                </a:solidFill>
              </a:rPr>
              <a:t>أي التي تكون الوحدة الاقتصادية طرفا فيها، مع تحديد </a:t>
            </a:r>
            <a:r>
              <a:rPr lang="ar-IQ" sz="2800" dirty="0">
                <a:solidFill>
                  <a:srgbClr val="FF0000"/>
                </a:solidFill>
              </a:rPr>
              <a:t>العمليات القابلة للقياس بوحدة النقد</a:t>
            </a:r>
            <a:r>
              <a:rPr lang="ar-IQ" sz="2800" dirty="0">
                <a:solidFill>
                  <a:schemeClr val="bg1"/>
                </a:solidFill>
              </a:rPr>
              <a:t> وتعتمد هذه المرحلة على مدى توفر </a:t>
            </a:r>
            <a:r>
              <a:rPr lang="ar-IQ" sz="2800" dirty="0">
                <a:solidFill>
                  <a:srgbClr val="FF0000"/>
                </a:solidFill>
              </a:rPr>
              <a:t>المستندات المؤيدة للمعاملات المالية التي تمت خلال الفترة المالية.</a:t>
            </a:r>
          </a:p>
          <a:p>
            <a:pPr algn="r" rtl="1"/>
            <a:r>
              <a:rPr lang="ar-IQ" sz="2800" dirty="0">
                <a:solidFill>
                  <a:schemeClr val="bg1"/>
                </a:solidFill>
              </a:rPr>
              <a:t> </a:t>
            </a:r>
            <a:r>
              <a:rPr lang="ar-IQ" sz="2800" dirty="0">
                <a:solidFill>
                  <a:srgbClr val="FFFF00"/>
                </a:solidFill>
              </a:rPr>
              <a:t>والمستند هو وثيقة يستفاد منها كدليل موضوعي مؤيد لحدوث معاملة مالية </a:t>
            </a:r>
            <a:r>
              <a:rPr lang="ar-IQ" sz="2800" dirty="0">
                <a:solidFill>
                  <a:schemeClr val="bg1"/>
                </a:solidFill>
              </a:rPr>
              <a:t>مثل الشيكات والفواتير والايصالات. وتعتبر المستندات </a:t>
            </a:r>
            <a:r>
              <a:rPr lang="ar-IQ" sz="2800" dirty="0">
                <a:solidFill>
                  <a:srgbClr val="FF0000"/>
                </a:solidFill>
              </a:rPr>
              <a:t>ذات اهمية لأنها دليل اثبات في حالة نشوء منازعات قضائية بين الوحدة الاقتصادية والغير</a:t>
            </a:r>
            <a:r>
              <a:rPr lang="ar-IQ" sz="2800" dirty="0">
                <a:solidFill>
                  <a:schemeClr val="bg1"/>
                </a:solidFill>
              </a:rPr>
              <a:t>، وهي أساس القيد في الدفاتر المحاسبية كما يتم استخدامها في اثناء عملية مراجعة الحسابات. </a:t>
            </a:r>
            <a:endParaRPr lang="ar-IQ" dirty="0"/>
          </a:p>
        </p:txBody>
      </p:sp>
    </p:spTree>
    <p:extLst>
      <p:ext uri="{BB962C8B-B14F-4D97-AF65-F5344CB8AC3E}">
        <p14:creationId xmlns:p14="http://schemas.microsoft.com/office/powerpoint/2010/main" val="2876770375"/>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1413" y="618518"/>
            <a:ext cx="9905998" cy="914068"/>
          </a:xfrm>
        </p:spPr>
        <p:txBody>
          <a:bodyPr>
            <a:normAutofit/>
          </a:bodyPr>
          <a:lstStyle/>
          <a:p>
            <a:pPr algn="ctr"/>
            <a:r>
              <a:rPr lang="ar-IQ" sz="3600" dirty="0">
                <a:solidFill>
                  <a:srgbClr val="FF0000"/>
                </a:solidFill>
              </a:rPr>
              <a:t>تصنيفات المستندات المحاسبية</a:t>
            </a:r>
          </a:p>
        </p:txBody>
      </p:sp>
      <p:sp>
        <p:nvSpPr>
          <p:cNvPr id="3" name="عنصر نائب للمحتوى 2"/>
          <p:cNvSpPr>
            <a:spLocks noGrp="1"/>
          </p:cNvSpPr>
          <p:nvPr>
            <p:ph sz="quarter" idx="13"/>
          </p:nvPr>
        </p:nvSpPr>
        <p:spPr>
          <a:xfrm>
            <a:off x="685800" y="1532586"/>
            <a:ext cx="10394707" cy="4706896"/>
          </a:xfrm>
        </p:spPr>
        <p:txBody>
          <a:bodyPr>
            <a:normAutofit/>
          </a:bodyPr>
          <a:lstStyle/>
          <a:p>
            <a:pPr marL="0" indent="0">
              <a:buNone/>
            </a:pPr>
            <a:r>
              <a:rPr lang="ar-IQ" dirty="0">
                <a:solidFill>
                  <a:schemeClr val="bg1"/>
                </a:solidFill>
              </a:rPr>
              <a:t>وتصنف المستندات المحاسبية الى:</a:t>
            </a:r>
          </a:p>
          <a:p>
            <a:pPr marL="0" indent="0">
              <a:buNone/>
            </a:pPr>
            <a:r>
              <a:rPr lang="ar-IQ" dirty="0">
                <a:solidFill>
                  <a:schemeClr val="bg1"/>
                </a:solidFill>
              </a:rPr>
              <a:t>1</a:t>
            </a:r>
            <a:r>
              <a:rPr lang="ar-IQ" dirty="0">
                <a:solidFill>
                  <a:srgbClr val="FF0000"/>
                </a:solidFill>
              </a:rPr>
              <a:t>. مستند الصرف: </a:t>
            </a:r>
            <a:r>
              <a:rPr lang="ar-IQ" dirty="0">
                <a:solidFill>
                  <a:schemeClr val="bg1"/>
                </a:solidFill>
              </a:rPr>
              <a:t>وهو مستند تقوم الوحدة الاقتصادية بإعداده عندما تقوم بدفع المبالغ النقدية او عند تسديد حسابها سواء كان التسديد نقدي او بصك مسحوب على البنك.  </a:t>
            </a:r>
          </a:p>
          <a:p>
            <a:pPr marL="0" indent="0">
              <a:buNone/>
            </a:pPr>
            <a:r>
              <a:rPr lang="ar-IQ" dirty="0">
                <a:solidFill>
                  <a:schemeClr val="bg1"/>
                </a:solidFill>
              </a:rPr>
              <a:t>2. </a:t>
            </a:r>
            <a:r>
              <a:rPr lang="ar-IQ" dirty="0">
                <a:solidFill>
                  <a:srgbClr val="FF0000"/>
                </a:solidFill>
              </a:rPr>
              <a:t>مستند القبض: </a:t>
            </a:r>
            <a:r>
              <a:rPr lang="ar-IQ" dirty="0">
                <a:solidFill>
                  <a:schemeClr val="bg1"/>
                </a:solidFill>
              </a:rPr>
              <a:t>وهو مستند تقوم الوحدة الاقتصادية بإعداده عندما تحصل على مبلغ نقدي من العميل سواء كان المبلغ نقدي او بصك مسحوب على البنك.</a:t>
            </a:r>
          </a:p>
          <a:p>
            <a:pPr marL="0" indent="0">
              <a:buNone/>
            </a:pPr>
            <a:r>
              <a:rPr lang="ar-IQ" dirty="0">
                <a:solidFill>
                  <a:schemeClr val="bg1"/>
                </a:solidFill>
              </a:rPr>
              <a:t>3. مستند التسوية (القيد): وهو مستند تقوم الوحدة الاقتصادية بإعداده عند حدوث عملية مالية لا تتضمن مدفوعات او مقبوضات، ليتم تسجيل العملية المالية بعد ذلك في السجلات المحاسبية، مثل عملية البيع الاجل (على الحساب).</a:t>
            </a:r>
          </a:p>
          <a:p>
            <a:pPr marL="0" indent="0">
              <a:buNone/>
            </a:pPr>
            <a:endParaRPr lang="ar-IQ" dirty="0">
              <a:solidFill>
                <a:schemeClr val="bg1"/>
              </a:solidFill>
            </a:endParaRPr>
          </a:p>
          <a:p>
            <a:pPr marL="0" indent="0">
              <a:buNone/>
            </a:pPr>
            <a:endParaRPr lang="ar-IQ" dirty="0"/>
          </a:p>
        </p:txBody>
      </p:sp>
    </p:spTree>
    <p:extLst>
      <p:ext uri="{BB962C8B-B14F-4D97-AF65-F5344CB8AC3E}">
        <p14:creationId xmlns:p14="http://schemas.microsoft.com/office/powerpoint/2010/main" val="1936957401"/>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1413" y="618518"/>
            <a:ext cx="9905998" cy="753082"/>
          </a:xfrm>
        </p:spPr>
        <p:txBody>
          <a:bodyPr>
            <a:normAutofit/>
          </a:bodyPr>
          <a:lstStyle/>
          <a:p>
            <a:pPr algn="ctr"/>
            <a:r>
              <a:rPr lang="ar-IQ" sz="2800" b="1" dirty="0">
                <a:solidFill>
                  <a:srgbClr val="FF0000"/>
                </a:solidFill>
              </a:rPr>
              <a:t>الوظائف الاساسية للمحاسبة</a:t>
            </a:r>
            <a:endParaRPr lang="ar-IQ" sz="2800" b="1" dirty="0"/>
          </a:p>
        </p:txBody>
      </p:sp>
      <p:sp>
        <p:nvSpPr>
          <p:cNvPr id="3" name="عنصر نائب للمحتوى 2"/>
          <p:cNvSpPr>
            <a:spLocks noGrp="1"/>
          </p:cNvSpPr>
          <p:nvPr>
            <p:ph sz="quarter" idx="13"/>
          </p:nvPr>
        </p:nvSpPr>
        <p:spPr>
          <a:xfrm>
            <a:off x="898646" y="1371600"/>
            <a:ext cx="10394707" cy="5088194"/>
          </a:xfrm>
        </p:spPr>
        <p:txBody>
          <a:bodyPr>
            <a:noAutofit/>
          </a:bodyPr>
          <a:lstStyle/>
          <a:p>
            <a:pPr marL="0" indent="0">
              <a:lnSpc>
                <a:spcPct val="100000"/>
              </a:lnSpc>
              <a:buNone/>
            </a:pPr>
            <a:endParaRPr lang="ar-IQ" sz="2000" b="1" dirty="0">
              <a:solidFill>
                <a:schemeClr val="bg1"/>
              </a:solidFill>
            </a:endParaRPr>
          </a:p>
          <a:p>
            <a:pPr marL="0" indent="0">
              <a:lnSpc>
                <a:spcPct val="100000"/>
              </a:lnSpc>
              <a:buNone/>
            </a:pPr>
            <a:r>
              <a:rPr lang="ar-IQ" sz="2000" b="1" dirty="0">
                <a:solidFill>
                  <a:schemeClr val="bg1"/>
                </a:solidFill>
              </a:rPr>
              <a:t>1</a:t>
            </a:r>
            <a:r>
              <a:rPr lang="ar-IQ" b="1" dirty="0">
                <a:solidFill>
                  <a:schemeClr val="bg1"/>
                </a:solidFill>
              </a:rPr>
              <a:t>. </a:t>
            </a:r>
            <a:r>
              <a:rPr lang="ar-IQ" b="1" dirty="0">
                <a:solidFill>
                  <a:srgbClr val="FF0000"/>
                </a:solidFill>
              </a:rPr>
              <a:t>التحديد: </a:t>
            </a:r>
            <a:r>
              <a:rPr lang="ar-IQ" b="1" dirty="0">
                <a:solidFill>
                  <a:schemeClr val="bg1"/>
                </a:solidFill>
              </a:rPr>
              <a:t>تحديد الأحداث الاقتصادية (العمليات المالية) التي ينبغي الاهتمام بها ومعالجتها وتجهيزها </a:t>
            </a:r>
            <a:r>
              <a:rPr lang="ar-IQ" b="1" dirty="0">
                <a:solidFill>
                  <a:srgbClr val="FF0000"/>
                </a:solidFill>
              </a:rPr>
              <a:t>(هل هي عملية مالية أو غير مالية؟)</a:t>
            </a:r>
            <a:r>
              <a:rPr lang="ar-IQ" b="1" dirty="0">
                <a:solidFill>
                  <a:schemeClr val="bg1"/>
                </a:solidFill>
              </a:rPr>
              <a:t> فالمحاسبة تهتم فقط بالعمليات المالية لأنها لغة المال</a:t>
            </a:r>
          </a:p>
          <a:p>
            <a:pPr marL="0" indent="0">
              <a:lnSpc>
                <a:spcPct val="100000"/>
              </a:lnSpc>
              <a:buNone/>
            </a:pPr>
            <a:r>
              <a:rPr lang="ar-IQ" b="1" dirty="0">
                <a:solidFill>
                  <a:schemeClr val="bg1"/>
                </a:solidFill>
              </a:rPr>
              <a:t>2. </a:t>
            </a:r>
            <a:r>
              <a:rPr lang="ar-IQ" b="1" dirty="0">
                <a:solidFill>
                  <a:srgbClr val="FF0000"/>
                </a:solidFill>
              </a:rPr>
              <a:t>القياس: </a:t>
            </a:r>
            <a:r>
              <a:rPr lang="ar-IQ" b="1" dirty="0">
                <a:solidFill>
                  <a:schemeClr val="bg1"/>
                </a:solidFill>
              </a:rPr>
              <a:t>بعد تحديد العمليات المالية يجب أن تكون قابلة للقياس بوحدة النقد </a:t>
            </a:r>
            <a:r>
              <a:rPr lang="ar-IQ" b="1" dirty="0">
                <a:solidFill>
                  <a:srgbClr val="FF0000"/>
                </a:solidFill>
              </a:rPr>
              <a:t>(تحديد قيمتها بوحدة النقد) </a:t>
            </a:r>
            <a:r>
              <a:rPr lang="ar-IQ" b="1" dirty="0">
                <a:solidFill>
                  <a:schemeClr val="bg1"/>
                </a:solidFill>
              </a:rPr>
              <a:t>لها قيمة مالية. أما العمليات التي لا يمكن قياسها بوحدة النقد فيتم تجاهلها لأنها عمليات غير مالية.</a:t>
            </a:r>
          </a:p>
          <a:p>
            <a:pPr marL="0" indent="0">
              <a:lnSpc>
                <a:spcPct val="100000"/>
              </a:lnSpc>
              <a:buNone/>
            </a:pPr>
            <a:r>
              <a:rPr lang="ar-IQ" b="1" dirty="0">
                <a:solidFill>
                  <a:schemeClr val="bg1"/>
                </a:solidFill>
              </a:rPr>
              <a:t>3. </a:t>
            </a:r>
            <a:r>
              <a:rPr lang="ar-IQ" b="1" dirty="0">
                <a:solidFill>
                  <a:srgbClr val="FF0000"/>
                </a:solidFill>
              </a:rPr>
              <a:t>التسجيل: </a:t>
            </a:r>
            <a:r>
              <a:rPr lang="ar-IQ" b="1" dirty="0">
                <a:solidFill>
                  <a:schemeClr val="bg1"/>
                </a:solidFill>
              </a:rPr>
              <a:t>بعد قياس العمليات المالية يتم إثباتها في السجلات المحاسبية باتباع الطرق العلمية السليمة وذلك بشكل توثيق تاريخي مستمر.</a:t>
            </a:r>
          </a:p>
          <a:p>
            <a:pPr marL="0" indent="0">
              <a:lnSpc>
                <a:spcPct val="100000"/>
              </a:lnSpc>
              <a:buNone/>
            </a:pPr>
            <a:r>
              <a:rPr lang="ar-IQ" b="1" dirty="0">
                <a:solidFill>
                  <a:schemeClr val="bg1"/>
                </a:solidFill>
              </a:rPr>
              <a:t>4. </a:t>
            </a:r>
            <a:r>
              <a:rPr lang="ar-IQ" b="1" dirty="0">
                <a:solidFill>
                  <a:srgbClr val="FF0000"/>
                </a:solidFill>
              </a:rPr>
              <a:t>التوصيل: </a:t>
            </a:r>
            <a:r>
              <a:rPr lang="ar-IQ" b="1" dirty="0">
                <a:solidFill>
                  <a:schemeClr val="bg1"/>
                </a:solidFill>
              </a:rPr>
              <a:t>لكي تتم الاستفادة من العمليات المالية التي تم تحديدها وقياسها وتسجيلها ينبغي </a:t>
            </a:r>
            <a:r>
              <a:rPr lang="ar-IQ" b="1" dirty="0">
                <a:solidFill>
                  <a:srgbClr val="FF0000"/>
                </a:solidFill>
              </a:rPr>
              <a:t>توصيل نتائجها إلى المستفيدين عن طريق إعداد التقارير المالية</a:t>
            </a:r>
            <a:endParaRPr lang="ar-IQ" b="1" dirty="0">
              <a:solidFill>
                <a:schemeClr val="bg1"/>
              </a:solidFill>
            </a:endParaRPr>
          </a:p>
        </p:txBody>
      </p:sp>
    </p:spTree>
    <p:extLst>
      <p:ext uri="{BB962C8B-B14F-4D97-AF65-F5344CB8AC3E}">
        <p14:creationId xmlns:p14="http://schemas.microsoft.com/office/powerpoint/2010/main" val="3828336469"/>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1413" y="618518"/>
            <a:ext cx="9905998" cy="753082"/>
          </a:xfrm>
        </p:spPr>
        <p:txBody>
          <a:bodyPr>
            <a:normAutofit/>
          </a:bodyPr>
          <a:lstStyle/>
          <a:p>
            <a:pPr algn="ctr" rtl="1">
              <a:lnSpc>
                <a:spcPct val="115000"/>
              </a:lnSpc>
              <a:spcAft>
                <a:spcPts val="800"/>
              </a:spcAft>
            </a:pPr>
            <a:r>
              <a:rPr lang="ar-IQ"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تسجيل العمليات المالية</a:t>
            </a:r>
            <a:endPar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عنصر نائب للمحتوى 2"/>
          <p:cNvSpPr>
            <a:spLocks noGrp="1"/>
          </p:cNvSpPr>
          <p:nvPr>
            <p:ph sz="quarter" idx="13"/>
          </p:nvPr>
        </p:nvSpPr>
        <p:spPr>
          <a:xfrm>
            <a:off x="898646" y="1371600"/>
            <a:ext cx="10394707" cy="5088194"/>
          </a:xfrm>
        </p:spPr>
        <p:txBody>
          <a:bodyPr>
            <a:noAutofit/>
          </a:bodyPr>
          <a:lstStyle/>
          <a:p>
            <a:pPr marL="0" indent="0" algn="just" rtl="1">
              <a:lnSpc>
                <a:spcPct val="115000"/>
              </a:lnSpc>
              <a:spcAft>
                <a:spcPts val="800"/>
              </a:spcAft>
              <a:buNone/>
            </a:pPr>
            <a:r>
              <a:rPr lang="ar-IQ" b="1" dirty="0">
                <a:solidFill>
                  <a:schemeClr val="bg1"/>
                </a:solidFill>
              </a:rPr>
              <a:t>هناك نظريتان لتسجيل العمليات المالية في السجلات المحاسبية:</a:t>
            </a:r>
          </a:p>
          <a:p>
            <a:pPr marL="0" indent="0" algn="just" rtl="1">
              <a:lnSpc>
                <a:spcPct val="115000"/>
              </a:lnSpc>
              <a:spcAft>
                <a:spcPts val="800"/>
              </a:spcAft>
              <a:buNone/>
            </a:pPr>
            <a:r>
              <a:rPr lang="ar-IQ" b="1" dirty="0">
                <a:solidFill>
                  <a:srgbClr val="FF0000"/>
                </a:solidFill>
              </a:rPr>
              <a:t>نظرية القيد المفرد: </a:t>
            </a:r>
          </a:p>
          <a:p>
            <a:pPr marL="0" indent="0" algn="just" rtl="1">
              <a:lnSpc>
                <a:spcPct val="115000"/>
              </a:lnSpc>
              <a:spcAft>
                <a:spcPts val="800"/>
              </a:spcAft>
              <a:buNone/>
            </a:pPr>
            <a:r>
              <a:rPr lang="ar-IQ" b="1" dirty="0">
                <a:solidFill>
                  <a:schemeClr val="bg1"/>
                </a:solidFill>
              </a:rPr>
              <a:t>تقوم هذه النظرية على فرض عدم انفصال الوحدة الاقتصادية عن ملاكها أي ليس لها ذمة مالية مستقلة. وتقوم هذه النظرية على اساس جرد موجودات ومطلوبات الوحدة الاقتصادية في بداية المدة وجردها مرة اخرى في نهاية المدة ويكون الفرق ربح او خسارة وتلائم هذه الطريقة الوحدات الصغيرة وتعد هذه الطريقة غير كاملة لا تكفي لاستخراج المركز المالي للوحدة </a:t>
            </a:r>
            <a:r>
              <a:rPr lang="ar-IQ" b="1" dirty="0">
                <a:solidFill>
                  <a:srgbClr val="FF0000"/>
                </a:solidFill>
              </a:rPr>
              <a:t>الا بمقارنة رأس المال في بداية المدة مع رأس المال في نهاية المدة المالية او في اللحظة المراد فيها استخراج رأس المال والارباح والخسائر ويتم ذلك باستخدام المعادلات الآتية:</a:t>
            </a:r>
          </a:p>
          <a:p>
            <a:pPr marL="0" indent="0">
              <a:lnSpc>
                <a:spcPct val="100000"/>
              </a:lnSpc>
              <a:buNone/>
            </a:pPr>
            <a:endParaRPr lang="ar-IQ" b="1" dirty="0">
              <a:solidFill>
                <a:schemeClr val="bg1"/>
              </a:solidFill>
            </a:endParaRPr>
          </a:p>
        </p:txBody>
      </p:sp>
    </p:spTree>
    <p:extLst>
      <p:ext uri="{BB962C8B-B14F-4D97-AF65-F5344CB8AC3E}">
        <p14:creationId xmlns:p14="http://schemas.microsoft.com/office/powerpoint/2010/main" val="4137369114"/>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صورة 17">
            <a:extLst>
              <a:ext uri="{FF2B5EF4-FFF2-40B4-BE49-F238E27FC236}">
                <a16:creationId xmlns:a16="http://schemas.microsoft.com/office/drawing/2014/main" xmlns="" id="{61246ED0-276A-4F2B-9D73-5F18BB4D56EF}"/>
              </a:ext>
            </a:extLst>
          </p:cNvPr>
          <p:cNvPicPr>
            <a:picLocks noChangeAspect="1"/>
          </p:cNvPicPr>
          <p:nvPr/>
        </p:nvPicPr>
        <p:blipFill>
          <a:blip r:embed="rId2"/>
          <a:stretch>
            <a:fillRect/>
          </a:stretch>
        </p:blipFill>
        <p:spPr>
          <a:xfrm>
            <a:off x="1253613" y="737419"/>
            <a:ext cx="9851921" cy="5604387"/>
          </a:xfrm>
          <a:prstGeom prst="rect">
            <a:avLst/>
          </a:prstGeom>
        </p:spPr>
      </p:pic>
    </p:spTree>
    <p:extLst>
      <p:ext uri="{BB962C8B-B14F-4D97-AF65-F5344CB8AC3E}">
        <p14:creationId xmlns:p14="http://schemas.microsoft.com/office/powerpoint/2010/main" val="3917218935"/>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دار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دارة">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TM04033919[[fn=دارة]]</Template>
  <TotalTime>570</TotalTime>
  <Words>612</Words>
  <Application>Microsoft Office PowerPoint</Application>
  <PresentationFormat>ملء الشاشة</PresentationFormat>
  <Paragraphs>32</Paragraphs>
  <Slides>10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10</vt:i4>
      </vt:variant>
    </vt:vector>
  </HeadingPairs>
  <TitlesOfParts>
    <vt:vector size="16" baseType="lpstr">
      <vt:lpstr>Arial</vt:lpstr>
      <vt:lpstr>Calibri</vt:lpstr>
      <vt:lpstr>Impact</vt:lpstr>
      <vt:lpstr>Times New Roman</vt:lpstr>
      <vt:lpstr>Trebuchet MS</vt:lpstr>
      <vt:lpstr>دارة</vt:lpstr>
      <vt:lpstr>الدورة المحاسبية أ.م. د: احمد سعد جاري  قسم المحاسبة / كلية الادارة والاقتصاد/ الجامعة المستنصرية  </vt:lpstr>
      <vt:lpstr>الدورة المحاسبية Accounting Cycle </vt:lpstr>
      <vt:lpstr>عرض تقديمي في PowerPoint</vt:lpstr>
      <vt:lpstr>تحديد العمليات المالية من الاحداث الاقتصادية</vt:lpstr>
      <vt:lpstr>تحليل العمليات المالية وأسس تسجيل المعاملات المالية</vt:lpstr>
      <vt:lpstr>تصنيفات المستندات المحاسبية</vt:lpstr>
      <vt:lpstr>الوظائف الاساسية للمحاسبة</vt:lpstr>
      <vt:lpstr>تسجيل العمليات المالية</vt:lpstr>
      <vt:lpstr>عرض تقديمي في PowerPoint</vt:lpstr>
      <vt:lpstr>طريقة معادلة الميزانية</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الموجودات الثابتة (غير المتداولة) الجزء الثاني المدرس الدكتور: احمد سعد جاري  قسم المحاسبة / كلية الادارة والاقتصاد/ الجامعة المستنصرية</dc:title>
  <dc:creator>ahmad jari</dc:creator>
  <cp:lastModifiedBy>حساب Microsoft</cp:lastModifiedBy>
  <cp:revision>34</cp:revision>
  <dcterms:created xsi:type="dcterms:W3CDTF">2020-06-13T12:39:13Z</dcterms:created>
  <dcterms:modified xsi:type="dcterms:W3CDTF">2022-01-30T12:14:26Z</dcterms:modified>
</cp:coreProperties>
</file>