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0" r:id="rId1"/>
  </p:sldMasterIdLst>
  <p:sldIdLst>
    <p:sldId id="257" r:id="rId2"/>
    <p:sldId id="258" r:id="rId3"/>
    <p:sldId id="259" r:id="rId4"/>
    <p:sldId id="276" r:id="rId5"/>
    <p:sldId id="260" r:id="rId6"/>
    <p:sldId id="262" r:id="rId7"/>
    <p:sldId id="277" r:id="rId8"/>
    <p:sldId id="263" r:id="rId9"/>
    <p:sldId id="279" r:id="rId10"/>
    <p:sldId id="290" r:id="rId11"/>
    <p:sldId id="280" r:id="rId12"/>
    <p:sldId id="281" r:id="rId13"/>
    <p:sldId id="282" r:id="rId14"/>
    <p:sldId id="283" r:id="rId15"/>
    <p:sldId id="284" r:id="rId16"/>
    <p:sldId id="285" r:id="rId17"/>
    <p:sldId id="287" r:id="rId18"/>
    <p:sldId id="288"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ad jari" userId="740a0c3b6edae505" providerId="LiveId" clId="{9C058F04-B04C-4EA1-92DC-65D7652FD97D}"/>
    <pc:docChg chg="delSld modSld">
      <pc:chgData name="ahmad jari" userId="740a0c3b6edae505" providerId="LiveId" clId="{9C058F04-B04C-4EA1-92DC-65D7652FD97D}" dt="2021-02-01T12:15:10.659" v="1" actId="2696"/>
      <pc:docMkLst>
        <pc:docMk/>
      </pc:docMkLst>
      <pc:sldChg chg="del mod modShow">
        <pc:chgData name="ahmad jari" userId="740a0c3b6edae505" providerId="LiveId" clId="{9C058F04-B04C-4EA1-92DC-65D7652FD97D}" dt="2021-02-01T12:15:10.659" v="1" actId="2696"/>
        <pc:sldMkLst>
          <pc:docMk/>
          <pc:sldMk cId="305404454" sldId="264"/>
        </pc:sldMkLst>
      </pc:sldChg>
    </pc:docChg>
  </pc:docChgLst>
  <pc:docChgLst>
    <pc:chgData name="ahmad jari" userId="740a0c3b6edae505" providerId="LiveId" clId="{E806CDF6-F782-4D8D-8BE9-133AA01C4FA1}"/>
    <pc:docChg chg="undo redo custSel addSld delSld modSld sldOrd modMainMaster">
      <pc:chgData name="ahmad jari" userId="740a0c3b6edae505" providerId="LiveId" clId="{E806CDF6-F782-4D8D-8BE9-133AA01C4FA1}" dt="2021-01-20T07:44:51.276" v="1337" actId="207"/>
      <pc:docMkLst>
        <pc:docMk/>
      </pc:docMkLst>
      <pc:sldChg chg="addSp modSp mod modTransition setBg">
        <pc:chgData name="ahmad jari" userId="740a0c3b6edae505" providerId="LiveId" clId="{E806CDF6-F782-4D8D-8BE9-133AA01C4FA1}" dt="2021-01-20T07:41:37.927" v="1333"/>
        <pc:sldMkLst>
          <pc:docMk/>
          <pc:sldMk cId="1357504643" sldId="257"/>
        </pc:sldMkLst>
        <pc:spChg chg="mod">
          <ac:chgData name="ahmad jari" userId="740a0c3b6edae505" providerId="LiveId" clId="{E806CDF6-F782-4D8D-8BE9-133AA01C4FA1}" dt="2021-01-19T16:27:26.976" v="196"/>
          <ac:spMkLst>
            <pc:docMk/>
            <pc:sldMk cId="1357504643" sldId="257"/>
            <ac:spMk id="2" creationId="{00000000-0000-0000-0000-000000000000}"/>
          </ac:spMkLst>
        </pc:spChg>
        <pc:picChg chg="mod">
          <ac:chgData name="ahmad jari" userId="740a0c3b6edae505" providerId="LiveId" clId="{E806CDF6-F782-4D8D-8BE9-133AA01C4FA1}" dt="2021-01-20T07:35:31.508" v="1295" actId="1076"/>
          <ac:picMkLst>
            <pc:docMk/>
            <pc:sldMk cId="1357504643" sldId="257"/>
            <ac:picMk id="5" creationId="{00000000-0000-0000-0000-000000000000}"/>
          </ac:picMkLst>
        </pc:picChg>
        <pc:picChg chg="mod">
          <ac:chgData name="ahmad jari" userId="740a0c3b6edae505" providerId="LiveId" clId="{E806CDF6-F782-4D8D-8BE9-133AA01C4FA1}" dt="2021-01-20T07:35:18.552" v="1294" actId="1076"/>
          <ac:picMkLst>
            <pc:docMk/>
            <pc:sldMk cId="1357504643" sldId="257"/>
            <ac:picMk id="6" creationId="{00000000-0000-0000-0000-000000000000}"/>
          </ac:picMkLst>
        </pc:picChg>
        <pc:picChg chg="add mod">
          <ac:chgData name="ahmad jari" userId="740a0c3b6edae505" providerId="LiveId" clId="{E806CDF6-F782-4D8D-8BE9-133AA01C4FA1}" dt="2021-01-20T07:35:36.151" v="1296" actId="1076"/>
          <ac:picMkLst>
            <pc:docMk/>
            <pc:sldMk cId="1357504643" sldId="257"/>
            <ac:picMk id="7" creationId="{0035D08B-E3F7-4A52-938D-CE27443B3476}"/>
          </ac:picMkLst>
        </pc:picChg>
      </pc:sldChg>
      <pc:sldChg chg="modSp mod modTransition">
        <pc:chgData name="ahmad jari" userId="740a0c3b6edae505" providerId="LiveId" clId="{E806CDF6-F782-4D8D-8BE9-133AA01C4FA1}" dt="2021-01-20T07:41:37.927" v="1333"/>
        <pc:sldMkLst>
          <pc:docMk/>
          <pc:sldMk cId="4116367888" sldId="258"/>
        </pc:sldMkLst>
        <pc:spChg chg="mod">
          <ac:chgData name="ahmad jari" userId="740a0c3b6edae505" providerId="LiveId" clId="{E806CDF6-F782-4D8D-8BE9-133AA01C4FA1}" dt="2021-01-20T07:36:35.056" v="1299" actId="207"/>
          <ac:spMkLst>
            <pc:docMk/>
            <pc:sldMk cId="4116367888" sldId="258"/>
            <ac:spMk id="2" creationId="{00000000-0000-0000-0000-000000000000}"/>
          </ac:spMkLst>
        </pc:spChg>
        <pc:spChg chg="mod">
          <ac:chgData name="ahmad jari" userId="740a0c3b6edae505" providerId="LiveId" clId="{E806CDF6-F782-4D8D-8BE9-133AA01C4FA1}" dt="2021-01-20T07:37:48.005" v="1306" actId="121"/>
          <ac:spMkLst>
            <pc:docMk/>
            <pc:sldMk cId="4116367888" sldId="258"/>
            <ac:spMk id="3" creationId="{00000000-0000-0000-0000-000000000000}"/>
          </ac:spMkLst>
        </pc:spChg>
      </pc:sldChg>
      <pc:sldChg chg="addSp delSp modSp mod modTransition">
        <pc:chgData name="ahmad jari" userId="740a0c3b6edae505" providerId="LiveId" clId="{E806CDF6-F782-4D8D-8BE9-133AA01C4FA1}" dt="2021-01-20T07:41:37.927" v="1333"/>
        <pc:sldMkLst>
          <pc:docMk/>
          <pc:sldMk cId="1777801075" sldId="259"/>
        </pc:sldMkLst>
        <pc:spChg chg="mod">
          <ac:chgData name="ahmad jari" userId="740a0c3b6edae505" providerId="LiveId" clId="{E806CDF6-F782-4D8D-8BE9-133AA01C4FA1}" dt="2021-01-20T07:38:07.442" v="1307" actId="207"/>
          <ac:spMkLst>
            <pc:docMk/>
            <pc:sldMk cId="1777801075" sldId="259"/>
            <ac:spMk id="2" creationId="{00000000-0000-0000-0000-000000000000}"/>
          </ac:spMkLst>
        </pc:spChg>
        <pc:spChg chg="del mod">
          <ac:chgData name="ahmad jari" userId="740a0c3b6edae505" providerId="LiveId" clId="{E806CDF6-F782-4D8D-8BE9-133AA01C4FA1}" dt="2021-01-19T16:48:43.681" v="295"/>
          <ac:spMkLst>
            <pc:docMk/>
            <pc:sldMk cId="1777801075" sldId="259"/>
            <ac:spMk id="3" creationId="{00000000-0000-0000-0000-000000000000}"/>
          </ac:spMkLst>
        </pc:spChg>
        <pc:spChg chg="add mod">
          <ac:chgData name="ahmad jari" userId="740a0c3b6edae505" providerId="LiveId" clId="{E806CDF6-F782-4D8D-8BE9-133AA01C4FA1}" dt="2021-01-19T16:56:00.978" v="320" actId="255"/>
          <ac:spMkLst>
            <pc:docMk/>
            <pc:sldMk cId="1777801075" sldId="259"/>
            <ac:spMk id="7" creationId="{D3677924-A3D9-4752-90EA-6153F95D02F2}"/>
          </ac:spMkLst>
        </pc:spChg>
        <pc:cxnChg chg="del">
          <ac:chgData name="ahmad jari" userId="740a0c3b6edae505" providerId="LiveId" clId="{E806CDF6-F782-4D8D-8BE9-133AA01C4FA1}" dt="2021-01-19T16:48:43.619" v="293" actId="478"/>
          <ac:cxnSpMkLst>
            <pc:docMk/>
            <pc:sldMk cId="1777801075" sldId="259"/>
            <ac:cxnSpMk id="5" creationId="{00000000-0000-0000-0000-000000000000}"/>
          </ac:cxnSpMkLst>
        </pc:cxnChg>
        <pc:cxnChg chg="del">
          <ac:chgData name="ahmad jari" userId="740a0c3b6edae505" providerId="LiveId" clId="{E806CDF6-F782-4D8D-8BE9-133AA01C4FA1}" dt="2021-01-19T16:48:46.243" v="296" actId="478"/>
          <ac:cxnSpMkLst>
            <pc:docMk/>
            <pc:sldMk cId="1777801075" sldId="259"/>
            <ac:cxnSpMk id="9" creationId="{00000000-0000-0000-0000-000000000000}"/>
          </ac:cxnSpMkLst>
        </pc:cxnChg>
      </pc:sldChg>
      <pc:sldChg chg="delSp modSp mod modTransition">
        <pc:chgData name="ahmad jari" userId="740a0c3b6edae505" providerId="LiveId" clId="{E806CDF6-F782-4D8D-8BE9-133AA01C4FA1}" dt="2021-01-20T07:41:37.927" v="1333"/>
        <pc:sldMkLst>
          <pc:docMk/>
          <pc:sldMk cId="2876770375" sldId="260"/>
        </pc:sldMkLst>
        <pc:spChg chg="mod">
          <ac:chgData name="ahmad jari" userId="740a0c3b6edae505" providerId="LiveId" clId="{E806CDF6-F782-4D8D-8BE9-133AA01C4FA1}" dt="2021-01-19T17:28:47.264" v="572" actId="27636"/>
          <ac:spMkLst>
            <pc:docMk/>
            <pc:sldMk cId="2876770375" sldId="260"/>
            <ac:spMk id="2" creationId="{00000000-0000-0000-0000-000000000000}"/>
          </ac:spMkLst>
        </pc:spChg>
        <pc:spChg chg="mod">
          <ac:chgData name="ahmad jari" userId="740a0c3b6edae505" providerId="LiveId" clId="{E806CDF6-F782-4D8D-8BE9-133AA01C4FA1}" dt="2021-01-20T07:39:35.232" v="1318" actId="20577"/>
          <ac:spMkLst>
            <pc:docMk/>
            <pc:sldMk cId="2876770375" sldId="260"/>
            <ac:spMk id="4" creationId="{00000000-0000-0000-0000-000000000000}"/>
          </ac:spMkLst>
        </pc:spChg>
        <pc:cxnChg chg="del">
          <ac:chgData name="ahmad jari" userId="740a0c3b6edae505" providerId="LiveId" clId="{E806CDF6-F782-4D8D-8BE9-133AA01C4FA1}" dt="2021-01-19T17:11:02.485" v="380" actId="478"/>
          <ac:cxnSpMkLst>
            <pc:docMk/>
            <pc:sldMk cId="2876770375" sldId="260"/>
            <ac:cxnSpMk id="6" creationId="{00000000-0000-0000-0000-000000000000}"/>
          </ac:cxnSpMkLst>
        </pc:cxnChg>
        <pc:cxnChg chg="del">
          <ac:chgData name="ahmad jari" userId="740a0c3b6edae505" providerId="LiveId" clId="{E806CDF6-F782-4D8D-8BE9-133AA01C4FA1}" dt="2021-01-19T17:11:05.411" v="381" actId="478"/>
          <ac:cxnSpMkLst>
            <pc:docMk/>
            <pc:sldMk cId="2876770375" sldId="260"/>
            <ac:cxnSpMk id="9" creationId="{00000000-0000-0000-0000-000000000000}"/>
          </ac:cxnSpMkLst>
        </pc:cxnChg>
      </pc:sldChg>
      <pc:sldChg chg="del ord setBg">
        <pc:chgData name="ahmad jari" userId="740a0c3b6edae505" providerId="LiveId" clId="{E806CDF6-F782-4D8D-8BE9-133AA01C4FA1}" dt="2021-01-19T17:57:42.187" v="854" actId="2696"/>
        <pc:sldMkLst>
          <pc:docMk/>
          <pc:sldMk cId="1681533809" sldId="261"/>
        </pc:sldMkLst>
      </pc:sldChg>
      <pc:sldChg chg="modSp mod ord modTransition">
        <pc:chgData name="ahmad jari" userId="740a0c3b6edae505" providerId="LiveId" clId="{E806CDF6-F782-4D8D-8BE9-133AA01C4FA1}" dt="2021-01-20T07:41:37.927" v="1333"/>
        <pc:sldMkLst>
          <pc:docMk/>
          <pc:sldMk cId="1936957401" sldId="262"/>
        </pc:sldMkLst>
        <pc:spChg chg="mod">
          <ac:chgData name="ahmad jari" userId="740a0c3b6edae505" providerId="LiveId" clId="{E806CDF6-F782-4D8D-8BE9-133AA01C4FA1}" dt="2021-01-19T17:31:08.411" v="577" actId="14100"/>
          <ac:spMkLst>
            <pc:docMk/>
            <pc:sldMk cId="1936957401" sldId="262"/>
            <ac:spMk id="2" creationId="{00000000-0000-0000-0000-000000000000}"/>
          </ac:spMkLst>
        </pc:spChg>
        <pc:spChg chg="mod">
          <ac:chgData name="ahmad jari" userId="740a0c3b6edae505" providerId="LiveId" clId="{E806CDF6-F782-4D8D-8BE9-133AA01C4FA1}" dt="2021-01-19T17:41:04.660" v="665" actId="27636"/>
          <ac:spMkLst>
            <pc:docMk/>
            <pc:sldMk cId="1936957401" sldId="262"/>
            <ac:spMk id="3" creationId="{00000000-0000-0000-0000-000000000000}"/>
          </ac:spMkLst>
        </pc:spChg>
      </pc:sldChg>
      <pc:sldChg chg="modSp mod modTransition">
        <pc:chgData name="ahmad jari" userId="740a0c3b6edae505" providerId="LiveId" clId="{E806CDF6-F782-4D8D-8BE9-133AA01C4FA1}" dt="2021-01-20T07:41:37.927" v="1333"/>
        <pc:sldMkLst>
          <pc:docMk/>
          <pc:sldMk cId="3828336469" sldId="263"/>
        </pc:sldMkLst>
        <pc:spChg chg="mod">
          <ac:chgData name="ahmad jari" userId="740a0c3b6edae505" providerId="LiveId" clId="{E806CDF6-F782-4D8D-8BE9-133AA01C4FA1}" dt="2021-01-19T17:54:34.606" v="844" actId="27636"/>
          <ac:spMkLst>
            <pc:docMk/>
            <pc:sldMk cId="3828336469" sldId="263"/>
            <ac:spMk id="2" creationId="{00000000-0000-0000-0000-000000000000}"/>
          </ac:spMkLst>
        </pc:spChg>
        <pc:spChg chg="mod">
          <ac:chgData name="ahmad jari" userId="740a0c3b6edae505" providerId="LiveId" clId="{E806CDF6-F782-4D8D-8BE9-133AA01C4FA1}" dt="2021-01-19T17:56:16.849" v="853" actId="1076"/>
          <ac:spMkLst>
            <pc:docMk/>
            <pc:sldMk cId="3828336469" sldId="263"/>
            <ac:spMk id="3" creationId="{00000000-0000-0000-0000-000000000000}"/>
          </ac:spMkLst>
        </pc:spChg>
      </pc:sldChg>
      <pc:sldChg chg="addSp delSp modSp mod ord modTransition">
        <pc:chgData name="ahmad jari" userId="740a0c3b6edae505" providerId="LiveId" clId="{E806CDF6-F782-4D8D-8BE9-133AA01C4FA1}" dt="2021-01-20T07:41:37.927" v="1333"/>
        <pc:sldMkLst>
          <pc:docMk/>
          <pc:sldMk cId="305404454" sldId="264"/>
        </pc:sldMkLst>
        <pc:spChg chg="del mod">
          <ac:chgData name="ahmad jari" userId="740a0c3b6edae505" providerId="LiveId" clId="{E806CDF6-F782-4D8D-8BE9-133AA01C4FA1}" dt="2021-01-19T21:40:13.321" v="1028" actId="478"/>
          <ac:spMkLst>
            <pc:docMk/>
            <pc:sldMk cId="305404454" sldId="264"/>
            <ac:spMk id="3" creationId="{00000000-0000-0000-0000-000000000000}"/>
          </ac:spMkLst>
        </pc:spChg>
        <pc:picChg chg="add del mod">
          <ac:chgData name="ahmad jari" userId="740a0c3b6edae505" providerId="LiveId" clId="{E806CDF6-F782-4D8D-8BE9-133AA01C4FA1}" dt="2021-01-20T06:49:57.517" v="1039" actId="478"/>
          <ac:picMkLst>
            <pc:docMk/>
            <pc:sldMk cId="305404454" sldId="264"/>
            <ac:picMk id="2" creationId="{4EB80057-D012-4A84-BF58-FCE38A1419F2}"/>
          </ac:picMkLst>
        </pc:picChg>
        <pc:picChg chg="add mod">
          <ac:chgData name="ahmad jari" userId="740a0c3b6edae505" providerId="LiveId" clId="{E806CDF6-F782-4D8D-8BE9-133AA01C4FA1}" dt="2021-01-20T06:51:04.493" v="1044" actId="14100"/>
          <ac:picMkLst>
            <pc:docMk/>
            <pc:sldMk cId="305404454" sldId="264"/>
            <ac:picMk id="3" creationId="{76AB6A8E-A9AF-44C0-BAFA-73B14ECEC481}"/>
          </ac:picMkLst>
        </pc:picChg>
      </pc:sldChg>
      <pc:sldChg chg="del ord">
        <pc:chgData name="ahmad jari" userId="740a0c3b6edae505" providerId="LiveId" clId="{E806CDF6-F782-4D8D-8BE9-133AA01C4FA1}" dt="2021-01-20T07:34:02.816" v="1283" actId="2696"/>
        <pc:sldMkLst>
          <pc:docMk/>
          <pc:sldMk cId="3719981013" sldId="265"/>
        </pc:sldMkLst>
      </pc:sldChg>
      <pc:sldChg chg="del">
        <pc:chgData name="ahmad jari" userId="740a0c3b6edae505" providerId="LiveId" clId="{E806CDF6-F782-4D8D-8BE9-133AA01C4FA1}" dt="2021-01-20T07:34:07.133" v="1284" actId="2696"/>
        <pc:sldMkLst>
          <pc:docMk/>
          <pc:sldMk cId="3687221094" sldId="266"/>
        </pc:sldMkLst>
      </pc:sldChg>
      <pc:sldChg chg="del">
        <pc:chgData name="ahmad jari" userId="740a0c3b6edae505" providerId="LiveId" clId="{E806CDF6-F782-4D8D-8BE9-133AA01C4FA1}" dt="2021-01-20T07:34:10.921" v="1285" actId="2696"/>
        <pc:sldMkLst>
          <pc:docMk/>
          <pc:sldMk cId="4054934745" sldId="267"/>
        </pc:sldMkLst>
      </pc:sldChg>
      <pc:sldChg chg="del">
        <pc:chgData name="ahmad jari" userId="740a0c3b6edae505" providerId="LiveId" clId="{E806CDF6-F782-4D8D-8BE9-133AA01C4FA1}" dt="2021-01-20T07:34:14.379" v="1286" actId="2696"/>
        <pc:sldMkLst>
          <pc:docMk/>
          <pc:sldMk cId="1908376747" sldId="268"/>
        </pc:sldMkLst>
      </pc:sldChg>
      <pc:sldChg chg="del">
        <pc:chgData name="ahmad jari" userId="740a0c3b6edae505" providerId="LiveId" clId="{E806CDF6-F782-4D8D-8BE9-133AA01C4FA1}" dt="2021-01-20T07:34:21.986" v="1288" actId="2696"/>
        <pc:sldMkLst>
          <pc:docMk/>
          <pc:sldMk cId="3891007309" sldId="269"/>
        </pc:sldMkLst>
      </pc:sldChg>
      <pc:sldChg chg="del">
        <pc:chgData name="ahmad jari" userId="740a0c3b6edae505" providerId="LiveId" clId="{E806CDF6-F782-4D8D-8BE9-133AA01C4FA1}" dt="2021-01-20T07:34:25.795" v="1289" actId="2696"/>
        <pc:sldMkLst>
          <pc:docMk/>
          <pc:sldMk cId="400961645" sldId="270"/>
        </pc:sldMkLst>
      </pc:sldChg>
      <pc:sldChg chg="del">
        <pc:chgData name="ahmad jari" userId="740a0c3b6edae505" providerId="LiveId" clId="{E806CDF6-F782-4D8D-8BE9-133AA01C4FA1}" dt="2021-01-20T07:34:29.157" v="1290" actId="2696"/>
        <pc:sldMkLst>
          <pc:docMk/>
          <pc:sldMk cId="3284840601" sldId="271"/>
        </pc:sldMkLst>
      </pc:sldChg>
      <pc:sldChg chg="del">
        <pc:chgData name="ahmad jari" userId="740a0c3b6edae505" providerId="LiveId" clId="{E806CDF6-F782-4D8D-8BE9-133AA01C4FA1}" dt="2021-01-20T07:34:32.469" v="1291" actId="2696"/>
        <pc:sldMkLst>
          <pc:docMk/>
          <pc:sldMk cId="4090314805" sldId="272"/>
        </pc:sldMkLst>
      </pc:sldChg>
      <pc:sldChg chg="del">
        <pc:chgData name="ahmad jari" userId="740a0c3b6edae505" providerId="LiveId" clId="{E806CDF6-F782-4D8D-8BE9-133AA01C4FA1}" dt="2021-01-20T07:34:40.265" v="1292" actId="2696"/>
        <pc:sldMkLst>
          <pc:docMk/>
          <pc:sldMk cId="4184077428" sldId="273"/>
        </pc:sldMkLst>
      </pc:sldChg>
      <pc:sldChg chg="modSp del">
        <pc:chgData name="ahmad jari" userId="740a0c3b6edae505" providerId="LiveId" clId="{E806CDF6-F782-4D8D-8BE9-133AA01C4FA1}" dt="2021-01-20T07:34:46.331" v="1293" actId="2696"/>
        <pc:sldMkLst>
          <pc:docMk/>
          <pc:sldMk cId="3914447587" sldId="275"/>
        </pc:sldMkLst>
        <pc:spChg chg="mod">
          <ac:chgData name="ahmad jari" userId="740a0c3b6edae505" providerId="LiveId" clId="{E806CDF6-F782-4D8D-8BE9-133AA01C4FA1}" dt="2021-01-19T16:27:26.976" v="196"/>
          <ac:spMkLst>
            <pc:docMk/>
            <pc:sldMk cId="3914447587" sldId="275"/>
            <ac:spMk id="2" creationId="{00000000-0000-0000-0000-000000000000}"/>
          </ac:spMkLst>
        </pc:spChg>
        <pc:picChg chg="mod">
          <ac:chgData name="ahmad jari" userId="740a0c3b6edae505" providerId="LiveId" clId="{E806CDF6-F782-4D8D-8BE9-133AA01C4FA1}" dt="2021-01-19T16:27:26.976" v="196"/>
          <ac:picMkLst>
            <pc:docMk/>
            <pc:sldMk cId="3914447587" sldId="275"/>
            <ac:picMk id="5" creationId="{00000000-0000-0000-0000-000000000000}"/>
          </ac:picMkLst>
        </pc:picChg>
        <pc:picChg chg="mod">
          <ac:chgData name="ahmad jari" userId="740a0c3b6edae505" providerId="LiveId" clId="{E806CDF6-F782-4D8D-8BE9-133AA01C4FA1}" dt="2021-01-19T16:27:26.976" v="196"/>
          <ac:picMkLst>
            <pc:docMk/>
            <pc:sldMk cId="3914447587" sldId="275"/>
            <ac:picMk id="6" creationId="{00000000-0000-0000-0000-000000000000}"/>
          </ac:picMkLst>
        </pc:picChg>
      </pc:sldChg>
      <pc:sldChg chg="addSp delSp modSp add mod ord modTransition">
        <pc:chgData name="ahmad jari" userId="740a0c3b6edae505" providerId="LiveId" clId="{E806CDF6-F782-4D8D-8BE9-133AA01C4FA1}" dt="2021-01-20T07:41:37.927" v="1333"/>
        <pc:sldMkLst>
          <pc:docMk/>
          <pc:sldMk cId="4163433448" sldId="276"/>
        </pc:sldMkLst>
        <pc:spChg chg="add del mod">
          <ac:chgData name="ahmad jari" userId="740a0c3b6edae505" providerId="LiveId" clId="{E806CDF6-F782-4D8D-8BE9-133AA01C4FA1}" dt="2021-01-19T17:02:24.764" v="350" actId="478"/>
          <ac:spMkLst>
            <pc:docMk/>
            <pc:sldMk cId="4163433448" sldId="276"/>
            <ac:spMk id="2" creationId="{417D9F88-A75C-4FAD-92FF-C0638834329D}"/>
          </ac:spMkLst>
        </pc:spChg>
        <pc:spChg chg="mod">
          <ac:chgData name="ahmad jari" userId="740a0c3b6edae505" providerId="LiveId" clId="{E806CDF6-F782-4D8D-8BE9-133AA01C4FA1}" dt="2021-01-20T07:39:05.317" v="1308" actId="207"/>
          <ac:spMkLst>
            <pc:docMk/>
            <pc:sldMk cId="4163433448" sldId="276"/>
            <ac:spMk id="3" creationId="{00000000-0000-0000-0000-000000000000}"/>
          </ac:spMkLst>
        </pc:spChg>
      </pc:sldChg>
      <pc:sldChg chg="modSp add mod ord modTransition">
        <pc:chgData name="ahmad jari" userId="740a0c3b6edae505" providerId="LiveId" clId="{E806CDF6-F782-4D8D-8BE9-133AA01C4FA1}" dt="2021-01-20T07:41:37.927" v="1333"/>
        <pc:sldMkLst>
          <pc:docMk/>
          <pc:sldMk cId="3917218935" sldId="277"/>
        </pc:sldMkLst>
        <pc:spChg chg="mod">
          <ac:chgData name="ahmad jari" userId="740a0c3b6edae505" providerId="LiveId" clId="{E806CDF6-F782-4D8D-8BE9-133AA01C4FA1}" dt="2021-01-19T17:41:43.889" v="669" actId="121"/>
          <ac:spMkLst>
            <pc:docMk/>
            <pc:sldMk cId="3917218935" sldId="277"/>
            <ac:spMk id="3" creationId="{00000000-0000-0000-0000-000000000000}"/>
          </ac:spMkLst>
        </pc:spChg>
      </pc:sldChg>
      <pc:sldChg chg="addSp modSp add del mod ord">
        <pc:chgData name="ahmad jari" userId="740a0c3b6edae505" providerId="LiveId" clId="{E806CDF6-F782-4D8D-8BE9-133AA01C4FA1}" dt="2021-01-20T07:34:17.755" v="1287" actId="2696"/>
        <pc:sldMkLst>
          <pc:docMk/>
          <pc:sldMk cId="2159013177" sldId="278"/>
        </pc:sldMkLst>
        <pc:spChg chg="mod">
          <ac:chgData name="ahmad jari" userId="740a0c3b6edae505" providerId="LiveId" clId="{E806CDF6-F782-4D8D-8BE9-133AA01C4FA1}" dt="2021-01-19T17:58:50.576" v="863" actId="20577"/>
          <ac:spMkLst>
            <pc:docMk/>
            <pc:sldMk cId="2159013177" sldId="278"/>
            <ac:spMk id="2" creationId="{00000000-0000-0000-0000-000000000000}"/>
          </ac:spMkLst>
        </pc:spChg>
        <pc:spChg chg="mod">
          <ac:chgData name="ahmad jari" userId="740a0c3b6edae505" providerId="LiveId" clId="{E806CDF6-F782-4D8D-8BE9-133AA01C4FA1}" dt="2021-01-19T18:01:04.826" v="867" actId="20577"/>
          <ac:spMkLst>
            <pc:docMk/>
            <pc:sldMk cId="2159013177" sldId="278"/>
            <ac:spMk id="3" creationId="{00000000-0000-0000-0000-000000000000}"/>
          </ac:spMkLst>
        </pc:spChg>
        <pc:picChg chg="add mod">
          <ac:chgData name="ahmad jari" userId="740a0c3b6edae505" providerId="LiveId" clId="{E806CDF6-F782-4D8D-8BE9-133AA01C4FA1}" dt="2021-01-19T18:01:49.211" v="872" actId="14100"/>
          <ac:picMkLst>
            <pc:docMk/>
            <pc:sldMk cId="2159013177" sldId="278"/>
            <ac:picMk id="4" creationId="{5744B560-8191-448B-951B-4E5069C6972C}"/>
          </ac:picMkLst>
        </pc:picChg>
      </pc:sldChg>
      <pc:sldChg chg="addSp delSp modSp add mod modTransition">
        <pc:chgData name="ahmad jari" userId="740a0c3b6edae505" providerId="LiveId" clId="{E806CDF6-F782-4D8D-8BE9-133AA01C4FA1}" dt="2021-01-20T07:41:37.927" v="1333"/>
        <pc:sldMkLst>
          <pc:docMk/>
          <pc:sldMk cId="4137369114" sldId="279"/>
        </pc:sldMkLst>
        <pc:spChg chg="mod">
          <ac:chgData name="ahmad jari" userId="740a0c3b6edae505" providerId="LiveId" clId="{E806CDF6-F782-4D8D-8BE9-133AA01C4FA1}" dt="2021-01-19T18:17:58.636" v="903" actId="20577"/>
          <ac:spMkLst>
            <pc:docMk/>
            <pc:sldMk cId="4137369114" sldId="279"/>
            <ac:spMk id="2" creationId="{00000000-0000-0000-0000-000000000000}"/>
          </ac:spMkLst>
        </pc:spChg>
        <pc:spChg chg="mod">
          <ac:chgData name="ahmad jari" userId="740a0c3b6edae505" providerId="LiveId" clId="{E806CDF6-F782-4D8D-8BE9-133AA01C4FA1}" dt="2021-01-20T06:49:39.176" v="1038" actId="113"/>
          <ac:spMkLst>
            <pc:docMk/>
            <pc:sldMk cId="4137369114" sldId="279"/>
            <ac:spMk id="3" creationId="{00000000-0000-0000-0000-000000000000}"/>
          </ac:spMkLst>
        </pc:spChg>
        <pc:picChg chg="add del mod">
          <ac:chgData name="ahmad jari" userId="740a0c3b6edae505" providerId="LiveId" clId="{E806CDF6-F782-4D8D-8BE9-133AA01C4FA1}" dt="2021-01-19T21:39:58.204" v="1026"/>
          <ac:picMkLst>
            <pc:docMk/>
            <pc:sldMk cId="4137369114" sldId="279"/>
            <ac:picMk id="4" creationId="{0B20250B-5238-488C-A7E1-5B9F7DA6C4DD}"/>
          </ac:picMkLst>
        </pc:picChg>
      </pc:sldChg>
      <pc:sldChg chg="modSp add mod modTransition">
        <pc:chgData name="ahmad jari" userId="740a0c3b6edae505" providerId="LiveId" clId="{E806CDF6-F782-4D8D-8BE9-133AA01C4FA1}" dt="2021-01-20T07:41:37.927" v="1333"/>
        <pc:sldMkLst>
          <pc:docMk/>
          <pc:sldMk cId="4152061697" sldId="280"/>
        </pc:sldMkLst>
        <pc:spChg chg="mod">
          <ac:chgData name="ahmad jari" userId="740a0c3b6edae505" providerId="LiveId" clId="{E806CDF6-F782-4D8D-8BE9-133AA01C4FA1}" dt="2021-01-20T06:54:07.325" v="1052" actId="20577"/>
          <ac:spMkLst>
            <pc:docMk/>
            <pc:sldMk cId="4152061697" sldId="280"/>
            <ac:spMk id="2" creationId="{00000000-0000-0000-0000-000000000000}"/>
          </ac:spMkLst>
        </pc:spChg>
        <pc:spChg chg="mod">
          <ac:chgData name="ahmad jari" userId="740a0c3b6edae505" providerId="LiveId" clId="{E806CDF6-F782-4D8D-8BE9-133AA01C4FA1}" dt="2021-01-20T06:57:13.090" v="1065" actId="207"/>
          <ac:spMkLst>
            <pc:docMk/>
            <pc:sldMk cId="4152061697" sldId="280"/>
            <ac:spMk id="3" creationId="{00000000-0000-0000-0000-000000000000}"/>
          </ac:spMkLst>
        </pc:spChg>
      </pc:sldChg>
      <pc:sldChg chg="addSp delSp modSp add mod ord modTransition">
        <pc:chgData name="ahmad jari" userId="740a0c3b6edae505" providerId="LiveId" clId="{E806CDF6-F782-4D8D-8BE9-133AA01C4FA1}" dt="2021-01-20T07:41:37.927" v="1333"/>
        <pc:sldMkLst>
          <pc:docMk/>
          <pc:sldMk cId="101102786" sldId="281"/>
        </pc:sldMkLst>
        <pc:spChg chg="add mod">
          <ac:chgData name="ahmad jari" userId="740a0c3b6edae505" providerId="LiveId" clId="{E806CDF6-F782-4D8D-8BE9-133AA01C4FA1}" dt="2021-01-20T07:03:31.685" v="1126" actId="6549"/>
          <ac:spMkLst>
            <pc:docMk/>
            <pc:sldMk cId="101102786" sldId="281"/>
            <ac:spMk id="4" creationId="{A377B682-08FF-4168-9428-D761F6894906}"/>
          </ac:spMkLst>
        </pc:spChg>
        <pc:picChg chg="del">
          <ac:chgData name="ahmad jari" userId="740a0c3b6edae505" providerId="LiveId" clId="{E806CDF6-F782-4D8D-8BE9-133AA01C4FA1}" dt="2021-01-20T06:58:34.532" v="1071" actId="478"/>
          <ac:picMkLst>
            <pc:docMk/>
            <pc:sldMk cId="101102786" sldId="281"/>
            <ac:picMk id="3" creationId="{76AB6A8E-A9AF-44C0-BAFA-73B14ECEC481}"/>
          </ac:picMkLst>
        </pc:picChg>
      </pc:sldChg>
      <pc:sldChg chg="modSp add mod modTransition">
        <pc:chgData name="ahmad jari" userId="740a0c3b6edae505" providerId="LiveId" clId="{E806CDF6-F782-4D8D-8BE9-133AA01C4FA1}" dt="2021-01-20T07:41:37.927" v="1333"/>
        <pc:sldMkLst>
          <pc:docMk/>
          <pc:sldMk cId="2216280490" sldId="282"/>
        </pc:sldMkLst>
        <pc:spChg chg="mod">
          <ac:chgData name="ahmad jari" userId="740a0c3b6edae505" providerId="LiveId" clId="{E806CDF6-F782-4D8D-8BE9-133AA01C4FA1}" dt="2021-01-20T07:04:42.059" v="1132" actId="20577"/>
          <ac:spMkLst>
            <pc:docMk/>
            <pc:sldMk cId="2216280490" sldId="282"/>
            <ac:spMk id="2" creationId="{00000000-0000-0000-0000-000000000000}"/>
          </ac:spMkLst>
        </pc:spChg>
        <pc:spChg chg="mod">
          <ac:chgData name="ahmad jari" userId="740a0c3b6edae505" providerId="LiveId" clId="{E806CDF6-F782-4D8D-8BE9-133AA01C4FA1}" dt="2021-01-20T07:09:46.418" v="1204" actId="313"/>
          <ac:spMkLst>
            <pc:docMk/>
            <pc:sldMk cId="2216280490" sldId="282"/>
            <ac:spMk id="3" creationId="{00000000-0000-0000-0000-000000000000}"/>
          </ac:spMkLst>
        </pc:spChg>
      </pc:sldChg>
      <pc:sldChg chg="modSp add mod modTransition">
        <pc:chgData name="ahmad jari" userId="740a0c3b6edae505" providerId="LiveId" clId="{E806CDF6-F782-4D8D-8BE9-133AA01C4FA1}" dt="2021-01-20T07:41:37.927" v="1333"/>
        <pc:sldMkLst>
          <pc:docMk/>
          <pc:sldMk cId="4565221" sldId="283"/>
        </pc:sldMkLst>
        <pc:spChg chg="mod">
          <ac:chgData name="ahmad jari" userId="740a0c3b6edae505" providerId="LiveId" clId="{E806CDF6-F782-4D8D-8BE9-133AA01C4FA1}" dt="2021-01-20T07:10:56.807" v="1211" actId="207"/>
          <ac:spMkLst>
            <pc:docMk/>
            <pc:sldMk cId="4565221" sldId="283"/>
            <ac:spMk id="4" creationId="{A377B682-08FF-4168-9428-D761F6894906}"/>
          </ac:spMkLst>
        </pc:spChg>
      </pc:sldChg>
      <pc:sldChg chg="modSp add mod modTransition">
        <pc:chgData name="ahmad jari" userId="740a0c3b6edae505" providerId="LiveId" clId="{E806CDF6-F782-4D8D-8BE9-133AA01C4FA1}" dt="2021-01-20T07:41:37.927" v="1333"/>
        <pc:sldMkLst>
          <pc:docMk/>
          <pc:sldMk cId="2009804284" sldId="284"/>
        </pc:sldMkLst>
        <pc:spChg chg="mod">
          <ac:chgData name="ahmad jari" userId="740a0c3b6edae505" providerId="LiveId" clId="{E806CDF6-F782-4D8D-8BE9-133AA01C4FA1}" dt="2021-01-20T07:12:39.278" v="1220" actId="20577"/>
          <ac:spMkLst>
            <pc:docMk/>
            <pc:sldMk cId="2009804284" sldId="284"/>
            <ac:spMk id="2" creationId="{00000000-0000-0000-0000-000000000000}"/>
          </ac:spMkLst>
        </pc:spChg>
        <pc:spChg chg="mod">
          <ac:chgData name="ahmad jari" userId="740a0c3b6edae505" providerId="LiveId" clId="{E806CDF6-F782-4D8D-8BE9-133AA01C4FA1}" dt="2021-01-20T07:19:26.684" v="1246" actId="255"/>
          <ac:spMkLst>
            <pc:docMk/>
            <pc:sldMk cId="2009804284" sldId="284"/>
            <ac:spMk id="3" creationId="{00000000-0000-0000-0000-000000000000}"/>
          </ac:spMkLst>
        </pc:spChg>
      </pc:sldChg>
      <pc:sldChg chg="modSp add mod modTransition">
        <pc:chgData name="ahmad jari" userId="740a0c3b6edae505" providerId="LiveId" clId="{E806CDF6-F782-4D8D-8BE9-133AA01C4FA1}" dt="2021-01-20T07:41:37.927" v="1333"/>
        <pc:sldMkLst>
          <pc:docMk/>
          <pc:sldMk cId="1268068101" sldId="285"/>
        </pc:sldMkLst>
        <pc:spChg chg="mod">
          <ac:chgData name="ahmad jari" userId="740a0c3b6edae505" providerId="LiveId" clId="{E806CDF6-F782-4D8D-8BE9-133AA01C4FA1}" dt="2021-01-20T07:21:05.979" v="1251" actId="6549"/>
          <ac:spMkLst>
            <pc:docMk/>
            <pc:sldMk cId="1268068101" sldId="285"/>
            <ac:spMk id="2" creationId="{00000000-0000-0000-0000-000000000000}"/>
          </ac:spMkLst>
        </pc:spChg>
        <pc:spChg chg="mod">
          <ac:chgData name="ahmad jari" userId="740a0c3b6edae505" providerId="LiveId" clId="{E806CDF6-F782-4D8D-8BE9-133AA01C4FA1}" dt="2021-01-20T07:22:13.642" v="1257" actId="207"/>
          <ac:spMkLst>
            <pc:docMk/>
            <pc:sldMk cId="1268068101" sldId="285"/>
            <ac:spMk id="3" creationId="{00000000-0000-0000-0000-000000000000}"/>
          </ac:spMkLst>
        </pc:spChg>
      </pc:sldChg>
      <pc:sldChg chg="modSp add del mod ord">
        <pc:chgData name="ahmad jari" userId="740a0c3b6edae505" providerId="LiveId" clId="{E806CDF6-F782-4D8D-8BE9-133AA01C4FA1}" dt="2021-01-20T07:33:59.174" v="1282" actId="2696"/>
        <pc:sldMkLst>
          <pc:docMk/>
          <pc:sldMk cId="1697514823" sldId="286"/>
        </pc:sldMkLst>
        <pc:spChg chg="mod">
          <ac:chgData name="ahmad jari" userId="740a0c3b6edae505" providerId="LiveId" clId="{E806CDF6-F782-4D8D-8BE9-133AA01C4FA1}" dt="2021-01-20T07:26:09.855" v="1275" actId="207"/>
          <ac:spMkLst>
            <pc:docMk/>
            <pc:sldMk cId="1697514823" sldId="286"/>
            <ac:spMk id="4" creationId="{A377B682-08FF-4168-9428-D761F6894906}"/>
          </ac:spMkLst>
        </pc:spChg>
      </pc:sldChg>
      <pc:sldChg chg="modSp add mod ord modTransition">
        <pc:chgData name="ahmad jari" userId="740a0c3b6edae505" providerId="LiveId" clId="{E806CDF6-F782-4D8D-8BE9-133AA01C4FA1}" dt="2021-01-20T07:41:37.927" v="1333"/>
        <pc:sldMkLst>
          <pc:docMk/>
          <pc:sldMk cId="4088080161" sldId="287"/>
        </pc:sldMkLst>
        <pc:spChg chg="mod">
          <ac:chgData name="ahmad jari" userId="740a0c3b6edae505" providerId="LiveId" clId="{E806CDF6-F782-4D8D-8BE9-133AA01C4FA1}" dt="2021-01-20T07:27:36.312" v="1281" actId="207"/>
          <ac:spMkLst>
            <pc:docMk/>
            <pc:sldMk cId="4088080161" sldId="287"/>
            <ac:spMk id="4" creationId="{A377B682-08FF-4168-9428-D761F6894906}"/>
          </ac:spMkLst>
        </pc:spChg>
      </pc:sldChg>
      <pc:sldChg chg="modSp add mod ord modTransition">
        <pc:chgData name="ahmad jari" userId="740a0c3b6edae505" providerId="LiveId" clId="{E806CDF6-F782-4D8D-8BE9-133AA01C4FA1}" dt="2021-01-20T07:41:37.927" v="1333"/>
        <pc:sldMkLst>
          <pc:docMk/>
          <pc:sldMk cId="2060433535" sldId="288"/>
        </pc:sldMkLst>
        <pc:spChg chg="mod">
          <ac:chgData name="ahmad jari" userId="740a0c3b6edae505" providerId="LiveId" clId="{E806CDF6-F782-4D8D-8BE9-133AA01C4FA1}" dt="2021-01-20T07:25:26.849" v="1271" actId="207"/>
          <ac:spMkLst>
            <pc:docMk/>
            <pc:sldMk cId="2060433535" sldId="288"/>
            <ac:spMk id="4" creationId="{A377B682-08FF-4168-9428-D761F6894906}"/>
          </ac:spMkLst>
        </pc:spChg>
      </pc:sldChg>
      <pc:sldChg chg="modSp add mod">
        <pc:chgData name="ahmad jari" userId="740a0c3b6edae505" providerId="LiveId" clId="{E806CDF6-F782-4D8D-8BE9-133AA01C4FA1}" dt="2021-01-20T07:44:51.276" v="1337" actId="207"/>
        <pc:sldMkLst>
          <pc:docMk/>
          <pc:sldMk cId="920802872" sldId="289"/>
        </pc:sldMkLst>
        <pc:spChg chg="mod">
          <ac:chgData name="ahmad jari" userId="740a0c3b6edae505" providerId="LiveId" clId="{E806CDF6-F782-4D8D-8BE9-133AA01C4FA1}" dt="2021-01-20T07:44:51.276" v="1337" actId="207"/>
          <ac:spMkLst>
            <pc:docMk/>
            <pc:sldMk cId="920802872" sldId="289"/>
            <ac:spMk id="4" creationId="{A377B682-08FF-4168-9428-D761F6894906}"/>
          </ac:spMkLst>
        </pc:spChg>
      </pc:sldChg>
      <pc:sldMasterChg chg="modTransition setBg modSldLayout">
        <pc:chgData name="ahmad jari" userId="740a0c3b6edae505" providerId="LiveId" clId="{E806CDF6-F782-4D8D-8BE9-133AA01C4FA1}" dt="2021-01-19T16:24:52.546" v="183"/>
        <pc:sldMasterMkLst>
          <pc:docMk/>
          <pc:sldMasterMk cId="1363386380" sldId="2147483678"/>
        </pc:sldMasterMkLst>
        <pc:sldLayoutChg chg="modTransition setBg">
          <pc:chgData name="ahmad jari" userId="740a0c3b6edae505" providerId="LiveId" clId="{E806CDF6-F782-4D8D-8BE9-133AA01C4FA1}" dt="2021-01-19T16:24:52.546" v="183"/>
          <pc:sldLayoutMkLst>
            <pc:docMk/>
            <pc:sldMasterMk cId="1363386380" sldId="2147483678"/>
            <pc:sldLayoutMk cId="410896574" sldId="2147483679"/>
          </pc:sldLayoutMkLst>
        </pc:sldLayoutChg>
        <pc:sldLayoutChg chg="setBg">
          <pc:chgData name="ahmad jari" userId="740a0c3b6edae505" providerId="LiveId" clId="{E806CDF6-F782-4D8D-8BE9-133AA01C4FA1}" dt="2021-01-19T16:24:52.546" v="183"/>
          <pc:sldLayoutMkLst>
            <pc:docMk/>
            <pc:sldMasterMk cId="1363386380" sldId="2147483678"/>
            <pc:sldLayoutMk cId="3620363956" sldId="2147483680"/>
          </pc:sldLayoutMkLst>
        </pc:sldLayoutChg>
        <pc:sldLayoutChg chg="modTransition setBg">
          <pc:chgData name="ahmad jari" userId="740a0c3b6edae505" providerId="LiveId" clId="{E806CDF6-F782-4D8D-8BE9-133AA01C4FA1}" dt="2021-01-19T16:24:52.546" v="183"/>
          <pc:sldLayoutMkLst>
            <pc:docMk/>
            <pc:sldMasterMk cId="1363386380" sldId="2147483678"/>
            <pc:sldLayoutMk cId="1944801563" sldId="2147483681"/>
          </pc:sldLayoutMkLst>
        </pc:sldLayoutChg>
        <pc:sldLayoutChg chg="setBg">
          <pc:chgData name="ahmad jari" userId="740a0c3b6edae505" providerId="LiveId" clId="{E806CDF6-F782-4D8D-8BE9-133AA01C4FA1}" dt="2021-01-19T16:24:52.546" v="183"/>
          <pc:sldLayoutMkLst>
            <pc:docMk/>
            <pc:sldMasterMk cId="1363386380" sldId="2147483678"/>
            <pc:sldLayoutMk cId="3948655306" sldId="2147483682"/>
          </pc:sldLayoutMkLst>
        </pc:sldLayoutChg>
        <pc:sldLayoutChg chg="setBg">
          <pc:chgData name="ahmad jari" userId="740a0c3b6edae505" providerId="LiveId" clId="{E806CDF6-F782-4D8D-8BE9-133AA01C4FA1}" dt="2021-01-19T16:24:52.546" v="183"/>
          <pc:sldLayoutMkLst>
            <pc:docMk/>
            <pc:sldMasterMk cId="1363386380" sldId="2147483678"/>
            <pc:sldLayoutMk cId="2059665825" sldId="2147483683"/>
          </pc:sldLayoutMkLst>
        </pc:sldLayoutChg>
        <pc:sldLayoutChg chg="modTransition setBg">
          <pc:chgData name="ahmad jari" userId="740a0c3b6edae505" providerId="LiveId" clId="{E806CDF6-F782-4D8D-8BE9-133AA01C4FA1}" dt="2021-01-19T16:24:52.546" v="183"/>
          <pc:sldLayoutMkLst>
            <pc:docMk/>
            <pc:sldMasterMk cId="1363386380" sldId="2147483678"/>
            <pc:sldLayoutMk cId="1102847520" sldId="2147483684"/>
          </pc:sldLayoutMkLst>
        </pc:sldLayoutChg>
        <pc:sldLayoutChg chg="modTransition setBg">
          <pc:chgData name="ahmad jari" userId="740a0c3b6edae505" providerId="LiveId" clId="{E806CDF6-F782-4D8D-8BE9-133AA01C4FA1}" dt="2021-01-19T16:24:52.546" v="183"/>
          <pc:sldLayoutMkLst>
            <pc:docMk/>
            <pc:sldMasterMk cId="1363386380" sldId="2147483678"/>
            <pc:sldLayoutMk cId="53600729" sldId="2147483685"/>
          </pc:sldLayoutMkLst>
        </pc:sldLayoutChg>
        <pc:sldLayoutChg chg="setBg">
          <pc:chgData name="ahmad jari" userId="740a0c3b6edae505" providerId="LiveId" clId="{E806CDF6-F782-4D8D-8BE9-133AA01C4FA1}" dt="2021-01-19T16:24:52.546" v="183"/>
          <pc:sldLayoutMkLst>
            <pc:docMk/>
            <pc:sldMasterMk cId="1363386380" sldId="2147483678"/>
            <pc:sldLayoutMk cId="1177371441" sldId="2147483686"/>
          </pc:sldLayoutMkLst>
        </pc:sldLayoutChg>
        <pc:sldLayoutChg chg="modTransition setBg">
          <pc:chgData name="ahmad jari" userId="740a0c3b6edae505" providerId="LiveId" clId="{E806CDF6-F782-4D8D-8BE9-133AA01C4FA1}" dt="2021-01-19T16:24:52.546" v="183"/>
          <pc:sldLayoutMkLst>
            <pc:docMk/>
            <pc:sldMasterMk cId="1363386380" sldId="2147483678"/>
            <pc:sldLayoutMk cId="2724903364" sldId="2147483687"/>
          </pc:sldLayoutMkLst>
        </pc:sldLayoutChg>
        <pc:sldLayoutChg chg="setBg">
          <pc:chgData name="ahmad jari" userId="740a0c3b6edae505" providerId="LiveId" clId="{E806CDF6-F782-4D8D-8BE9-133AA01C4FA1}" dt="2021-01-19T16:24:52.546" v="183"/>
          <pc:sldLayoutMkLst>
            <pc:docMk/>
            <pc:sldMasterMk cId="1363386380" sldId="2147483678"/>
            <pc:sldLayoutMk cId="984262435" sldId="2147483688"/>
          </pc:sldLayoutMkLst>
        </pc:sldLayoutChg>
        <pc:sldLayoutChg chg="setBg">
          <pc:chgData name="ahmad jari" userId="740a0c3b6edae505" providerId="LiveId" clId="{E806CDF6-F782-4D8D-8BE9-133AA01C4FA1}" dt="2021-01-19T16:24:52.546" v="183"/>
          <pc:sldLayoutMkLst>
            <pc:docMk/>
            <pc:sldMasterMk cId="1363386380" sldId="2147483678"/>
            <pc:sldLayoutMk cId="3444314967" sldId="2147483689"/>
          </pc:sldLayoutMkLst>
        </pc:sldLayoutChg>
        <pc:sldLayoutChg chg="setBg">
          <pc:chgData name="ahmad jari" userId="740a0c3b6edae505" providerId="LiveId" clId="{E806CDF6-F782-4D8D-8BE9-133AA01C4FA1}" dt="2021-01-19T16:24:52.546" v="183"/>
          <pc:sldLayoutMkLst>
            <pc:docMk/>
            <pc:sldMasterMk cId="1363386380" sldId="2147483678"/>
            <pc:sldLayoutMk cId="113880859" sldId="2147483690"/>
          </pc:sldLayoutMkLst>
        </pc:sldLayoutChg>
        <pc:sldLayoutChg chg="setBg">
          <pc:chgData name="ahmad jari" userId="740a0c3b6edae505" providerId="LiveId" clId="{E806CDF6-F782-4D8D-8BE9-133AA01C4FA1}" dt="2021-01-19T16:24:52.546" v="183"/>
          <pc:sldLayoutMkLst>
            <pc:docMk/>
            <pc:sldMasterMk cId="1363386380" sldId="2147483678"/>
            <pc:sldLayoutMk cId="827741372" sldId="2147483691"/>
          </pc:sldLayoutMkLst>
        </pc:sldLayoutChg>
      </pc:sldMasterChg>
      <pc:sldMasterChg chg="modTransition modSldLayout">
        <pc:chgData name="ahmad jari" userId="740a0c3b6edae505" providerId="LiveId" clId="{E806CDF6-F782-4D8D-8BE9-133AA01C4FA1}" dt="2021-01-19T16:25:38.995" v="184"/>
        <pc:sldMasterMkLst>
          <pc:docMk/>
          <pc:sldMasterMk cId="2339548062" sldId="2147483692"/>
        </pc:sldMasterMkLst>
        <pc:sldLayoutChg chg="modTransition">
          <pc:chgData name="ahmad jari" userId="740a0c3b6edae505" providerId="LiveId" clId="{E806CDF6-F782-4D8D-8BE9-133AA01C4FA1}" dt="2021-01-19T16:25:38.995" v="184"/>
          <pc:sldLayoutMkLst>
            <pc:docMk/>
            <pc:sldMasterMk cId="2339548062" sldId="2147483692"/>
            <pc:sldLayoutMk cId="1347290942" sldId="2147483693"/>
          </pc:sldLayoutMkLst>
        </pc:sldLayoutChg>
        <pc:sldLayoutChg chg="modTransition">
          <pc:chgData name="ahmad jari" userId="740a0c3b6edae505" providerId="LiveId" clId="{E806CDF6-F782-4D8D-8BE9-133AA01C4FA1}" dt="2021-01-19T16:25:38.995" v="184"/>
          <pc:sldLayoutMkLst>
            <pc:docMk/>
            <pc:sldMasterMk cId="2339548062" sldId="2147483692"/>
            <pc:sldLayoutMk cId="2190360012" sldId="2147483695"/>
          </pc:sldLayoutMkLst>
        </pc:sldLayoutChg>
        <pc:sldLayoutChg chg="modTransition">
          <pc:chgData name="ahmad jari" userId="740a0c3b6edae505" providerId="LiveId" clId="{E806CDF6-F782-4D8D-8BE9-133AA01C4FA1}" dt="2021-01-19T16:25:38.995" v="184"/>
          <pc:sldLayoutMkLst>
            <pc:docMk/>
            <pc:sldMasterMk cId="2339548062" sldId="2147483692"/>
            <pc:sldLayoutMk cId="2596755862" sldId="2147483698"/>
          </pc:sldLayoutMkLst>
        </pc:sldLayoutChg>
        <pc:sldLayoutChg chg="modTransition">
          <pc:chgData name="ahmad jari" userId="740a0c3b6edae505" providerId="LiveId" clId="{E806CDF6-F782-4D8D-8BE9-133AA01C4FA1}" dt="2021-01-19T16:25:38.995" v="184"/>
          <pc:sldLayoutMkLst>
            <pc:docMk/>
            <pc:sldMasterMk cId="2339548062" sldId="2147483692"/>
            <pc:sldLayoutMk cId="678524531" sldId="2147483699"/>
          </pc:sldLayoutMkLst>
        </pc:sldLayoutChg>
        <pc:sldLayoutChg chg="modTransition">
          <pc:chgData name="ahmad jari" userId="740a0c3b6edae505" providerId="LiveId" clId="{E806CDF6-F782-4D8D-8BE9-133AA01C4FA1}" dt="2021-01-19T16:25:38.995" v="184"/>
          <pc:sldLayoutMkLst>
            <pc:docMk/>
            <pc:sldMasterMk cId="2339548062" sldId="2147483692"/>
            <pc:sldLayoutMk cId="2137109725" sldId="2147483701"/>
          </pc:sldLayoutMkLst>
        </pc:sldLayoutChg>
      </pc:sldMasterChg>
      <pc:sldMasterChg chg="modTransition modSldLayout">
        <pc:chgData name="ahmad jari" userId="740a0c3b6edae505" providerId="LiveId" clId="{E806CDF6-F782-4D8D-8BE9-133AA01C4FA1}" dt="2021-01-19T16:25:58.869" v="185"/>
        <pc:sldMasterMkLst>
          <pc:docMk/>
          <pc:sldMasterMk cId="273853986" sldId="2147483706"/>
        </pc:sldMasterMkLst>
        <pc:sldLayoutChg chg="modTransition">
          <pc:chgData name="ahmad jari" userId="740a0c3b6edae505" providerId="LiveId" clId="{E806CDF6-F782-4D8D-8BE9-133AA01C4FA1}" dt="2021-01-19T16:25:58.869" v="185"/>
          <pc:sldLayoutMkLst>
            <pc:docMk/>
            <pc:sldMasterMk cId="273853986" sldId="2147483706"/>
            <pc:sldLayoutMk cId="1645957977" sldId="2147483707"/>
          </pc:sldLayoutMkLst>
        </pc:sldLayoutChg>
        <pc:sldLayoutChg chg="modTransition">
          <pc:chgData name="ahmad jari" userId="740a0c3b6edae505" providerId="LiveId" clId="{E806CDF6-F782-4D8D-8BE9-133AA01C4FA1}" dt="2021-01-19T16:25:58.869" v="185"/>
          <pc:sldLayoutMkLst>
            <pc:docMk/>
            <pc:sldMasterMk cId="273853986" sldId="2147483706"/>
            <pc:sldLayoutMk cId="703853424" sldId="2147483709"/>
          </pc:sldLayoutMkLst>
        </pc:sldLayoutChg>
        <pc:sldLayoutChg chg="modTransition">
          <pc:chgData name="ahmad jari" userId="740a0c3b6edae505" providerId="LiveId" clId="{E806CDF6-F782-4D8D-8BE9-133AA01C4FA1}" dt="2021-01-19T16:25:58.869" v="185"/>
          <pc:sldLayoutMkLst>
            <pc:docMk/>
            <pc:sldMasterMk cId="273853986" sldId="2147483706"/>
            <pc:sldLayoutMk cId="2105516376" sldId="2147483712"/>
          </pc:sldLayoutMkLst>
        </pc:sldLayoutChg>
        <pc:sldLayoutChg chg="modTransition">
          <pc:chgData name="ahmad jari" userId="740a0c3b6edae505" providerId="LiveId" clId="{E806CDF6-F782-4D8D-8BE9-133AA01C4FA1}" dt="2021-01-19T16:25:58.869" v="185"/>
          <pc:sldLayoutMkLst>
            <pc:docMk/>
            <pc:sldMasterMk cId="273853986" sldId="2147483706"/>
            <pc:sldLayoutMk cId="1499770799" sldId="2147483713"/>
          </pc:sldLayoutMkLst>
        </pc:sldLayoutChg>
        <pc:sldLayoutChg chg="modTransition">
          <pc:chgData name="ahmad jari" userId="740a0c3b6edae505" providerId="LiveId" clId="{E806CDF6-F782-4D8D-8BE9-133AA01C4FA1}" dt="2021-01-19T16:25:58.869" v="185"/>
          <pc:sldLayoutMkLst>
            <pc:docMk/>
            <pc:sldMasterMk cId="273853986" sldId="2147483706"/>
            <pc:sldLayoutMk cId="1895826783" sldId="2147483715"/>
          </pc:sldLayoutMkLst>
        </pc:sldLayoutChg>
      </pc:sldMasterChg>
      <pc:sldMasterChg chg="modTransition modSldLayout">
        <pc:chgData name="ahmad jari" userId="740a0c3b6edae505" providerId="LiveId" clId="{E806CDF6-F782-4D8D-8BE9-133AA01C4FA1}" dt="2021-01-19T16:26:35.507" v="188"/>
        <pc:sldMasterMkLst>
          <pc:docMk/>
          <pc:sldMasterMk cId="3958343744" sldId="2147483726"/>
        </pc:sldMasterMkLst>
        <pc:sldLayoutChg chg="modTransition">
          <pc:chgData name="ahmad jari" userId="740a0c3b6edae505" providerId="LiveId" clId="{E806CDF6-F782-4D8D-8BE9-133AA01C4FA1}" dt="2021-01-19T16:26:35.507" v="188"/>
          <pc:sldLayoutMkLst>
            <pc:docMk/>
            <pc:sldMasterMk cId="3958343744" sldId="2147483726"/>
            <pc:sldLayoutMk cId="1372754799" sldId="2147483727"/>
          </pc:sldLayoutMkLst>
        </pc:sldLayoutChg>
        <pc:sldLayoutChg chg="modTransition">
          <pc:chgData name="ahmad jari" userId="740a0c3b6edae505" providerId="LiveId" clId="{E806CDF6-F782-4D8D-8BE9-133AA01C4FA1}" dt="2021-01-19T16:26:35.507" v="188"/>
          <pc:sldLayoutMkLst>
            <pc:docMk/>
            <pc:sldMasterMk cId="3958343744" sldId="2147483726"/>
            <pc:sldLayoutMk cId="2253096021" sldId="2147483729"/>
          </pc:sldLayoutMkLst>
        </pc:sldLayoutChg>
        <pc:sldLayoutChg chg="modTransition">
          <pc:chgData name="ahmad jari" userId="740a0c3b6edae505" providerId="LiveId" clId="{E806CDF6-F782-4D8D-8BE9-133AA01C4FA1}" dt="2021-01-19T16:26:35.507" v="188"/>
          <pc:sldLayoutMkLst>
            <pc:docMk/>
            <pc:sldMasterMk cId="3958343744" sldId="2147483726"/>
            <pc:sldLayoutMk cId="2293668499" sldId="2147483732"/>
          </pc:sldLayoutMkLst>
        </pc:sldLayoutChg>
        <pc:sldLayoutChg chg="modTransition">
          <pc:chgData name="ahmad jari" userId="740a0c3b6edae505" providerId="LiveId" clId="{E806CDF6-F782-4D8D-8BE9-133AA01C4FA1}" dt="2021-01-19T16:26:35.507" v="188"/>
          <pc:sldLayoutMkLst>
            <pc:docMk/>
            <pc:sldMasterMk cId="3958343744" sldId="2147483726"/>
            <pc:sldLayoutMk cId="1299926813" sldId="2147483733"/>
          </pc:sldLayoutMkLst>
        </pc:sldLayoutChg>
        <pc:sldLayoutChg chg="modTransition">
          <pc:chgData name="ahmad jari" userId="740a0c3b6edae505" providerId="LiveId" clId="{E806CDF6-F782-4D8D-8BE9-133AA01C4FA1}" dt="2021-01-19T16:26:35.507" v="188"/>
          <pc:sldLayoutMkLst>
            <pc:docMk/>
            <pc:sldMasterMk cId="3958343744" sldId="2147483726"/>
            <pc:sldLayoutMk cId="2543610643" sldId="2147483735"/>
          </pc:sldLayoutMkLst>
        </pc:sldLayoutChg>
      </pc:sldMasterChg>
      <pc:sldMasterChg chg="modTransition modSldLayout">
        <pc:chgData name="ahmad jari" userId="740a0c3b6edae505" providerId="LiveId" clId="{E806CDF6-F782-4D8D-8BE9-133AA01C4FA1}" dt="2021-01-19T16:27:09.263" v="192"/>
        <pc:sldMasterMkLst>
          <pc:docMk/>
          <pc:sldMasterMk cId="3643109667" sldId="2147483746"/>
        </pc:sldMasterMkLst>
        <pc:sldLayoutChg chg="modTransition">
          <pc:chgData name="ahmad jari" userId="740a0c3b6edae505" providerId="LiveId" clId="{E806CDF6-F782-4D8D-8BE9-133AA01C4FA1}" dt="2021-01-19T16:27:09.263" v="192"/>
          <pc:sldLayoutMkLst>
            <pc:docMk/>
            <pc:sldMasterMk cId="3643109667" sldId="2147483746"/>
            <pc:sldLayoutMk cId="2215871310" sldId="2147483747"/>
          </pc:sldLayoutMkLst>
        </pc:sldLayoutChg>
        <pc:sldLayoutChg chg="modTransition">
          <pc:chgData name="ahmad jari" userId="740a0c3b6edae505" providerId="LiveId" clId="{E806CDF6-F782-4D8D-8BE9-133AA01C4FA1}" dt="2021-01-19T16:27:09.263" v="192"/>
          <pc:sldLayoutMkLst>
            <pc:docMk/>
            <pc:sldMasterMk cId="3643109667" sldId="2147483746"/>
            <pc:sldLayoutMk cId="3708913230" sldId="2147483749"/>
          </pc:sldLayoutMkLst>
        </pc:sldLayoutChg>
        <pc:sldLayoutChg chg="modTransition">
          <pc:chgData name="ahmad jari" userId="740a0c3b6edae505" providerId="LiveId" clId="{E806CDF6-F782-4D8D-8BE9-133AA01C4FA1}" dt="2021-01-19T16:27:09.263" v="192"/>
          <pc:sldLayoutMkLst>
            <pc:docMk/>
            <pc:sldMasterMk cId="3643109667" sldId="2147483746"/>
            <pc:sldLayoutMk cId="3305916954" sldId="2147483752"/>
          </pc:sldLayoutMkLst>
        </pc:sldLayoutChg>
        <pc:sldLayoutChg chg="modTransition">
          <pc:chgData name="ahmad jari" userId="740a0c3b6edae505" providerId="LiveId" clId="{E806CDF6-F782-4D8D-8BE9-133AA01C4FA1}" dt="2021-01-19T16:27:09.263" v="192"/>
          <pc:sldLayoutMkLst>
            <pc:docMk/>
            <pc:sldMasterMk cId="3643109667" sldId="2147483746"/>
            <pc:sldLayoutMk cId="110208685" sldId="2147483753"/>
          </pc:sldLayoutMkLst>
        </pc:sldLayoutChg>
        <pc:sldLayoutChg chg="modTransition">
          <pc:chgData name="ahmad jari" userId="740a0c3b6edae505" providerId="LiveId" clId="{E806CDF6-F782-4D8D-8BE9-133AA01C4FA1}" dt="2021-01-19T16:27:09.263" v="192"/>
          <pc:sldLayoutMkLst>
            <pc:docMk/>
            <pc:sldMasterMk cId="3643109667" sldId="2147483746"/>
            <pc:sldLayoutMk cId="1064633237" sldId="2147483755"/>
          </pc:sldLayoutMkLst>
        </pc:sldLayoutChg>
      </pc:sldMasterChg>
      <pc:sldMasterChg chg="modTransition modSldLayout">
        <pc:chgData name="ahmad jari" userId="740a0c3b6edae505" providerId="LiveId" clId="{E806CDF6-F782-4D8D-8BE9-133AA01C4FA1}" dt="2021-01-20T07:41:37.927" v="1333"/>
        <pc:sldMasterMkLst>
          <pc:docMk/>
          <pc:sldMasterMk cId="1875984117" sldId="2147483760"/>
        </pc:sldMasterMkLst>
        <pc:sldLayoutChg chg="modTransition">
          <pc:chgData name="ahmad jari" userId="740a0c3b6edae505" providerId="LiveId" clId="{E806CDF6-F782-4D8D-8BE9-133AA01C4FA1}" dt="2021-01-20T07:41:37.927" v="1333"/>
          <pc:sldLayoutMkLst>
            <pc:docMk/>
            <pc:sldMasterMk cId="1875984117" sldId="2147483760"/>
            <pc:sldLayoutMk cId="2576012466" sldId="2147483761"/>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877745685" sldId="2147483762"/>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4244626762" sldId="2147483763"/>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3261745936" sldId="2147483764"/>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983155254" sldId="2147483765"/>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933163406" sldId="2147483766"/>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2865617837" sldId="2147483767"/>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3547194851" sldId="2147483768"/>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356875662" sldId="2147483769"/>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574075640" sldId="2147483770"/>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663081943" sldId="2147483771"/>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6287467" sldId="2147483772"/>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3203279256" sldId="2147483773"/>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2292568634" sldId="2147483774"/>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3196450977" sldId="2147483775"/>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2844043830" sldId="2147483776"/>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588202428" sldId="2147483777"/>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1159766311" sldId="2147483778"/>
          </pc:sldLayoutMkLst>
        </pc:sldLayoutChg>
        <pc:sldLayoutChg chg="modTransition">
          <pc:chgData name="ahmad jari" userId="740a0c3b6edae505" providerId="LiveId" clId="{E806CDF6-F782-4D8D-8BE9-133AA01C4FA1}" dt="2021-01-20T07:41:37.927" v="1333"/>
          <pc:sldLayoutMkLst>
            <pc:docMk/>
            <pc:sldMasterMk cId="1875984117" sldId="2147483760"/>
            <pc:sldLayoutMk cId="3637904915" sldId="214748377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54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12/06/1443</a:t>
            </a:fld>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a:xfrm>
            <a:off x="1876424" y="5410201"/>
            <a:ext cx="5124886"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a:xfrm>
            <a:off x="9896911" y="5410199"/>
            <a:ext cx="771089" cy="365125"/>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2400" b="0" i="0" u="none" strike="noStrike" kern="1200" cap="all" spc="0" normalizeH="0" baseline="0" noProof="0" smtClean="0">
                <a:ln>
                  <a:noFill/>
                </a:ln>
                <a:solidFill>
                  <a:prstClr val="black">
                    <a:lumMod val="75000"/>
                    <a:lumOff val="25000"/>
                  </a:prst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2400" b="0" i="0" u="none" strike="noStrike" kern="1200" cap="all" spc="0" normalizeH="0" baseline="0" noProof="0">
              <a:ln>
                <a:noFill/>
              </a:ln>
              <a:solidFill>
                <a:prstClr val="black">
                  <a:lumMod val="75000"/>
                  <a:lumOff val="25000"/>
                </a:prst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576012466"/>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a:t>انقر فوق الأيقونة لإضافة صورة</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574075640"/>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663081943"/>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87467"/>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203279256"/>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292568634"/>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196450977"/>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844043830"/>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588202428"/>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159766311"/>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637904915"/>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877745685"/>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244626762"/>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261745936"/>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1410" y="3073397"/>
            <a:ext cx="4878391" cy="271780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073397"/>
            <a:ext cx="4875210" cy="271780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983155254"/>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933163406"/>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865617837"/>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547194851"/>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356875662"/>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12/06/1443</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875984117"/>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spcBef>
                <a:spcPts val="1000"/>
              </a:spcBef>
            </a:pPr>
            <a:r>
              <a:rPr lang="ar-IQ" sz="3600" dirty="0">
                <a:solidFill>
                  <a:srgbClr val="FF0000"/>
                </a:solidFill>
              </a:rPr>
              <a:t>مدخل في المحاسبة المالية </a:t>
            </a:r>
            <a:r>
              <a:rPr lang="ar-IQ" sz="3600" dirty="0"/>
              <a:t/>
            </a:r>
            <a:br>
              <a:rPr lang="ar-IQ" sz="3600" dirty="0"/>
            </a:br>
            <a:r>
              <a:rPr lang="ar-IQ" sz="2400" dirty="0" smtClean="0">
                <a:solidFill>
                  <a:prstClr val="black"/>
                </a:solidFill>
                <a:latin typeface="Calibri" panose="020F0502020204030204"/>
                <a:ea typeface="+mn-ea"/>
                <a:cs typeface="Arial" panose="020B0604020202020204" pitchFamily="34" charset="0"/>
              </a:rPr>
              <a:t>أ. م. د : </a:t>
            </a:r>
            <a:r>
              <a:rPr lang="ar-IQ" sz="2400" dirty="0">
                <a:solidFill>
                  <a:prstClr val="black"/>
                </a:solidFill>
                <a:latin typeface="Calibri" panose="020F0502020204030204"/>
                <a:ea typeface="+mn-ea"/>
                <a:cs typeface="Arial" panose="020B0604020202020204" pitchFamily="34" charset="0"/>
              </a:rPr>
              <a:t>احمد سعد جاري </a:t>
            </a:r>
            <a:br>
              <a:rPr lang="ar-IQ" sz="2400" dirty="0">
                <a:solidFill>
                  <a:prstClr val="black"/>
                </a:solidFill>
                <a:latin typeface="Calibri" panose="020F0502020204030204"/>
                <a:ea typeface="+mn-ea"/>
                <a:cs typeface="Arial" panose="020B0604020202020204" pitchFamily="34" charset="0"/>
              </a:rPr>
            </a:br>
            <a:r>
              <a:rPr lang="ar-IQ" sz="2400" dirty="0">
                <a:solidFill>
                  <a:prstClr val="black"/>
                </a:solidFill>
                <a:latin typeface="Calibri" panose="020F0502020204030204"/>
                <a:ea typeface="+mn-ea"/>
                <a:cs typeface="Arial" panose="020B0604020202020204" pitchFamily="34" charset="0"/>
              </a:rPr>
              <a:t>قسم المحاسبة / كلية الادارة والاقتصاد/ الجامعة المستنصرية  </a:t>
            </a:r>
          </a:p>
        </p:txBody>
      </p:sp>
      <p:pic>
        <p:nvPicPr>
          <p:cNvPr id="6" name="عنصر نائب للمحتوى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228479" y="2063749"/>
            <a:ext cx="3315321" cy="2832715"/>
          </a:xfrm>
        </p:spPr>
      </p:pic>
      <p:pic>
        <p:nvPicPr>
          <p:cNvPr id="5" name="عنصر نائب للمحتوى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63380" y="2063750"/>
            <a:ext cx="2553673" cy="2832716"/>
          </a:xfrm>
        </p:spPr>
      </p:pic>
      <p:pic>
        <p:nvPicPr>
          <p:cNvPr id="3" name="صورة 2"/>
          <p:cNvPicPr>
            <a:picLocks noChangeAspect="1"/>
          </p:cNvPicPr>
          <p:nvPr/>
        </p:nvPicPr>
        <p:blipFill>
          <a:blip r:embed="rId4"/>
          <a:stretch>
            <a:fillRect/>
          </a:stretch>
        </p:blipFill>
        <p:spPr>
          <a:xfrm>
            <a:off x="8016129" y="2067675"/>
            <a:ext cx="3066554" cy="2828789"/>
          </a:xfrm>
          <a:prstGeom prst="rect">
            <a:avLst/>
          </a:prstGeom>
        </p:spPr>
      </p:pic>
    </p:spTree>
    <p:extLst>
      <p:ext uri="{BB962C8B-B14F-4D97-AF65-F5344CB8AC3E}">
        <p14:creationId xmlns:p14="http://schemas.microsoft.com/office/powerpoint/2010/main" val="1357504643"/>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a:bodyPr>
          <a:lstStyle/>
          <a:p>
            <a:pPr algn="just" rtl="1">
              <a:lnSpc>
                <a:spcPct val="115000"/>
              </a:lnSpc>
              <a:spcAft>
                <a:spcPts val="800"/>
              </a:spcAft>
            </a:pP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الفروض المحاسبية الأساسية </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Accounting assumptions</a:t>
            </a: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gn="just" rtl="1">
              <a:lnSpc>
                <a:spcPct val="115000"/>
              </a:lnSpc>
              <a:spcAft>
                <a:spcPts val="800"/>
              </a:spcAft>
              <a:buNone/>
            </a:pPr>
            <a:r>
              <a:rPr lang="ar-IQ" b="1" dirty="0">
                <a:solidFill>
                  <a:srgbClr val="FF0000"/>
                </a:solidFill>
              </a:rPr>
              <a:t>1. فرض الوحدة المحاسبية (الشخصية المعنوية) </a:t>
            </a:r>
            <a:r>
              <a:rPr lang="en-US" b="1" dirty="0">
                <a:solidFill>
                  <a:srgbClr val="FF0000"/>
                </a:solidFill>
              </a:rPr>
              <a:t>The Accounting Entity Assumption</a:t>
            </a:r>
          </a:p>
          <a:p>
            <a:pPr marL="0" indent="0" algn="just" rtl="1">
              <a:lnSpc>
                <a:spcPct val="115000"/>
              </a:lnSpc>
              <a:spcAft>
                <a:spcPts val="800"/>
              </a:spcAft>
              <a:buNone/>
            </a:pPr>
            <a:r>
              <a:rPr lang="ar-IQ" b="1" dirty="0">
                <a:solidFill>
                  <a:schemeClr val="bg1"/>
                </a:solidFill>
              </a:rPr>
              <a:t>من وجهة نظر المحاسبة، تعامل كل وحدة اقتصادية على أنها وحدة منفصلة عن مالكيها وعن الوحدات الاخرى ولها شخصيتها المعنوية المستقلة استقلالا تامًا عن مالكها بصرف النظر عن الشكل القانوني لها. ولذلك فلكل وحدة اقتصادية سجلاتها المحاسبية، ونظامها المحاسبي من تحديد، وقياس، وتسجيل.</a:t>
            </a:r>
          </a:p>
          <a:p>
            <a:pPr marL="0" indent="0" algn="just" rtl="1">
              <a:lnSpc>
                <a:spcPct val="115000"/>
              </a:lnSpc>
              <a:spcAft>
                <a:spcPts val="800"/>
              </a:spcAft>
              <a:buNone/>
            </a:pPr>
            <a:r>
              <a:rPr lang="ar-IQ" b="1" dirty="0">
                <a:solidFill>
                  <a:srgbClr val="FF0000"/>
                </a:solidFill>
              </a:rPr>
              <a:t>2. فرض الاستمرارية </a:t>
            </a:r>
            <a:r>
              <a:rPr lang="en-US" b="1" dirty="0">
                <a:solidFill>
                  <a:srgbClr val="FF0000"/>
                </a:solidFill>
              </a:rPr>
              <a:t>Concern Assumption</a:t>
            </a:r>
          </a:p>
          <a:p>
            <a:pPr marL="0" indent="0" algn="just" rtl="1">
              <a:lnSpc>
                <a:spcPct val="115000"/>
              </a:lnSpc>
              <a:spcAft>
                <a:spcPts val="800"/>
              </a:spcAft>
              <a:buNone/>
            </a:pPr>
            <a:r>
              <a:rPr lang="ar-IQ" b="1" dirty="0">
                <a:solidFill>
                  <a:schemeClr val="bg1"/>
                </a:solidFill>
              </a:rPr>
              <a:t>يقصد بالاستمرارية أن الوحدة الاقتصادية وجدت لتستمر وأن الوحدة الاقتصادية مستمرة في عملياتها لفترة من الزمن تكفي لإنجاز تعهداتها الموجودة، في ظل غياب دليل موضوعي على عكس ذلك. وترتيبًا على ذلك يتم تقييم الموجودات على أساس التكلفة التاريخية ويتم تجاهل قيم التصفية للموجودات والمطلوبات وآثارها على الدخل، فضلاً عن أن التمييز بين الموجودات الثابتة والموجودات المتداولة والمطلوبات قصيرة الأجل والمطلوبات طويلة الأجل هو نتيجة لتطبيق مبدأ استمرارية الوحدة الاقتصادية.</a:t>
            </a:r>
          </a:p>
          <a:p>
            <a:pPr marL="0" indent="0">
              <a:lnSpc>
                <a:spcPct val="100000"/>
              </a:lnSpc>
              <a:buNone/>
            </a:pPr>
            <a:endParaRPr lang="ar-IQ" b="1" dirty="0">
              <a:solidFill>
                <a:schemeClr val="bg1"/>
              </a:solidFill>
            </a:endParaRPr>
          </a:p>
          <a:p>
            <a:pPr marL="0" indent="0">
              <a:lnSpc>
                <a:spcPct val="100000"/>
              </a:lnSpc>
              <a:buNone/>
            </a:pPr>
            <a:endParaRPr lang="ar-IQ" b="1" dirty="0">
              <a:solidFill>
                <a:schemeClr val="bg1"/>
              </a:solidFill>
            </a:endParaRPr>
          </a:p>
        </p:txBody>
      </p:sp>
    </p:spTree>
    <p:extLst>
      <p:ext uri="{BB962C8B-B14F-4D97-AF65-F5344CB8AC3E}">
        <p14:creationId xmlns:p14="http://schemas.microsoft.com/office/powerpoint/2010/main" val="1862530607"/>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a:bodyPr>
          <a:lstStyle/>
          <a:p>
            <a:pPr algn="just" rtl="1">
              <a:lnSpc>
                <a:spcPct val="115000"/>
              </a:lnSpc>
              <a:spcAft>
                <a:spcPts val="800"/>
              </a:spcAft>
            </a:pP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الفروض المحاسبية الأساسية </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Accounting assumptions</a:t>
            </a: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gn="just" rtl="1">
              <a:lnSpc>
                <a:spcPct val="115000"/>
              </a:lnSpc>
              <a:spcAft>
                <a:spcPts val="800"/>
              </a:spcAft>
              <a:buNone/>
            </a:pPr>
            <a:r>
              <a:rPr lang="ar-IQ" b="1" dirty="0">
                <a:solidFill>
                  <a:srgbClr val="FF0000"/>
                </a:solidFill>
              </a:rPr>
              <a:t>1. فرض الوحدة المحاسبية (الشخصية المعنوية) </a:t>
            </a:r>
            <a:r>
              <a:rPr lang="en-US" b="1" dirty="0">
                <a:solidFill>
                  <a:srgbClr val="FF0000"/>
                </a:solidFill>
              </a:rPr>
              <a:t>The Accounting Entity Assumption</a:t>
            </a:r>
          </a:p>
          <a:p>
            <a:pPr marL="0" indent="0" algn="just" rtl="1">
              <a:lnSpc>
                <a:spcPct val="115000"/>
              </a:lnSpc>
              <a:spcAft>
                <a:spcPts val="800"/>
              </a:spcAft>
              <a:buNone/>
            </a:pPr>
            <a:r>
              <a:rPr lang="ar-IQ" b="1" dirty="0">
                <a:solidFill>
                  <a:schemeClr val="bg1"/>
                </a:solidFill>
              </a:rPr>
              <a:t>من وجهة نظر المحاسبة، تعامل كل وحدة اقتصادية على أنها وحدة منفصلة عن مالكيها وعن الوحدات الاخرى ولها شخصيتها المعنوية المستقلة استقلالا تامًا عن مالكها بصرف النظر عن الشكل القانوني لها. ولذلك فلكل وحدة اقتصادية سجلاتها المحاسبية، ونظامها المحاسبي من تحديد، وقياس، وتسجيل.</a:t>
            </a:r>
          </a:p>
          <a:p>
            <a:pPr marL="0" indent="0" algn="just" rtl="1">
              <a:lnSpc>
                <a:spcPct val="115000"/>
              </a:lnSpc>
              <a:spcAft>
                <a:spcPts val="800"/>
              </a:spcAft>
              <a:buNone/>
            </a:pPr>
            <a:r>
              <a:rPr lang="ar-IQ" b="1" dirty="0">
                <a:solidFill>
                  <a:srgbClr val="FF0000"/>
                </a:solidFill>
              </a:rPr>
              <a:t>2. فرض الاستمرارية </a:t>
            </a:r>
            <a:r>
              <a:rPr lang="en-US" b="1" dirty="0">
                <a:solidFill>
                  <a:srgbClr val="FF0000"/>
                </a:solidFill>
              </a:rPr>
              <a:t>Concern Assumption</a:t>
            </a:r>
          </a:p>
          <a:p>
            <a:pPr marL="0" indent="0" algn="just" rtl="1">
              <a:lnSpc>
                <a:spcPct val="115000"/>
              </a:lnSpc>
              <a:spcAft>
                <a:spcPts val="800"/>
              </a:spcAft>
              <a:buNone/>
            </a:pPr>
            <a:r>
              <a:rPr lang="ar-IQ" b="1" dirty="0">
                <a:solidFill>
                  <a:schemeClr val="bg1"/>
                </a:solidFill>
              </a:rPr>
              <a:t>يقصد بالاستمرارية أن الوحدة الاقتصادية وجدت لتستمر وأن الوحدة الاقتصادية مستمرة في عملياتها لفترة من الزمن تكفي لإنجاز تعهداتها الموجودة، في ظل غياب دليل موضوعي على عكس ذلك. وترتيبًا على ذلك يتم تقييم الموجودات على أساس التكلفة التاريخية ويتم تجاهل قيم التصفية للموجودات والمطلوبات وآثارها على الدخل، فضلاً عن أن التمييز بين الموجودات الثابتة والموجودات المتداولة والمطلوبات قصيرة الأجل والمطلوبات طويلة الأجل هو نتيجة لتطبيق مبدأ استمرارية الوحدة الاقتصادية.</a:t>
            </a:r>
          </a:p>
          <a:p>
            <a:pPr marL="0" indent="0">
              <a:lnSpc>
                <a:spcPct val="100000"/>
              </a:lnSpc>
              <a:buNone/>
            </a:pPr>
            <a:endParaRPr lang="ar-IQ" b="1" dirty="0">
              <a:solidFill>
                <a:schemeClr val="bg1"/>
              </a:solidFill>
            </a:endParaRPr>
          </a:p>
          <a:p>
            <a:pPr marL="0" indent="0">
              <a:lnSpc>
                <a:spcPct val="100000"/>
              </a:lnSpc>
              <a:buNone/>
            </a:pPr>
            <a:endParaRPr lang="ar-IQ" b="1" dirty="0">
              <a:solidFill>
                <a:schemeClr val="bg1"/>
              </a:solidFill>
            </a:endParaRPr>
          </a:p>
        </p:txBody>
      </p:sp>
    </p:spTree>
    <p:extLst>
      <p:ext uri="{BB962C8B-B14F-4D97-AF65-F5344CB8AC3E}">
        <p14:creationId xmlns:p14="http://schemas.microsoft.com/office/powerpoint/2010/main" val="4152061697"/>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A377B682-08FF-4168-9428-D761F6894906}"/>
              </a:ext>
            </a:extLst>
          </p:cNvPr>
          <p:cNvSpPr txBox="1"/>
          <p:nvPr/>
        </p:nvSpPr>
        <p:spPr>
          <a:xfrm>
            <a:off x="811161" y="690654"/>
            <a:ext cx="10279625" cy="4620560"/>
          </a:xfrm>
          <a:prstGeom prst="rect">
            <a:avLst/>
          </a:prstGeom>
          <a:noFill/>
        </p:spPr>
        <p:txBody>
          <a:bodyPr wrap="square">
            <a:spAutoFit/>
          </a:bodyPr>
          <a:lstStyle/>
          <a:p>
            <a:pPr lvl="0" algn="just" rtl="1">
              <a:lnSpc>
                <a:spcPct val="115000"/>
              </a:lnSpc>
              <a:spcAft>
                <a:spcPts val="800"/>
              </a:spcAft>
            </a:pPr>
            <a:r>
              <a:rPr lang="ar-IQ"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فرض وحدة القياس النقدي </a:t>
            </a:r>
            <a:r>
              <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Monetary Unit. Assumption</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15000"/>
              </a:lnSpc>
              <a:spcAft>
                <a:spcPts val="800"/>
              </a:spcAft>
            </a:pPr>
            <a:r>
              <a:rPr lang="ar-IQ"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والذي يعني أن المحاسبة المالية تقوم بقياس الموارد (الموجودات) والتعهدات (المطلوبات) والتغيرات فيها (الدخل) في شكل وحدات نقدية باعتبار أن النقود تعتبر وحدة قياس نمطية ملائمة لتحديد وتقرير تأثير العمليات المختلفة.</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800"/>
              </a:spcAft>
            </a:pPr>
            <a:r>
              <a:rPr lang="ar-IQ"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 فرض الفترة المحاسبية (الدورية) </a:t>
            </a:r>
            <a:r>
              <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Time- period assumption (periodicity)</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15000"/>
              </a:lnSpc>
              <a:spcAft>
                <a:spcPts val="800"/>
              </a:spcAft>
            </a:pPr>
            <a:r>
              <a:rPr lang="ar-IQ"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لكي يتم قياس نتيجة نشاط الوحدة الاقتصادية بدقة تامة فإن الأمر يستلزم الانتظار حتى يتم تصفية أعمال هذه الوحدة الاقتصادية، وهو الأمر الذي يعد غير منطقي أو عملي نظرًا للحاجة الملحة لمستخدمي المعلومات المحاسبية لمعرفة نتيجة أعمال الوحدة الاقتصادية أولا بأول حتى يستطيعوا التصرف في ظل رؤية واضحة واتخاذ قرارات اقتصادية سليمة. لذلك يتم تقسيم حياة الوحدة الاقتصادية إلى فترات دورية غالبًا ما تكون (سنة مالية) وفي نهاية كل فترة يتم اعداد القوائم المالية الخاصة بها</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102786"/>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a:bodyPr>
          <a:lstStyle/>
          <a:p>
            <a:pPr algn="just" rtl="1">
              <a:lnSpc>
                <a:spcPct val="115000"/>
              </a:lnSpc>
              <a:spcAft>
                <a:spcPts val="800"/>
              </a:spcAft>
            </a:pP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المبادئ المحاسبية </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Accounting Principles</a:t>
            </a:r>
            <a:r>
              <a:rPr lang="ar-SA"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gn="just" rtl="1">
              <a:lnSpc>
                <a:spcPct val="115000"/>
              </a:lnSpc>
              <a:spcAft>
                <a:spcPts val="800"/>
              </a:spcAft>
              <a:buNone/>
            </a:pPr>
            <a:r>
              <a:rPr lang="ar-IQ" b="1" dirty="0" smtClean="0">
                <a:solidFill>
                  <a:srgbClr val="FF0000"/>
                </a:solidFill>
              </a:rPr>
              <a:t>1. التكلفة </a:t>
            </a:r>
            <a:r>
              <a:rPr lang="ar-IQ" b="1" dirty="0">
                <a:solidFill>
                  <a:srgbClr val="FF0000"/>
                </a:solidFill>
              </a:rPr>
              <a:t>التاريخية </a:t>
            </a:r>
            <a:r>
              <a:rPr lang="en-US" b="1" dirty="0">
                <a:solidFill>
                  <a:srgbClr val="FF0000"/>
                </a:solidFill>
              </a:rPr>
              <a:t>Historical Cost</a:t>
            </a:r>
          </a:p>
          <a:p>
            <a:pPr marL="0" indent="0" algn="just" rtl="1">
              <a:lnSpc>
                <a:spcPct val="115000"/>
              </a:lnSpc>
              <a:spcAft>
                <a:spcPts val="800"/>
              </a:spcAft>
              <a:buNone/>
            </a:pPr>
            <a:r>
              <a:rPr lang="ar-IQ" b="1" dirty="0">
                <a:solidFill>
                  <a:schemeClr val="bg1"/>
                </a:solidFill>
              </a:rPr>
              <a:t>يعني مبدأ التكلفة التاريخية أن المعاملة المالية تثبت على أساس كمية النقود الفعلية (التكلفة) التي استخدمت في التبادل لتلك المعاملة. بعد إثبات تلك المعاملة فإن التكلفة تقيد في السجلات المحاسبية وتظل على ما هي عليه دون النظر إلى أي تغيير لا حق قد يحدث (فيما عدا الاستخدام) في قيمة تلك المعاملة. </a:t>
            </a:r>
          </a:p>
          <a:p>
            <a:pPr marL="0" indent="0" algn="just" rtl="1">
              <a:lnSpc>
                <a:spcPct val="115000"/>
              </a:lnSpc>
              <a:spcAft>
                <a:spcPts val="800"/>
              </a:spcAft>
              <a:buNone/>
            </a:pPr>
            <a:r>
              <a:rPr lang="ar-IQ" b="1" dirty="0">
                <a:solidFill>
                  <a:srgbClr val="FF0000"/>
                </a:solidFill>
              </a:rPr>
              <a:t>2. التحقق (الاعتراف بالإيراد)  </a:t>
            </a:r>
            <a:r>
              <a:rPr lang="en-US" b="1" dirty="0">
                <a:solidFill>
                  <a:srgbClr val="FF0000"/>
                </a:solidFill>
              </a:rPr>
              <a:t>Revenue Recognition</a:t>
            </a:r>
          </a:p>
          <a:p>
            <a:pPr marL="0" indent="0" algn="just" rtl="1">
              <a:lnSpc>
                <a:spcPct val="115000"/>
              </a:lnSpc>
              <a:spcAft>
                <a:spcPts val="800"/>
              </a:spcAft>
              <a:buNone/>
            </a:pPr>
            <a:r>
              <a:rPr lang="ar-IQ" b="1" dirty="0">
                <a:solidFill>
                  <a:schemeClr val="bg1"/>
                </a:solidFill>
              </a:rPr>
              <a:t>يعني هذا المبدأ أن الوحدة الاقتصادية لا تعترف بالإيراد وتسجله في سجلاتها إلا بعد تحققه فعلاً، ويتم تحديد نقطة تحقق الإيرادات عند حدوث واقعة البيع او تقديم الخدمة ويتم ذلك عند تسليم السلعة المباعة أو تقديم الخدمة، حيث أنه عند هذه النقطة تتم عملية التبادل المادي ويتوفر دليل موضوعي على تحقق الإيراد، وهناك بعض الحالات يعترف بالإيراد بغير هذه المواضع.</a:t>
            </a:r>
          </a:p>
        </p:txBody>
      </p:sp>
    </p:spTree>
    <p:extLst>
      <p:ext uri="{BB962C8B-B14F-4D97-AF65-F5344CB8AC3E}">
        <p14:creationId xmlns:p14="http://schemas.microsoft.com/office/powerpoint/2010/main" val="2216280490"/>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A377B682-08FF-4168-9428-D761F6894906}"/>
              </a:ext>
            </a:extLst>
          </p:cNvPr>
          <p:cNvSpPr txBox="1"/>
          <p:nvPr/>
        </p:nvSpPr>
        <p:spPr>
          <a:xfrm>
            <a:off x="811161" y="690654"/>
            <a:ext cx="10279625" cy="5038110"/>
          </a:xfrm>
          <a:prstGeom prst="rect">
            <a:avLst/>
          </a:prstGeom>
          <a:noFill/>
        </p:spPr>
        <p:txBody>
          <a:bodyPr wrap="square">
            <a:spAutoFit/>
          </a:bodyPr>
          <a:lstStyle/>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3.	المقابلة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Matching  </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نتيجة لتقسيم حياة الوحدة الاقتصادية إلى فترات دورية فإن الأمر يتطلب لتحديد صافي دخل الفترة المحاسبية أن يحمل إيراد الفترة بجميع المصروفات التي ساهمت في تحقيق هذا الإيراد بغض النظر عن واقعة تسديد هذا المصروف. وهذا ما يعرف بمبدأ مقابلة الإيراد بالمصروف، وهو من المبادئ المحاسبية الهامة والتي تعتمد عليها كثير من الإجراءات المحاسبية التي ترتبط بتحديد نتائج الأعمال في نهاية الفترة.</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4.	الإفصاح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Disclosure</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ويعني هذا المبدأ أنه عند إعداد القوائم المالية يجب أن يكون هناك علانية تامة، بحيث لا يتم إخفاء أي معلومات أو بيانات قد تضر بالمستفيدين من هذه القوائم، أو قد تساهم في اتخاذ قرار معين. ويجب على المحاسب أن يلتزم جانب الحياد عند إعداد هذه القوائم وذلك بالإفصاح التام عن جميع المعلومات بغض النظر عن مدى تأثيرها على هذه القوائم.</a:t>
            </a:r>
          </a:p>
        </p:txBody>
      </p:sp>
    </p:spTree>
    <p:extLst>
      <p:ext uri="{BB962C8B-B14F-4D97-AF65-F5344CB8AC3E}">
        <p14:creationId xmlns:p14="http://schemas.microsoft.com/office/powerpoint/2010/main" val="4565221"/>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a:bodyPr>
          <a:lstStyle/>
          <a:p>
            <a:pPr algn="just" rtl="1">
              <a:lnSpc>
                <a:spcPct val="115000"/>
              </a:lnSpc>
              <a:spcAft>
                <a:spcPts val="800"/>
              </a:spcAft>
            </a:pP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القيود او المحددات المحاسبية </a:t>
            </a:r>
            <a:r>
              <a:rPr lang="ar-SA"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Accounting entries or limitations</a:t>
            </a:r>
            <a:r>
              <a:rPr lang="ar-SA"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gn="just" rtl="1">
              <a:lnSpc>
                <a:spcPct val="100000"/>
              </a:lnSpc>
              <a:spcAft>
                <a:spcPts val="800"/>
              </a:spcAft>
              <a:buNone/>
            </a:pPr>
            <a:r>
              <a:rPr lang="ar-IQ" b="1" dirty="0">
                <a:solidFill>
                  <a:srgbClr val="FF0000"/>
                </a:solidFill>
              </a:rPr>
              <a:t>1. التكلفة / المنفعة </a:t>
            </a:r>
            <a:r>
              <a:rPr lang="en-US" b="1" dirty="0">
                <a:solidFill>
                  <a:srgbClr val="FF0000"/>
                </a:solidFill>
              </a:rPr>
              <a:t>Cost Benefit</a:t>
            </a:r>
          </a:p>
          <a:p>
            <a:pPr marL="0" indent="0" algn="just" rtl="1">
              <a:lnSpc>
                <a:spcPct val="100000"/>
              </a:lnSpc>
              <a:spcAft>
                <a:spcPts val="800"/>
              </a:spcAft>
              <a:buNone/>
            </a:pPr>
            <a:r>
              <a:rPr lang="ar-IQ" sz="2000" b="1" dirty="0">
                <a:solidFill>
                  <a:schemeClr val="bg1"/>
                </a:solidFill>
              </a:rPr>
              <a:t>عند إعداد المعلومات المحاسبية ينبغي على الوحدة الاقتصادية الموازنة تكاليف اعداها والمنافع المتوقع ان تستمد من استخدام هذه المعلومات، بحيث تفوق منافعها تكاليف اعدادها.</a:t>
            </a:r>
          </a:p>
          <a:p>
            <a:pPr marL="0" indent="0" algn="just" rtl="1">
              <a:lnSpc>
                <a:spcPct val="100000"/>
              </a:lnSpc>
              <a:spcAft>
                <a:spcPts val="800"/>
              </a:spcAft>
              <a:buNone/>
            </a:pPr>
            <a:r>
              <a:rPr lang="ar-IQ" b="1" dirty="0">
                <a:solidFill>
                  <a:srgbClr val="FF0000"/>
                </a:solidFill>
              </a:rPr>
              <a:t>2. الأهمية النسبية </a:t>
            </a:r>
            <a:r>
              <a:rPr lang="en-US" b="1" dirty="0">
                <a:solidFill>
                  <a:srgbClr val="FF0000"/>
                </a:solidFill>
              </a:rPr>
              <a:t>Materiality </a:t>
            </a:r>
          </a:p>
          <a:p>
            <a:pPr marL="0" indent="0" algn="just" rtl="1">
              <a:lnSpc>
                <a:spcPct val="100000"/>
              </a:lnSpc>
              <a:spcAft>
                <a:spcPts val="800"/>
              </a:spcAft>
              <a:buNone/>
            </a:pPr>
            <a:r>
              <a:rPr lang="ar-IQ" sz="2000" b="1" dirty="0">
                <a:solidFill>
                  <a:schemeClr val="bg1"/>
                </a:solidFill>
              </a:rPr>
              <a:t>يقصد بالأهمية النسبية أن الاهتمام بتوفير الدقة في معالجة وتحليل المعلومات المحاسبية يتوقف على مدى أهميتها النسبية على قائمة الدخل وقائمة المركز المالي. ففي حين أنه يجب من الناحية النظرية معالجة جميع العناصر كبرت أم صغرت بنفس الطريقة، إلا أنه في الواقع العملي كثيرًا ما تهمل الطريقة الصحيحة للمعالجة عند ما ترتبط بقيم صغيرة نسبيا. </a:t>
            </a:r>
          </a:p>
          <a:p>
            <a:pPr marL="0" indent="0" algn="just" rtl="1">
              <a:lnSpc>
                <a:spcPct val="100000"/>
              </a:lnSpc>
              <a:spcAft>
                <a:spcPts val="800"/>
              </a:spcAft>
              <a:buNone/>
            </a:pPr>
            <a:r>
              <a:rPr lang="ar-IQ" b="1" dirty="0">
                <a:solidFill>
                  <a:srgbClr val="FF0000"/>
                </a:solidFill>
              </a:rPr>
              <a:t>3. التحفظ (الحيطة والحذر) </a:t>
            </a:r>
            <a:r>
              <a:rPr lang="en-US" b="1" dirty="0">
                <a:solidFill>
                  <a:srgbClr val="FF0000"/>
                </a:solidFill>
              </a:rPr>
              <a:t>Conservatism </a:t>
            </a:r>
          </a:p>
          <a:p>
            <a:pPr marL="0" indent="0" algn="just" rtl="1">
              <a:lnSpc>
                <a:spcPct val="100000"/>
              </a:lnSpc>
              <a:spcAft>
                <a:spcPts val="800"/>
              </a:spcAft>
              <a:buNone/>
            </a:pPr>
            <a:r>
              <a:rPr lang="ar-IQ" sz="2000" b="1" dirty="0">
                <a:solidFill>
                  <a:schemeClr val="bg1"/>
                </a:solidFill>
              </a:rPr>
              <a:t>في الكثير من المواقف المتعلقة بتقييم الموجودات وتحديد الدخل، تكون هناك عدة قيم تمثل بدائل في مجال التقييم. وفي هذه الحالة فإن المحاسب عليه عدم أخذ الأرباح المتوقعة في الاعتبار إلا عند تحققها فعلا. بينما تكوين مخصصات للخسائر المتوقعة.</a:t>
            </a:r>
          </a:p>
        </p:txBody>
      </p:sp>
    </p:spTree>
    <p:extLst>
      <p:ext uri="{BB962C8B-B14F-4D97-AF65-F5344CB8AC3E}">
        <p14:creationId xmlns:p14="http://schemas.microsoft.com/office/powerpoint/2010/main" val="2009804284"/>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a:bodyPr>
          <a:lstStyle/>
          <a:p>
            <a:pPr algn="just" rtl="1">
              <a:lnSpc>
                <a:spcPct val="115000"/>
              </a:lnSpc>
              <a:spcAft>
                <a:spcPts val="800"/>
              </a:spcAft>
            </a:pP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المفاهيم والمصطلحات الأساسية في المحاسبة:</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gn="just" rtl="1">
              <a:lnSpc>
                <a:spcPct val="100000"/>
              </a:lnSpc>
              <a:spcAft>
                <a:spcPts val="800"/>
              </a:spcAft>
              <a:buNone/>
            </a:pPr>
            <a:r>
              <a:rPr lang="ar-IQ" b="1" dirty="0">
                <a:solidFill>
                  <a:srgbClr val="FF0000"/>
                </a:solidFill>
              </a:rPr>
              <a:t>العملية المالية:</a:t>
            </a:r>
          </a:p>
          <a:p>
            <a:pPr marL="0" indent="0" algn="just" rtl="1">
              <a:lnSpc>
                <a:spcPct val="100000"/>
              </a:lnSpc>
              <a:spcAft>
                <a:spcPts val="800"/>
              </a:spcAft>
              <a:buNone/>
            </a:pPr>
            <a:r>
              <a:rPr lang="ar-IQ" sz="2000" b="1" dirty="0">
                <a:solidFill>
                  <a:schemeClr val="bg1"/>
                </a:solidFill>
              </a:rPr>
              <a:t>هي عملية تبادل السلع والخدمات ذات المنفعة بين طرفين هما الوحدة الاقتصادية والغير، أو قد تتم العملية المالية داخل الوحدة نفسها، وغالباً ما تكون وسيلة التبادل هذه هي النقود. والتي بواسطتها يتم تسجيل قيمة العملية في الدفاتر المحاسبية.</a:t>
            </a:r>
          </a:p>
          <a:p>
            <a:pPr marL="0" indent="0" algn="just" rtl="1">
              <a:lnSpc>
                <a:spcPct val="100000"/>
              </a:lnSpc>
              <a:spcAft>
                <a:spcPts val="800"/>
              </a:spcAft>
              <a:buNone/>
            </a:pPr>
            <a:r>
              <a:rPr lang="ar-IQ" b="1" dirty="0">
                <a:solidFill>
                  <a:srgbClr val="FF0000"/>
                </a:solidFill>
              </a:rPr>
              <a:t>الموجودات</a:t>
            </a:r>
            <a:r>
              <a:rPr lang="en-US" b="1" dirty="0">
                <a:solidFill>
                  <a:srgbClr val="FF0000"/>
                </a:solidFill>
              </a:rPr>
              <a:t>Assets  </a:t>
            </a:r>
          </a:p>
          <a:p>
            <a:pPr marL="0" indent="0" algn="just" rtl="1">
              <a:lnSpc>
                <a:spcPct val="100000"/>
              </a:lnSpc>
              <a:spcAft>
                <a:spcPts val="800"/>
              </a:spcAft>
              <a:buNone/>
            </a:pPr>
            <a:r>
              <a:rPr lang="ar-IQ" sz="2000" b="1" dirty="0">
                <a:solidFill>
                  <a:schemeClr val="bg1"/>
                </a:solidFill>
              </a:rPr>
              <a:t>هي كل ما تملكه الوحدة الاقتصادية من حقوق وموارد وله قيمة نقدية، سواء كانت هذه الحقوق والموارد ضمن حوزتها وتداولها أو كانت في ذمة الغير، حيث تعبر الموجودات عن أوجه الاستثمارات في أموال الوحدة الاقتصادية سواء كانت داخلها أو خارجها. وتنقسم الموجودات إلى قسمين: - موجودات ثابتة (طويلة الأجل) حيث تستغل داخل الوحدة الاقتصادية لأكثر من فترة مالية واحدة كالآلات والعقارات والأثاث وغيرها.</a:t>
            </a:r>
          </a:p>
          <a:p>
            <a:pPr marL="0" indent="0" algn="just" rtl="1">
              <a:lnSpc>
                <a:spcPct val="100000"/>
              </a:lnSpc>
              <a:spcAft>
                <a:spcPts val="800"/>
              </a:spcAft>
              <a:buNone/>
            </a:pPr>
            <a:r>
              <a:rPr lang="ar-IQ" sz="2000" b="1" dirty="0">
                <a:solidFill>
                  <a:schemeClr val="bg1"/>
                </a:solidFill>
              </a:rPr>
              <a:t>موجودات متداولة (قصيرة الأجل) وهي الموجودات التي يتم الحصول عليها لغرض القيام بالعملية الإنتاجية أو لغرض المتاجرة خلال فترة مالية واحدة أو كالنقدية الموجودة في الخزينة أو البنك وكذلك المدينون " عملاء الوحدة الاقتصادية " والبضاعة الجاهزة لغرض البيع.</a:t>
            </a:r>
          </a:p>
          <a:p>
            <a:pPr marL="0" indent="0" algn="just" rtl="1">
              <a:lnSpc>
                <a:spcPct val="100000"/>
              </a:lnSpc>
              <a:spcAft>
                <a:spcPts val="800"/>
              </a:spcAft>
              <a:buNone/>
            </a:pPr>
            <a:endParaRPr lang="ar-IQ" sz="2000" b="1" dirty="0">
              <a:solidFill>
                <a:schemeClr val="bg1"/>
              </a:solidFill>
            </a:endParaRPr>
          </a:p>
        </p:txBody>
      </p:sp>
    </p:spTree>
    <p:extLst>
      <p:ext uri="{BB962C8B-B14F-4D97-AF65-F5344CB8AC3E}">
        <p14:creationId xmlns:p14="http://schemas.microsoft.com/office/powerpoint/2010/main" val="1268068101"/>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A377B682-08FF-4168-9428-D761F6894906}"/>
              </a:ext>
            </a:extLst>
          </p:cNvPr>
          <p:cNvSpPr txBox="1"/>
          <p:nvPr/>
        </p:nvSpPr>
        <p:spPr>
          <a:xfrm>
            <a:off x="811161" y="690654"/>
            <a:ext cx="10279625" cy="4393832"/>
          </a:xfrm>
          <a:prstGeom prst="rect">
            <a:avLst/>
          </a:prstGeom>
          <a:noFill/>
        </p:spPr>
        <p:txBody>
          <a:bodyPr wrap="square">
            <a:spAutoFit/>
          </a:bodyPr>
          <a:lstStyle/>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المطلوبات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Liabilities</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عبارة عن الالتزامات أو التعهدات على الوحدة الاقتصادية تجاه الغير مقابل حصولها على سلع أو خدمات أو قروض وتنقسم الى قسمين:</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أ-المطلوبات الثابتة/ طويلة الأجل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Fixed liabilities:</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هي الالتزامات التي يستحق سدادها خلال فترة زمنية تزيد عن سنة مالية واحدة مثل القروض العقارية او الصناعية والسندات وأوراق الدفع طويلة الأجل.</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ب- المطلوبات المتداولة/ قصيرة الأجل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Current Liabilities:</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هي المبالغ المستحقة للسداد خلال السنة المالية او ما على الوحدة الاقتصادية من التزامات يلزم تسديدها خلال السنة المالية مثل قرض تجاري (قرض قصير الأجل) </a:t>
            </a:r>
          </a:p>
        </p:txBody>
      </p:sp>
    </p:spTree>
    <p:extLst>
      <p:ext uri="{BB962C8B-B14F-4D97-AF65-F5344CB8AC3E}">
        <p14:creationId xmlns:p14="http://schemas.microsoft.com/office/powerpoint/2010/main" val="4088080161"/>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A377B682-08FF-4168-9428-D761F6894906}"/>
              </a:ext>
            </a:extLst>
          </p:cNvPr>
          <p:cNvSpPr txBox="1"/>
          <p:nvPr/>
        </p:nvSpPr>
        <p:spPr>
          <a:xfrm>
            <a:off x="811161" y="690654"/>
            <a:ext cx="10279625" cy="6092758"/>
          </a:xfrm>
          <a:prstGeom prst="rect">
            <a:avLst/>
          </a:prstGeom>
          <a:noFill/>
        </p:spPr>
        <p:txBody>
          <a:bodyPr wrap="square">
            <a:spAutoFit/>
          </a:bodyPr>
          <a:lstStyle/>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حقوق الملكية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Owner’s Equity</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هي عبارة عما يملكه أصحاب الوحدة الاقتصادية من اموال فيها، أو هي عبارة عن الالتزامات على الوحدة الاقتصادية تجاه ملاكها وهي تشمل المبلغ الذي تم استثماره بالإضافة الى الأرباح التي حققها المشروع.</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المصروفات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Expenses</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هي التدفقات المالية الخارجة من الوحدة المحاسبية والتي تؤدى إلى نقص أحد الموجودات أو زيادة أحد المطلوبات أو كلاهما معاً أي هي مبالغ تدفعها الوحدة لغرض تسهيل أداء أنشطتها المختلفة. وتنقسم إلى قسمين: </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مصروفات رأسمالية: هي مبالغ تدفعها الوحدة الاقتصادية للحصول على سلع أو موجودات أو منافع طويلة الأجل " مثل شراء الأراضي، المباني، السيارات ".</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مصروفات إيراديه: وهي مبالغ تنفقها الوحدة الاقتصادية لغرض الحصول على السلع والخدمات ذات الاستخدامات قصيرة الأجل والتي لا تتعدى الفترة المالية الواحدة وذلك لغرض الحصول على الإيراد السنوي.</a:t>
            </a:r>
          </a:p>
        </p:txBody>
      </p:sp>
    </p:spTree>
    <p:extLst>
      <p:ext uri="{BB962C8B-B14F-4D97-AF65-F5344CB8AC3E}">
        <p14:creationId xmlns:p14="http://schemas.microsoft.com/office/powerpoint/2010/main" val="2060433535"/>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A377B682-08FF-4168-9428-D761F6894906}"/>
              </a:ext>
            </a:extLst>
          </p:cNvPr>
          <p:cNvSpPr txBox="1"/>
          <p:nvPr/>
        </p:nvSpPr>
        <p:spPr>
          <a:xfrm>
            <a:off x="811161" y="690654"/>
            <a:ext cx="10279625" cy="3339184"/>
          </a:xfrm>
          <a:prstGeom prst="rect">
            <a:avLst/>
          </a:prstGeom>
          <a:noFill/>
        </p:spPr>
        <p:txBody>
          <a:bodyPr wrap="square">
            <a:spAutoFit/>
          </a:bodyPr>
          <a:lstStyle/>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الإيرادات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Revenues </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وهي التدفقات المالية الداخلة إلى الوحدة المحاسبية والتي تؤدى لزيادة أحد الموجودات أو تخفيض أحد المطلوبات أو كلاهما معاً. وأيضاً تنقسم الإيرادات إلى قسمين:</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-إيرادات رأسمالية: وهي الأرباح أو العوائد الناتجة عن بيع أحد الموجودات الثابتة للوحدة بسعر يفوق القيمة الدفترية للموجود.</a:t>
            </a:r>
          </a:p>
          <a:p>
            <a:pPr marL="0" marR="0" lvl="0" indent="0" algn="just" defTabSz="457200" rtl="1" eaLnBrk="1" fontAlgn="auto" latinLnBrk="0" hangingPunct="1">
              <a:lnSpc>
                <a:spcPct val="115000"/>
              </a:lnSpc>
              <a:spcBef>
                <a:spcPts val="0"/>
              </a:spcBef>
              <a:spcAft>
                <a:spcPts val="800"/>
              </a:spcAft>
              <a:buClrTx/>
              <a:buSzTx/>
              <a:buFontTx/>
              <a:buNone/>
              <a:tabLst/>
              <a:defRPr/>
            </a:pPr>
            <a:r>
              <a:rPr kumimoji="0" lang="ar-IQ"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-إيرادات إيراديه: وهي الإيرادات الناتجة عن عمليات الوحدة الاقتصادية الاعتيادية كبيع السلع والخدمات خلال الفترة المحاسبية للوحدة.</a:t>
            </a:r>
          </a:p>
        </p:txBody>
      </p:sp>
    </p:spTree>
    <p:extLst>
      <p:ext uri="{BB962C8B-B14F-4D97-AF65-F5344CB8AC3E}">
        <p14:creationId xmlns:p14="http://schemas.microsoft.com/office/powerpoint/2010/main" val="920802872"/>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888311"/>
          </a:xfrm>
        </p:spPr>
        <p:txBody>
          <a:bodyPr>
            <a:normAutofit fontScale="90000"/>
          </a:bodyPr>
          <a:lstStyle/>
          <a:p>
            <a:pPr algn="ctr"/>
            <a:r>
              <a:rPr lang="ar-IQ" sz="3200" dirty="0">
                <a:solidFill>
                  <a:srgbClr val="FF0000"/>
                </a:solidFill>
                <a:latin typeface="+mn-lt"/>
              </a:rPr>
              <a:t>مفهوم المحاسبة وأهدافها </a:t>
            </a:r>
            <a:r>
              <a:rPr lang="en-US" sz="3200" dirty="0">
                <a:solidFill>
                  <a:srgbClr val="FF0000"/>
                </a:solidFill>
                <a:latin typeface="+mn-lt"/>
              </a:rPr>
              <a:t>Concept and Objectives of Accounting</a:t>
            </a:r>
            <a:endParaRPr lang="ar-IQ" sz="3200" dirty="0">
              <a:solidFill>
                <a:srgbClr val="FF0000"/>
              </a:solidFill>
              <a:latin typeface="+mn-lt"/>
            </a:endParaRPr>
          </a:p>
        </p:txBody>
      </p:sp>
      <p:sp>
        <p:nvSpPr>
          <p:cNvPr id="3" name="عنصر نائب للمحتوى 2"/>
          <p:cNvSpPr>
            <a:spLocks noGrp="1"/>
          </p:cNvSpPr>
          <p:nvPr>
            <p:ph sz="quarter" idx="13"/>
          </p:nvPr>
        </p:nvSpPr>
        <p:spPr>
          <a:xfrm>
            <a:off x="582770" y="1506829"/>
            <a:ext cx="10394707" cy="4288664"/>
          </a:xfrm>
        </p:spPr>
        <p:txBody>
          <a:bodyPr>
            <a:normAutofit lnSpcReduction="10000"/>
          </a:bodyPr>
          <a:lstStyle/>
          <a:p>
            <a:pPr marL="0" indent="0">
              <a:buNone/>
            </a:pPr>
            <a:r>
              <a:rPr lang="ar-IQ" dirty="0">
                <a:solidFill>
                  <a:schemeClr val="bg1"/>
                </a:solidFill>
              </a:rPr>
              <a:t>تعتبر المحاسبة أحد فروع العلوم الاجتماعية التي تختص </a:t>
            </a:r>
            <a:r>
              <a:rPr lang="ar-IQ" dirty="0">
                <a:solidFill>
                  <a:srgbClr val="FF0000"/>
                </a:solidFill>
              </a:rPr>
              <a:t>بإنتاج البيانات والمعلومات للوفاء باحتياجات القائمين بالتخطيط والرقابة واتخاذ القرارات.</a:t>
            </a:r>
            <a:r>
              <a:rPr lang="ar-IQ" dirty="0">
                <a:solidFill>
                  <a:schemeClr val="bg1"/>
                </a:solidFill>
              </a:rPr>
              <a:t> وحين يتم ذكر مفهوم للمحاسبة نجد أن لها عدة مفاهيم </a:t>
            </a:r>
          </a:p>
          <a:p>
            <a:pPr marL="0" indent="0">
              <a:buNone/>
            </a:pPr>
            <a:r>
              <a:rPr lang="ar-IQ" dirty="0">
                <a:solidFill>
                  <a:srgbClr val="FF0000"/>
                </a:solidFill>
              </a:rPr>
              <a:t>أولاً: مفهوم يعتمد على الجانب التطبيقي: </a:t>
            </a:r>
            <a:r>
              <a:rPr lang="ar-IQ" dirty="0">
                <a:solidFill>
                  <a:schemeClr val="bg1"/>
                </a:solidFill>
              </a:rPr>
              <a:t>حيث اعتبر المحاسبة فن تسجيل وتصنيف وتلخيص الأحداث الاقتصادية وقد ركز هذا المفهوم على مسك السجلات. </a:t>
            </a:r>
          </a:p>
          <a:p>
            <a:pPr marL="0" indent="0">
              <a:buNone/>
            </a:pPr>
            <a:r>
              <a:rPr lang="ar-IQ" dirty="0">
                <a:solidFill>
                  <a:srgbClr val="FF0000"/>
                </a:solidFill>
              </a:rPr>
              <a:t>ثانيا": مفهوم يعتمد على الجانب العلمي والأكاديمي: </a:t>
            </a:r>
            <a:r>
              <a:rPr lang="ar-IQ" dirty="0">
                <a:solidFill>
                  <a:schemeClr val="bg1"/>
                </a:solidFill>
              </a:rPr>
              <a:t>حيث اعتبر المحاسبة العلم الذي يبحث في طرق تسجيل وتبويب وتحليل المعاملات المالية المختلفة للوحدة الاقتصادية لخدمة أغراض معينة.</a:t>
            </a:r>
          </a:p>
          <a:p>
            <a:pPr marL="0" indent="0">
              <a:buNone/>
            </a:pPr>
            <a:r>
              <a:rPr lang="ar-IQ" dirty="0">
                <a:solidFill>
                  <a:srgbClr val="FF0000"/>
                </a:solidFill>
              </a:rPr>
              <a:t>ثالثا": مفهوم يعتمد ان المحاسبة كنظام للمعلومات: </a:t>
            </a:r>
            <a:r>
              <a:rPr lang="ar-IQ" dirty="0">
                <a:solidFill>
                  <a:schemeClr val="bg1"/>
                </a:solidFill>
              </a:rPr>
              <a:t>يختص بتوليد المعلومات ذات الطابع الاقتصادي أو المعلومات المرتبطة بالأحداث التي تنطوي على الاختيار من بين الاستخدامات البديلة للموارد الاقتصادية المحدودة.</a:t>
            </a:r>
          </a:p>
          <a:p>
            <a:pPr marL="0" indent="0">
              <a:buNone/>
            </a:pPr>
            <a:endParaRPr lang="ar-IQ" dirty="0">
              <a:solidFill>
                <a:schemeClr val="bg1"/>
              </a:solidFill>
            </a:endParaRPr>
          </a:p>
        </p:txBody>
      </p:sp>
    </p:spTree>
    <p:extLst>
      <p:ext uri="{BB962C8B-B14F-4D97-AF65-F5344CB8AC3E}">
        <p14:creationId xmlns:p14="http://schemas.microsoft.com/office/powerpoint/2010/main" val="4116367888"/>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12605" y="618518"/>
            <a:ext cx="9734805" cy="679340"/>
          </a:xfrm>
        </p:spPr>
        <p:txBody>
          <a:bodyPr>
            <a:normAutofit/>
          </a:bodyPr>
          <a:lstStyle/>
          <a:p>
            <a:pPr algn="ctr"/>
            <a:r>
              <a:rPr lang="ar-IQ" sz="3200" dirty="0">
                <a:solidFill>
                  <a:srgbClr val="FF0000"/>
                </a:solidFill>
              </a:rPr>
              <a:t>تعاريف المحاسبة </a:t>
            </a:r>
            <a:r>
              <a:rPr lang="en-US" sz="3200" dirty="0">
                <a:solidFill>
                  <a:srgbClr val="FF0000"/>
                </a:solidFill>
              </a:rPr>
              <a:t>Accounting definitions</a:t>
            </a:r>
            <a:endParaRPr lang="ar-IQ" sz="3200" dirty="0">
              <a:solidFill>
                <a:srgbClr val="FF0000"/>
              </a:solidFill>
            </a:endParaRPr>
          </a:p>
        </p:txBody>
      </p:sp>
      <p:sp>
        <p:nvSpPr>
          <p:cNvPr id="7" name="مربع نص 6">
            <a:extLst>
              <a:ext uri="{FF2B5EF4-FFF2-40B4-BE49-F238E27FC236}">
                <a16:creationId xmlns:a16="http://schemas.microsoft.com/office/drawing/2014/main" xmlns="" id="{D3677924-A3D9-4752-90EA-6153F95D02F2}"/>
              </a:ext>
            </a:extLst>
          </p:cNvPr>
          <p:cNvSpPr txBox="1"/>
          <p:nvPr/>
        </p:nvSpPr>
        <p:spPr>
          <a:xfrm>
            <a:off x="1144590" y="1524025"/>
            <a:ext cx="9902820" cy="4401205"/>
          </a:xfrm>
          <a:prstGeom prst="rect">
            <a:avLst/>
          </a:prstGeom>
          <a:noFill/>
        </p:spPr>
        <p:txBody>
          <a:bodyPr wrap="square">
            <a:spAutoFit/>
          </a:bodyPr>
          <a:lstStyle/>
          <a:p>
            <a:pPr algn="r"/>
            <a:r>
              <a:rPr lang="ar-IQ" sz="2800" b="1" dirty="0">
                <a:solidFill>
                  <a:schemeClr val="bg1"/>
                </a:solidFill>
              </a:rPr>
              <a:t>ووفقا للمفهوم الاخير فقد عرفت جمعية المحاسبة الأمريكية المحاسبة: "هي عملية </a:t>
            </a:r>
            <a:r>
              <a:rPr lang="ar-IQ" sz="2800" b="1" dirty="0">
                <a:solidFill>
                  <a:srgbClr val="FF0000"/>
                </a:solidFill>
              </a:rPr>
              <a:t>تحديد وقياس وتسجيل وتوصيل </a:t>
            </a:r>
            <a:r>
              <a:rPr lang="ar-IQ" sz="2800" b="1" dirty="0">
                <a:solidFill>
                  <a:schemeClr val="bg1"/>
                </a:solidFill>
              </a:rPr>
              <a:t>المعلومات المالية المتعلقة بالوحدات الاقتصادية إلى المستخدمين المهتمين بتلك المعلومات لمساعدتهم في </a:t>
            </a:r>
            <a:r>
              <a:rPr lang="ar-IQ" sz="2800" b="1" dirty="0">
                <a:solidFill>
                  <a:srgbClr val="FFFF00"/>
                </a:solidFill>
              </a:rPr>
              <a:t>اتخاذ القرارات الاقتصادية السليمة".</a:t>
            </a:r>
          </a:p>
          <a:p>
            <a:pPr algn="r"/>
            <a:r>
              <a:rPr lang="ar-IQ" sz="2800" b="1" dirty="0">
                <a:solidFill>
                  <a:schemeClr val="bg1"/>
                </a:solidFill>
              </a:rPr>
              <a:t>وقد عرفة مجلس المبادئ المحاسبية المحاسبة "نشاط خدمي وظيفتها الاساسية </a:t>
            </a:r>
            <a:r>
              <a:rPr lang="ar-IQ" sz="2800" b="1" dirty="0">
                <a:solidFill>
                  <a:srgbClr val="FF0000"/>
                </a:solidFill>
              </a:rPr>
              <a:t>تقديم المعلومات الكمية عن الوحدات الاقتصادية</a:t>
            </a:r>
            <a:r>
              <a:rPr lang="ar-IQ" sz="2800" b="1" dirty="0">
                <a:solidFill>
                  <a:schemeClr val="bg1"/>
                </a:solidFill>
              </a:rPr>
              <a:t> وهذه المعلومات بالأساس ذات طبيعة مالية ومطلوبة ومفيدة لغرض </a:t>
            </a:r>
            <a:r>
              <a:rPr lang="ar-IQ" sz="2800" b="1" dirty="0">
                <a:solidFill>
                  <a:srgbClr val="FFFF00"/>
                </a:solidFill>
              </a:rPr>
              <a:t>اتخاذ القرارات الاقتصادية والمفاضلة بين البدائل لفعالية ما"</a:t>
            </a:r>
          </a:p>
          <a:p>
            <a:pPr algn="r"/>
            <a:r>
              <a:rPr lang="ar-IQ" sz="2800" b="1" dirty="0">
                <a:solidFill>
                  <a:schemeClr val="bg1"/>
                </a:solidFill>
              </a:rPr>
              <a:t>مبدئياً يتبين لنا أنه لا يستطيع أي شخص أن يستغنى عن المحاسبة في حياته الخاصة حيث لا بد أن يحسب كل شخص عادي قدر مدخلاته ومقدار نفقاته ومدخراته لتحقيق أهدافه الخاصة مثلاً لشراء موبايل حديث أو سيارة أو لشراء منزل، </a:t>
            </a:r>
          </a:p>
        </p:txBody>
      </p:sp>
    </p:spTree>
    <p:extLst>
      <p:ext uri="{BB962C8B-B14F-4D97-AF65-F5344CB8AC3E}">
        <p14:creationId xmlns:p14="http://schemas.microsoft.com/office/powerpoint/2010/main" val="1777801075"/>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086377" y="1624608"/>
            <a:ext cx="8757633" cy="2827377"/>
          </a:xfrm>
          <a:prstGeom prst="rect">
            <a:avLst/>
          </a:prstGeom>
        </p:spPr>
        <p:txBody>
          <a:bodyPr wrap="square">
            <a:spAutoFit/>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kumimoji="0" lang="ar-IQ"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rPr>
              <a:t>ومن خلال ما تقدم من مفاهيم وتعاريف يمكن استنتاج التعريف الاتي للمحاسبة (</a:t>
            </a:r>
            <a:r>
              <a:rPr kumimoji="0" lang="ar-IQ"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rPr>
              <a:t>هي مجموعة من المبادئ والأسس والنظريات والمفاهيم المحاسبية التي تحكم تسجيل العمليات المالية </a:t>
            </a:r>
            <a:r>
              <a:rPr kumimoji="0" lang="ar-IQ"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rPr>
              <a:t>بطريقة منظمة وتبويبها وتلخيصها </a:t>
            </a:r>
            <a:r>
              <a:rPr kumimoji="0" lang="ar-IQ"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rPr>
              <a:t>في شكل قوائم مالية </a:t>
            </a:r>
            <a:r>
              <a:rPr kumimoji="0" lang="ar-IQ"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rPr>
              <a:t>بهدف تحديد نتيجة أعمال الوحدة الاقتصادية من ربح أو خسارة عن فترة زمنية معينة وتحديد المركز المالي في هذه الفترة</a:t>
            </a:r>
            <a:r>
              <a:rPr kumimoji="0" lang="ar-IQ"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rPr>
              <a:t> </a:t>
            </a:r>
            <a:r>
              <a:rPr kumimoji="0" lang="ar-IQ"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rPr>
              <a:t>لتمكين جميع الأطراف من اتخاذ القرارات الاقتصادية الرشيدة)</a:t>
            </a:r>
            <a:endParaRPr kumimoji="0" lang="en-US" sz="2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63433448"/>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883863"/>
          </a:xfrm>
        </p:spPr>
        <p:txBody>
          <a:bodyPr>
            <a:normAutofit fontScale="90000"/>
          </a:bodyPr>
          <a:lstStyle/>
          <a:p>
            <a:pPr algn="ctr"/>
            <a:r>
              <a:rPr lang="ar-IQ" sz="3200" dirty="0">
                <a:solidFill>
                  <a:srgbClr val="FF0000"/>
                </a:solidFill>
              </a:rPr>
              <a:t>الأهداف الرئيسية للمحاسبة </a:t>
            </a:r>
            <a:r>
              <a:rPr lang="en-US" sz="3200" dirty="0">
                <a:solidFill>
                  <a:srgbClr val="FF0000"/>
                </a:solidFill>
              </a:rPr>
              <a:t>The main goals are accounting</a:t>
            </a:r>
            <a:endParaRPr lang="ar-IQ" sz="3200" dirty="0">
              <a:solidFill>
                <a:srgbClr val="FF0000"/>
              </a:solidFill>
            </a:endParaRPr>
          </a:p>
        </p:txBody>
      </p:sp>
      <p:sp>
        <p:nvSpPr>
          <p:cNvPr id="4" name="مستطيل 3"/>
          <p:cNvSpPr/>
          <p:nvPr/>
        </p:nvSpPr>
        <p:spPr>
          <a:xfrm>
            <a:off x="1751527" y="1997839"/>
            <a:ext cx="8770511" cy="4247317"/>
          </a:xfrm>
          <a:prstGeom prst="rect">
            <a:avLst/>
          </a:prstGeom>
        </p:spPr>
        <p:txBody>
          <a:bodyPr wrap="square">
            <a:spAutoFit/>
          </a:bodyPr>
          <a:lstStyle/>
          <a:p>
            <a:pPr algn="r" rtl="1"/>
            <a:r>
              <a:rPr lang="ar-IQ" sz="2800" b="1" dirty="0">
                <a:solidFill>
                  <a:srgbClr val="FFFF00"/>
                </a:solidFill>
              </a:rPr>
              <a:t>الهدف الرئيسي الأساس للمحاسبة هو تقديم معلومات مفيدة الى المستخدمين تلبي احتياجاتهم لاتخاذ القرارات الرشيدة ومن هذا الهدف تنبثق مجموعة اهداف تغطي حاجات المستخدمين</a:t>
            </a:r>
          </a:p>
          <a:p>
            <a:pPr algn="r" rtl="1"/>
            <a:r>
              <a:rPr lang="ar-IQ" sz="2400" dirty="0">
                <a:solidFill>
                  <a:schemeClr val="bg1"/>
                </a:solidFill>
              </a:rPr>
              <a:t>1. تحديد نتيجة أعمال الوحدة الاقتصادية من ربح أو خسارة عن فترة زمنية معينة.</a:t>
            </a:r>
          </a:p>
          <a:p>
            <a:pPr algn="r" rtl="1"/>
            <a:r>
              <a:rPr lang="ar-IQ" sz="2400" dirty="0">
                <a:solidFill>
                  <a:schemeClr val="bg1"/>
                </a:solidFill>
              </a:rPr>
              <a:t>2. تحديد المركز المالي في هذه الفترة.</a:t>
            </a:r>
          </a:p>
          <a:p>
            <a:pPr algn="r" rtl="1"/>
            <a:r>
              <a:rPr lang="ar-IQ" sz="2400" dirty="0">
                <a:solidFill>
                  <a:schemeClr val="bg1"/>
                </a:solidFill>
              </a:rPr>
              <a:t>3. توفير البيانات والمعلومات اللازمة للتخطيط ورسم السياسات للفترة أو الفترات القادمة.</a:t>
            </a:r>
          </a:p>
          <a:p>
            <a:pPr algn="r" rtl="1"/>
            <a:r>
              <a:rPr lang="ar-IQ" sz="2400" dirty="0">
                <a:solidFill>
                  <a:schemeClr val="bg1"/>
                </a:solidFill>
              </a:rPr>
              <a:t>4. توفير البيانات والمعلومات اللازمة لإحكام الرقابة على أعمال الوحدة الاقتصادية والمحافظة على ممتلكاتها من الضياع والتلاعب والاختلاس.</a:t>
            </a:r>
          </a:p>
          <a:p>
            <a:pPr algn="r" rtl="1"/>
            <a:r>
              <a:rPr lang="ar-IQ" sz="2400" dirty="0">
                <a:solidFill>
                  <a:schemeClr val="bg1"/>
                </a:solidFill>
              </a:rPr>
              <a:t>5. الاحتفاظ بسجلات كاملة ومنظمة ودائمة للتصرفات المالية التي تقوم بها الوحدة الاقتصادية حتى يمكن الرجوع إليها عند الحاجة.</a:t>
            </a:r>
          </a:p>
          <a:p>
            <a:endParaRPr lang="ar-IQ" dirty="0"/>
          </a:p>
        </p:txBody>
      </p:sp>
    </p:spTree>
    <p:extLst>
      <p:ext uri="{BB962C8B-B14F-4D97-AF65-F5344CB8AC3E}">
        <p14:creationId xmlns:p14="http://schemas.microsoft.com/office/powerpoint/2010/main" val="2876770375"/>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914068"/>
          </a:xfrm>
        </p:spPr>
        <p:txBody>
          <a:bodyPr>
            <a:normAutofit/>
          </a:bodyPr>
          <a:lstStyle/>
          <a:p>
            <a:pPr algn="ctr"/>
            <a:r>
              <a:rPr lang="ar-IQ" sz="3600" dirty="0">
                <a:solidFill>
                  <a:srgbClr val="FF0000"/>
                </a:solidFill>
              </a:rPr>
              <a:t>فروع المحاسبة </a:t>
            </a:r>
            <a:r>
              <a:rPr lang="en-US" sz="3600" dirty="0">
                <a:solidFill>
                  <a:srgbClr val="FF0000"/>
                </a:solidFill>
              </a:rPr>
              <a:t>Accounting branches</a:t>
            </a:r>
            <a:endParaRPr lang="ar-IQ" sz="3600" dirty="0">
              <a:solidFill>
                <a:srgbClr val="FF0000"/>
              </a:solidFill>
            </a:endParaRPr>
          </a:p>
        </p:txBody>
      </p:sp>
      <p:sp>
        <p:nvSpPr>
          <p:cNvPr id="3" name="عنصر نائب للمحتوى 2"/>
          <p:cNvSpPr>
            <a:spLocks noGrp="1"/>
          </p:cNvSpPr>
          <p:nvPr>
            <p:ph sz="quarter" idx="13"/>
          </p:nvPr>
        </p:nvSpPr>
        <p:spPr>
          <a:xfrm>
            <a:off x="685800" y="1532586"/>
            <a:ext cx="10394707" cy="4706896"/>
          </a:xfrm>
        </p:spPr>
        <p:txBody>
          <a:bodyPr>
            <a:normAutofit fontScale="92500"/>
          </a:bodyPr>
          <a:lstStyle/>
          <a:p>
            <a:pPr marL="0" indent="0">
              <a:buNone/>
            </a:pPr>
            <a:r>
              <a:rPr lang="ar-IQ" dirty="0">
                <a:solidFill>
                  <a:schemeClr val="bg1"/>
                </a:solidFill>
              </a:rPr>
              <a:t>يمكن تحديد الحقول او الفروع الاساسية للمحاسبة بالآتي: </a:t>
            </a:r>
          </a:p>
          <a:p>
            <a:pPr marL="0" indent="0">
              <a:buNone/>
            </a:pPr>
            <a:r>
              <a:rPr lang="ar-IQ" dirty="0">
                <a:solidFill>
                  <a:schemeClr val="bg1"/>
                </a:solidFill>
              </a:rPr>
              <a:t>1</a:t>
            </a:r>
            <a:r>
              <a:rPr lang="ar-IQ" dirty="0">
                <a:solidFill>
                  <a:srgbClr val="FF0000"/>
                </a:solidFill>
              </a:rPr>
              <a:t>.المحاسبة المالية </a:t>
            </a:r>
            <a:r>
              <a:rPr lang="en-US" dirty="0">
                <a:solidFill>
                  <a:srgbClr val="FF0000"/>
                </a:solidFill>
              </a:rPr>
              <a:t> :Financial Accounting </a:t>
            </a:r>
            <a:r>
              <a:rPr lang="ar-IQ" dirty="0">
                <a:solidFill>
                  <a:schemeClr val="bg1"/>
                </a:solidFill>
              </a:rPr>
              <a:t>وهي الفرع الذي يهتم بتحليل وتسجيل العمليات المالية وتلخيصها بهدف قياس نتيجة نشاط الوحدة الاقتصادية خلال فترة زمنية معينة. فقائمة الدخل وقائمة المركز المالي هي نتاج المحاسبة المالية للوحدة </a:t>
            </a:r>
            <a:r>
              <a:rPr lang="ar-IQ" dirty="0">
                <a:solidFill>
                  <a:srgbClr val="FFFF00"/>
                </a:solidFill>
              </a:rPr>
              <a:t>ويتركز اهتمامها على تقديم المعلومات المالية للأطراف الخارجية. (المحاسبة الخارجية)</a:t>
            </a:r>
          </a:p>
          <a:p>
            <a:pPr marL="0" marR="0" lvl="0" indent="0" defTabSz="914400" rtl="1"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ar-IQ" dirty="0">
                <a:solidFill>
                  <a:schemeClr val="bg1"/>
                </a:solidFill>
              </a:rPr>
              <a:t>2.</a:t>
            </a:r>
            <a:r>
              <a:rPr lang="ar-IQ" dirty="0">
                <a:solidFill>
                  <a:srgbClr val="FF0000"/>
                </a:solidFill>
              </a:rPr>
              <a:t>محاسبة التكاليف والمحاسبة الإدارية </a:t>
            </a:r>
            <a:r>
              <a:rPr lang="en-US" dirty="0">
                <a:solidFill>
                  <a:srgbClr val="FF0000"/>
                </a:solidFill>
              </a:rPr>
              <a:t> :Cost Accounting &amp; Managerial Accounting</a:t>
            </a:r>
            <a:r>
              <a:rPr lang="en-US" dirty="0">
                <a:solidFill>
                  <a:schemeClr val="bg1"/>
                </a:solidFill>
              </a:rPr>
              <a:t> </a:t>
            </a:r>
            <a:r>
              <a:rPr lang="ar-IQ" dirty="0">
                <a:solidFill>
                  <a:schemeClr val="bg1"/>
                </a:solidFill>
              </a:rPr>
              <a:t>بدأ هذا الفرع بمحاسبة التكاليف لتحديد تكلفة الانتاج أو لتحديد تكلفة الوحدة، ثم تطور إلى المحاسبة الإدارية لارتباطها بمحاسبة التكاليف حيث أن الاستخدام الإداري للمعلومات المحاسبية بدأ باستخدام تكاليف المنتجات في اتخاذ القرارات الإدارية وتطور ليشمل جميع المعلومات المحاسبية التي تخدم الإدارة مثل التخطيط والرقابة وقياس الأداء، وهذا ما يسمى بالمحاسبة الإدارية التي هي امتداد لمحاسبة التكاليف. </a:t>
            </a:r>
            <a:r>
              <a:rPr kumimoji="0" lang="ar-IQ" sz="2400" b="0" i="0" u="none" strike="noStrike" kern="1200" cap="none" spc="0" normalizeH="0" baseline="0" noProof="0" dirty="0">
                <a:ln>
                  <a:noFill/>
                </a:ln>
                <a:solidFill>
                  <a:srgbClr val="FFFF00"/>
                </a:solidFill>
                <a:effectLst/>
                <a:uLnTx/>
                <a:uFillTx/>
                <a:latin typeface="Times New Roman" panose="02020603050405020304"/>
                <a:ea typeface="+mn-ea"/>
                <a:cs typeface="Times New Roman" panose="02020603050405020304" pitchFamily="18" charset="0"/>
              </a:rPr>
              <a:t>ويتركز اهتمامها على تقديم المعلومات المحاسبية للأطراف الداخلية. (المحاسبة الداخلية)</a:t>
            </a:r>
          </a:p>
          <a:p>
            <a:pPr marL="0" indent="0">
              <a:buNone/>
            </a:pPr>
            <a:endParaRPr lang="ar-IQ" dirty="0">
              <a:solidFill>
                <a:schemeClr val="bg1"/>
              </a:solidFill>
            </a:endParaRPr>
          </a:p>
          <a:p>
            <a:pPr marL="0" indent="0">
              <a:buNone/>
            </a:pPr>
            <a:endParaRPr lang="ar-IQ" dirty="0"/>
          </a:p>
        </p:txBody>
      </p:sp>
    </p:spTree>
    <p:extLst>
      <p:ext uri="{BB962C8B-B14F-4D97-AF65-F5344CB8AC3E}">
        <p14:creationId xmlns:p14="http://schemas.microsoft.com/office/powerpoint/2010/main" val="1936957401"/>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086377" y="1624608"/>
            <a:ext cx="8757633" cy="4671472"/>
          </a:xfrm>
          <a:prstGeom prst="rect">
            <a:avLst/>
          </a:prstGeom>
        </p:spPr>
        <p:txBody>
          <a:bodyPr wrap="square">
            <a:spAutoFit/>
          </a:bodyPr>
          <a:lstStyle/>
          <a:p>
            <a:pPr marL="0" marR="0" lvl="0" indent="0" algn="r" defTabSz="457200" rtl="1" eaLnBrk="1" fontAlgn="auto" latinLnBrk="0" hangingPunct="1">
              <a:lnSpc>
                <a:spcPct val="107000"/>
              </a:lnSpc>
              <a:spcBef>
                <a:spcPts val="0"/>
              </a:spcBef>
              <a:spcAft>
                <a:spcPts val="0"/>
              </a:spcAft>
              <a:buClrTx/>
              <a:buSzTx/>
              <a:buFontTx/>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a:t>
            </a:r>
            <a:r>
              <a:rPr kumimoji="0" lang="ar-IQ"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المحاسبة الحكومية </a:t>
            </a: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Governmental Accounting </a:t>
            </a:r>
            <a:r>
              <a:rPr kumimoji="0" lang="ar-IQ"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وهي الفرع الذي يهدف لتوفير </a:t>
            </a:r>
            <a:r>
              <a:rPr kumimoji="0" lang="ar-IQ"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المعلومات المحاسبية الخاصة بالوحدات والإدارات الحكومية </a:t>
            </a: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للتأكد من تحقيق الرقابة على الأموال العامة للدولة (الإيرادات والمصروفات) الحكومية.</a:t>
            </a:r>
          </a:p>
          <a:p>
            <a:pPr marL="0" marR="0" lvl="0" indent="0" algn="r" defTabSz="457200" rtl="1" eaLnBrk="1" fontAlgn="auto" latinLnBrk="0" hangingPunct="1">
              <a:lnSpc>
                <a:spcPct val="107000"/>
              </a:lnSpc>
              <a:spcBef>
                <a:spcPts val="0"/>
              </a:spcBef>
              <a:spcAft>
                <a:spcPts val="0"/>
              </a:spcAft>
              <a:buClrTx/>
              <a:buSzTx/>
              <a:buFontTx/>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a:t>
            </a:r>
            <a:r>
              <a:rPr kumimoji="0" lang="ar-IQ"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التدقيق</a:t>
            </a:r>
            <a:r>
              <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Auditing </a:t>
            </a:r>
            <a:r>
              <a:rPr kumimoji="0" lang="ar-IQ"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يعد التدقيق أحد الوظائف وثيقة الصلة بوظائف المحاسبة، والمستقلة عنها في نفس الوقت. ويهدف التدقيق إلى التحقق من دقة المعلومات المحاسبية بغرض إبداء رأي فني محايد عن مدى عدالة القوائم المالية لوحدة اقتصادية معنية في إطهار المركز المالي ونتيجة الأعمال لتلك الوحدة </a:t>
            </a:r>
            <a:r>
              <a:rPr kumimoji="0" lang="ar-IQ"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rPr>
              <a:t>(المحاسب يعد القوائم المالية والمدقق يراجعها) </a:t>
            </a: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لإضفاء الثقة والمصداقية في المعلومات الواردة بتلك القوائم. </a:t>
            </a:r>
          </a:p>
        </p:txBody>
      </p:sp>
    </p:spTree>
    <p:extLst>
      <p:ext uri="{BB962C8B-B14F-4D97-AF65-F5344CB8AC3E}">
        <p14:creationId xmlns:p14="http://schemas.microsoft.com/office/powerpoint/2010/main" val="3917218935"/>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fontScale="90000"/>
          </a:bodyPr>
          <a:lstStyle/>
          <a:p>
            <a:pPr algn="ctr"/>
            <a:r>
              <a:rPr lang="ar-IQ" sz="2800" b="1" dirty="0">
                <a:solidFill>
                  <a:srgbClr val="FF0000"/>
                </a:solidFill>
              </a:rPr>
              <a:t>مستخدمو المعلومات المحاسبية </a:t>
            </a:r>
            <a:r>
              <a:rPr lang="en-US" sz="2800" b="1" dirty="0">
                <a:solidFill>
                  <a:srgbClr val="FF0000"/>
                </a:solidFill>
              </a:rPr>
              <a:t>Users of accounting information</a:t>
            </a:r>
            <a:r>
              <a:rPr lang="en-US" sz="2800" b="1" dirty="0"/>
              <a:t> </a:t>
            </a:r>
            <a:endParaRPr lang="ar-IQ" sz="2800" b="1" dirty="0"/>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nSpc>
                <a:spcPct val="100000"/>
              </a:lnSpc>
              <a:buNone/>
            </a:pPr>
            <a:r>
              <a:rPr lang="ar-IQ" sz="2000" b="1" dirty="0">
                <a:solidFill>
                  <a:schemeClr val="bg1"/>
                </a:solidFill>
              </a:rPr>
              <a:t>يمكن تحديد الاطراف (الجهات) المستفيدة من المحاسبة مستخدمو المعلومات المحاسبية بالآتي:</a:t>
            </a:r>
          </a:p>
          <a:p>
            <a:pPr marL="0" indent="0">
              <a:lnSpc>
                <a:spcPct val="100000"/>
              </a:lnSpc>
              <a:buNone/>
            </a:pPr>
            <a:r>
              <a:rPr lang="ar-IQ" sz="2000" b="1" dirty="0">
                <a:solidFill>
                  <a:srgbClr val="FF0000"/>
                </a:solidFill>
              </a:rPr>
              <a:t>أ- المستخدمون الداخليون </a:t>
            </a:r>
            <a:r>
              <a:rPr lang="en-US" sz="2000" b="1" dirty="0">
                <a:solidFill>
                  <a:srgbClr val="FF0000"/>
                </a:solidFill>
              </a:rPr>
              <a:t>internal Users </a:t>
            </a:r>
            <a:r>
              <a:rPr lang="ar-IQ" sz="2000" b="1" dirty="0">
                <a:solidFill>
                  <a:srgbClr val="FF0000"/>
                </a:solidFill>
              </a:rPr>
              <a:t>: </a:t>
            </a:r>
            <a:r>
              <a:rPr lang="ar-IQ" sz="2000" b="1" dirty="0">
                <a:solidFill>
                  <a:srgbClr val="FFFF00"/>
                </a:solidFill>
              </a:rPr>
              <a:t>وهم من يستخدم المعلومات المحاسبية من داخل الوحدة الاقتصادية </a:t>
            </a:r>
            <a:r>
              <a:rPr lang="ar-IQ" sz="2000" b="1" dirty="0">
                <a:solidFill>
                  <a:schemeClr val="bg1"/>
                </a:solidFill>
              </a:rPr>
              <a:t>وتشمل المستويات الإدارية المختلفة حيث تحتاج إدارة الوحدة للمعلومات المحاسبية لمساعدتها في اتخاذ القرارات الاقتصادية الرشيدة مثل مدى حاجة الوحدة الاقتصادية للسيولة النقدية، وللتأكد من تحقيق أهداف الوحدة  من خلال تقارير تفصيلية داخلية إضافة للتقارير المالية والقوائم المعدة.</a:t>
            </a:r>
          </a:p>
          <a:p>
            <a:pPr marL="0" indent="0">
              <a:lnSpc>
                <a:spcPct val="100000"/>
              </a:lnSpc>
              <a:buNone/>
            </a:pPr>
            <a:r>
              <a:rPr lang="ar-IQ" sz="2000" b="1" dirty="0">
                <a:solidFill>
                  <a:srgbClr val="FF0000"/>
                </a:solidFill>
              </a:rPr>
              <a:t>ب – المستخدمون الخارجيون </a:t>
            </a:r>
            <a:r>
              <a:rPr lang="en-US" sz="2000" b="1" dirty="0">
                <a:solidFill>
                  <a:srgbClr val="FF0000"/>
                </a:solidFill>
              </a:rPr>
              <a:t>External Users: </a:t>
            </a:r>
            <a:r>
              <a:rPr lang="ar-IQ" sz="2000" b="1" dirty="0">
                <a:solidFill>
                  <a:srgbClr val="FF0000"/>
                </a:solidFill>
              </a:rPr>
              <a:t>: </a:t>
            </a:r>
            <a:r>
              <a:rPr lang="ar-IQ" sz="2000" b="1" dirty="0">
                <a:solidFill>
                  <a:srgbClr val="FFFF00"/>
                </a:solidFill>
              </a:rPr>
              <a:t>وهم من يستخدم المعلومات المحاسبية من خارج الوحدة الاقتصادية</a:t>
            </a:r>
            <a:r>
              <a:rPr lang="ar-IQ" sz="2000" b="1" dirty="0">
                <a:solidFill>
                  <a:schemeClr val="bg1"/>
                </a:solidFill>
              </a:rPr>
              <a:t> وتشمل الأطراف الاتية: </a:t>
            </a:r>
          </a:p>
          <a:p>
            <a:pPr marL="0" indent="0">
              <a:lnSpc>
                <a:spcPct val="100000"/>
              </a:lnSpc>
              <a:buNone/>
            </a:pPr>
            <a:r>
              <a:rPr lang="ar-IQ" sz="2000" b="1" dirty="0">
                <a:solidFill>
                  <a:schemeClr val="bg1"/>
                </a:solidFill>
              </a:rPr>
              <a:t>- أصحاب الوحدة الاقتصادية (الملاك): للتعرف على مدى نجاح أعمالهم وقياس مدى كفاءة الإدارة في استخدام وحماية أموالهم. </a:t>
            </a:r>
          </a:p>
          <a:p>
            <a:pPr marL="0" indent="0">
              <a:lnSpc>
                <a:spcPct val="100000"/>
              </a:lnSpc>
              <a:buNone/>
            </a:pPr>
            <a:r>
              <a:rPr lang="ar-IQ" sz="2000" b="1" dirty="0">
                <a:solidFill>
                  <a:schemeClr val="bg1"/>
                </a:solidFill>
              </a:rPr>
              <a:t>- المستثمرون: للتعرف على حجم العائد الحالي أو المتوقع ومدى كفاءة الإدارة.</a:t>
            </a:r>
          </a:p>
          <a:p>
            <a:pPr marL="0" indent="0">
              <a:lnSpc>
                <a:spcPct val="100000"/>
              </a:lnSpc>
              <a:buNone/>
            </a:pPr>
            <a:r>
              <a:rPr lang="ar-IQ" sz="2000" b="1" dirty="0">
                <a:solidFill>
                  <a:schemeClr val="bg1"/>
                </a:solidFill>
              </a:rPr>
              <a:t>- الدائنون: للاطمئنان على تحصيل مستحقاتهم من الدين على الوحدة الاقتصادية.</a:t>
            </a:r>
          </a:p>
          <a:p>
            <a:pPr marL="0" indent="0">
              <a:lnSpc>
                <a:spcPct val="100000"/>
              </a:lnSpc>
              <a:buNone/>
            </a:pPr>
            <a:r>
              <a:rPr lang="ar-IQ" sz="2000" b="1" dirty="0">
                <a:solidFill>
                  <a:schemeClr val="bg1"/>
                </a:solidFill>
              </a:rPr>
              <a:t>- الأجهزة الحكومية: وذلك لأغراض مختلفة مثل فرض الضرائب، التخطيط الاقتصادي، منح الإعانات والقروض، وغيرها. </a:t>
            </a:r>
          </a:p>
          <a:p>
            <a:pPr marL="0" indent="0">
              <a:lnSpc>
                <a:spcPct val="100000"/>
              </a:lnSpc>
              <a:buNone/>
            </a:pPr>
            <a:r>
              <a:rPr lang="ar-IQ" sz="2000" b="1" dirty="0">
                <a:solidFill>
                  <a:schemeClr val="bg1"/>
                </a:solidFill>
              </a:rPr>
              <a:t>- الاطراف الاخرى: مثل الخبراء والمستشارون الماليون، المؤسسات الحكومية، الاقتصاديون، والطلبة الباحثون وغيرهم. وذلك لأغراض مختلفة. </a:t>
            </a:r>
          </a:p>
        </p:txBody>
      </p:sp>
    </p:spTree>
    <p:extLst>
      <p:ext uri="{BB962C8B-B14F-4D97-AF65-F5344CB8AC3E}">
        <p14:creationId xmlns:p14="http://schemas.microsoft.com/office/powerpoint/2010/main" val="3828336469"/>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8"/>
            <a:ext cx="9905998" cy="753082"/>
          </a:xfrm>
        </p:spPr>
        <p:txBody>
          <a:bodyPr>
            <a:normAutofit fontScale="90000"/>
          </a:bodyPr>
          <a:lstStyle/>
          <a:p>
            <a:pPr algn="just" rtl="1">
              <a:lnSpc>
                <a:spcPct val="115000"/>
              </a:lnSpc>
              <a:spcAft>
                <a:spcPts val="800"/>
              </a:spcAft>
            </a:pPr>
            <a:r>
              <a:rPr lang="ar-IQ"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الإطار المفاهيمي للمحاسبة </a:t>
            </a: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Conceptual framework for accounting</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صر نائب للمحتوى 2"/>
          <p:cNvSpPr>
            <a:spLocks noGrp="1"/>
          </p:cNvSpPr>
          <p:nvPr>
            <p:ph sz="quarter" idx="13"/>
          </p:nvPr>
        </p:nvSpPr>
        <p:spPr>
          <a:xfrm>
            <a:off x="898646" y="1371600"/>
            <a:ext cx="10394707" cy="5088194"/>
          </a:xfrm>
        </p:spPr>
        <p:txBody>
          <a:bodyPr>
            <a:noAutofit/>
          </a:bodyPr>
          <a:lstStyle/>
          <a:p>
            <a:pPr marL="0" indent="0" algn="just" rtl="1">
              <a:lnSpc>
                <a:spcPct val="115000"/>
              </a:lnSpc>
              <a:spcAft>
                <a:spcPts val="800"/>
              </a:spcAft>
              <a:buNone/>
            </a:pPr>
            <a:r>
              <a:rPr lang="ar-IQ" b="1" dirty="0">
                <a:solidFill>
                  <a:schemeClr val="bg1"/>
                </a:solidFill>
              </a:rPr>
              <a:t>يؤطر عمل المحاسب إطار يضم مجموعة من الفروض والمبادئ والمصطلحات والمحددات التي تمثل بمجموعها الاطار المفاهيمي للمحاسبة ويتكون من ثلاث مستويات:</a:t>
            </a:r>
            <a:r>
              <a:rPr lang="ar-IQ"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0">
              <a:lnSpc>
                <a:spcPct val="11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Basic Objectives </a:t>
            </a:r>
            <a:r>
              <a:rPr lang="ar-SA"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المستوى الأول: الأهداف الأساسية </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0">
              <a:lnSpc>
                <a:spcPct val="11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Basic Concepts </a:t>
            </a:r>
            <a:r>
              <a:rPr lang="ar-SA"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المستوى الثاني: المفاهيم الأساسية </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0">
              <a:lnSpc>
                <a:spcPct val="11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Operational Guidelines </a:t>
            </a:r>
            <a:r>
              <a:rPr lang="ar-SA"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المستوى الثالث: الإرشادات التطبيقية</a:t>
            </a:r>
            <a:r>
              <a:rPr lang="ar-S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Aft>
                <a:spcPts val="800"/>
              </a:spcAft>
              <a:buNone/>
            </a:pPr>
            <a:r>
              <a:rPr lang="ar-IQ"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ar-IQ" b="1" dirty="0">
              <a:solidFill>
                <a:schemeClr val="bg1"/>
              </a:solidFill>
            </a:endParaRPr>
          </a:p>
          <a:p>
            <a:pPr marL="0" indent="0">
              <a:lnSpc>
                <a:spcPct val="100000"/>
              </a:lnSpc>
              <a:buNone/>
            </a:pPr>
            <a:endParaRPr lang="ar-IQ" b="1" dirty="0">
              <a:solidFill>
                <a:schemeClr val="bg1"/>
              </a:solidFill>
            </a:endParaRPr>
          </a:p>
        </p:txBody>
      </p:sp>
    </p:spTree>
    <p:extLst>
      <p:ext uri="{BB962C8B-B14F-4D97-AF65-F5344CB8AC3E}">
        <p14:creationId xmlns:p14="http://schemas.microsoft.com/office/powerpoint/2010/main" val="4137369114"/>
      </p:ext>
    </p:extLst>
  </p:cSld>
  <p:clrMapOvr>
    <a:masterClrMapping/>
  </p:clrMapOvr>
  <mc:AlternateContent xmlns:mc="http://schemas.openxmlformats.org/markup-compatibility/2006" xmlns:p14="http://schemas.microsoft.com/office/powerpoint/2010/main">
    <mc:Choice Requires="p14">
      <p:transition spd="slow" p14:dur="4500">
        <p14:ferris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ار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دارة">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TM04033919[[fn=دارة]]</Template>
  <TotalTime>532</TotalTime>
  <Words>2067</Words>
  <Application>Microsoft Office PowerPoint</Application>
  <PresentationFormat>ملء الشاشة</PresentationFormat>
  <Paragraphs>91</Paragraphs>
  <Slides>19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19</vt:i4>
      </vt:variant>
    </vt:vector>
  </HeadingPairs>
  <TitlesOfParts>
    <vt:vector size="25" baseType="lpstr">
      <vt:lpstr>Arial</vt:lpstr>
      <vt:lpstr>Calibri</vt:lpstr>
      <vt:lpstr>Impact</vt:lpstr>
      <vt:lpstr>Times New Roman</vt:lpstr>
      <vt:lpstr>Trebuchet MS</vt:lpstr>
      <vt:lpstr>دارة</vt:lpstr>
      <vt:lpstr>مدخل في المحاسبة المالية  أ. م. د : احمد سعد جاري  قسم المحاسبة / كلية الادارة والاقتصاد/ الجامعة المستنصرية  </vt:lpstr>
      <vt:lpstr>مفهوم المحاسبة وأهدافها Concept and Objectives of Accounting</vt:lpstr>
      <vt:lpstr>تعاريف المحاسبة Accounting definitions</vt:lpstr>
      <vt:lpstr>عرض تقديمي في PowerPoint</vt:lpstr>
      <vt:lpstr>الأهداف الرئيسية للمحاسبة The main goals are accounting</vt:lpstr>
      <vt:lpstr>فروع المحاسبة Accounting branches</vt:lpstr>
      <vt:lpstr>عرض تقديمي في PowerPoint</vt:lpstr>
      <vt:lpstr>مستخدمو المعلومات المحاسبية Users of accounting information </vt:lpstr>
      <vt:lpstr>الإطار المفاهيمي للمحاسبة Conceptual framework for accounting</vt:lpstr>
      <vt:lpstr>الفروض المحاسبية الأساسية Accounting assumptions:</vt:lpstr>
      <vt:lpstr>الفروض المحاسبية الأساسية Accounting assumptions:</vt:lpstr>
      <vt:lpstr>عرض تقديمي في PowerPoint</vt:lpstr>
      <vt:lpstr>المبادئ المحاسبية Accounting Principles:</vt:lpstr>
      <vt:lpstr>عرض تقديمي في PowerPoint</vt:lpstr>
      <vt:lpstr>القيود او المحددات المحاسبية  Accounting entries or limitations:</vt:lpstr>
      <vt:lpstr>المفاهيم والمصطلحات الأساسية في المحاسبة:</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الموجودات الثابتة (غير المتداولة) الجزء الثاني المدرس الدكتور: احمد سعد جاري  قسم المحاسبة / كلية الادارة والاقتصاد/ الجامعة المستنصرية</dc:title>
  <dc:creator>ahmad jari</dc:creator>
  <cp:lastModifiedBy>حساب Microsoft</cp:lastModifiedBy>
  <cp:revision>30</cp:revision>
  <dcterms:created xsi:type="dcterms:W3CDTF">2020-06-13T12:39:13Z</dcterms:created>
  <dcterms:modified xsi:type="dcterms:W3CDTF">2022-01-15T17:04:45Z</dcterms:modified>
</cp:coreProperties>
</file>