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031325"/>
          </a:xfrm>
          <a:prstGeom prst="rect">
            <a:avLst/>
          </a:prstGeom>
        </p:spPr>
        <p:txBody>
          <a:bodyPr wrap="square">
            <a:spAutoFit/>
          </a:bodyPr>
          <a:lstStyle/>
          <a:p>
            <a:pPr algn="r" rtl="1"/>
            <a:r>
              <a:rPr lang="ar-IQ" b="1"/>
              <a:t>مخاطر البنوك الالكترونية</a:t>
            </a:r>
            <a:endParaRPr lang="en-US"/>
          </a:p>
          <a:p>
            <a:pPr lvl="0" algn="r" rtl="1"/>
            <a:r>
              <a:rPr lang="ar-IQ" b="1"/>
              <a:t>المخاطر التقنية: وهي المخاطر التي ترتبط بطبيعة البرامج الالكترونية وغير الملائمة او احتمال اخطأ التعامل من قبل العملاء .</a:t>
            </a:r>
            <a:endParaRPr lang="en-US"/>
          </a:p>
          <a:p>
            <a:pPr lvl="0" algn="r" rtl="1"/>
            <a:r>
              <a:rPr lang="ar-IQ" b="1"/>
              <a:t>مخاطر الاحتيال: وهي ترتبط بطبيعة التعامل الالكتروني القابل للتقليد او التزوير .</a:t>
            </a:r>
            <a:endParaRPr lang="en-US"/>
          </a:p>
          <a:p>
            <a:pPr lvl="0" algn="r" rtl="1"/>
            <a:r>
              <a:rPr lang="ar-IQ" b="1"/>
              <a:t>مخاطر سوء استخدام النظام الالكتروني .</a:t>
            </a:r>
            <a:endParaRPr lang="en-US"/>
          </a:p>
          <a:p>
            <a:pPr lvl="0" algn="r" rtl="1"/>
            <a:r>
              <a:rPr lang="ar-IQ" b="1"/>
              <a:t>مخاطر قانونية.</a:t>
            </a:r>
            <a:endParaRPr lang="en-US"/>
          </a:p>
          <a:p>
            <a:pPr lvl="0" algn="r" rtl="1"/>
            <a:r>
              <a:rPr lang="ar-IQ" b="1"/>
              <a:t>مخاطر فجائية .</a:t>
            </a:r>
            <a:endParaRPr lang="en-US"/>
          </a:p>
          <a:p>
            <a:pPr lvl="0" algn="r" rtl="1"/>
            <a:r>
              <a:rPr lang="ar-IQ" b="1"/>
              <a:t>مخاطر تكنولوجية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355312"/>
          </a:xfrm>
          <a:prstGeom prst="rect">
            <a:avLst/>
          </a:prstGeom>
        </p:spPr>
        <p:txBody>
          <a:bodyPr wrap="square">
            <a:spAutoFit/>
          </a:bodyPr>
          <a:lstStyle/>
          <a:p>
            <a:pPr algn="r" rtl="1"/>
            <a:r>
              <a:rPr lang="ar-IQ" b="1"/>
              <a:t>التسويق الالكتروني </a:t>
            </a:r>
            <a:endParaRPr lang="en-US"/>
          </a:p>
          <a:p>
            <a:pPr algn="r" rtl="1"/>
            <a:r>
              <a:rPr lang="ar-IQ" b="1"/>
              <a:t>              يعد التسويق الالكتروني احد المفاهيم الاساسية المعاصرة الذي استطاع وخلال السنوات القليلة الماضية ( بعد عام </a:t>
            </a:r>
            <a:r>
              <a:rPr lang="en-US" b="1"/>
              <a:t>2003</a:t>
            </a:r>
            <a:r>
              <a:rPr lang="ar-IQ" b="1"/>
              <a:t> الى الان ) ان يقفز بمجمل الجهود والاعمال التسويقية وبمختلف الانشطة الى اتجاهات معاصرة تتماشى مع العصر الحالي ومتغيراته. وذلك بالاستعانة بمختلف الادوات والوسائل المتطورة والتكنولوجيا الحديثة في تنفيذ العمليات والانشطة التسويقية خاصة فيما يتعلق بالاتصالات التسويقية والتكنولوجيا والمعلومات وتقديم المنتجات واتمام العمليات التسويقية عبر وسائل متعددة, يأتي في مقدمتها تسويق الخدمات الى مختلف الاطراف عبر تلك الوسائل .</a:t>
            </a:r>
            <a:endParaRPr lang="en-US"/>
          </a:p>
          <a:p>
            <a:pPr algn="r" rtl="1"/>
            <a:r>
              <a:rPr lang="ar-IQ" b="1"/>
              <a:t>مزايا استخدام الوسائل الالكترونية في البنوكـ</a:t>
            </a:r>
            <a:endParaRPr lang="en-US"/>
          </a:p>
          <a:p>
            <a:pPr lvl="0" algn="r" rtl="1"/>
            <a:r>
              <a:rPr lang="ar-IQ" b="1"/>
              <a:t>امكانية فتح حساب مصرفي عبر الانترنت .</a:t>
            </a:r>
            <a:endParaRPr lang="en-US"/>
          </a:p>
          <a:p>
            <a:pPr lvl="0" algn="r" rtl="1"/>
            <a:r>
              <a:rPr lang="ar-IQ" b="1"/>
              <a:t>امكانية فتح الحساب باي مبلغ بالدينار او باي عملة اجنبية رئيسية ( يورو- دولار امريكي- جنية استرليني).</a:t>
            </a:r>
            <a:endParaRPr lang="en-US"/>
          </a:p>
          <a:p>
            <a:pPr lvl="0" algn="r" rtl="1"/>
            <a:r>
              <a:rPr lang="ar-IQ" b="1"/>
              <a:t>الحصول على بطاقة او اكثر للصرف الالي محلية او دولية واستخدامها على اجهزه الصراف الالي او سداد قيمة المشتريات لدى مؤسسات التجارية في بلد العميل وحول العالم .</a:t>
            </a:r>
            <a:endParaRPr lang="en-US"/>
          </a:p>
          <a:p>
            <a:pPr lvl="0" algn="r" rtl="1"/>
            <a:r>
              <a:rPr lang="ar-IQ" b="1"/>
              <a:t>الحصول على دفتر شيكات خاص .</a:t>
            </a:r>
            <a:endParaRPr lang="en-US"/>
          </a:p>
          <a:p>
            <a:pPr lvl="0" algn="r" rtl="1"/>
            <a:r>
              <a:rPr lang="ar-IQ" b="1"/>
              <a:t>التعامل مع الحسابات بشكل دوري باللغة التي يرغب بها العميل .</a:t>
            </a:r>
            <a:endParaRPr lang="en-US"/>
          </a:p>
          <a:p>
            <a:pPr lvl="0" algn="r" rtl="1"/>
            <a:r>
              <a:rPr lang="ar-IQ" b="1"/>
              <a:t>التعامل مع الحسابات بكل سهولة ومرونة حيث يتمكن العملاء من اجراء العمليات من اي فرع من فروع البك .</a:t>
            </a:r>
            <a:endParaRPr lang="en-US"/>
          </a:p>
          <a:p>
            <a:pPr lvl="0" algn="r" rtl="1"/>
            <a:r>
              <a:rPr lang="ar-IQ" b="1"/>
              <a:t>الاستفادة من خدمة هاتف البنك, خدمة البنك نت المتابعة وأدراه الحسابات علي مدار الساعة .</a:t>
            </a:r>
            <a:endParaRPr lang="en-US"/>
          </a:p>
          <a:p>
            <a:pPr lvl="0" algn="r" rtl="1"/>
            <a:r>
              <a:rPr lang="ar-IQ" b="1"/>
              <a:t>الاستفادة من خدمة جوال لبنك التي تزود العملاء باخر معلومات عن حسابتهم عبر رسائل قصيرة التي ترسل.</a:t>
            </a:r>
            <a:endParaRPr lang="en-US"/>
          </a:p>
          <a:p>
            <a:pPr lvl="0" algn="r" rtl="1"/>
            <a:r>
              <a:rPr lang="ar-IQ" b="1"/>
              <a:t>تسديد فواتير الخدمات العامة من خلال القنوات الالكترونية او الفروع .</a:t>
            </a:r>
            <a:endParaRPr lang="en-US"/>
          </a:p>
          <a:p>
            <a:pPr lvl="0" algn="r" rtl="1"/>
            <a:r>
              <a:rPr lang="ar-IQ" b="1"/>
              <a:t>اعطا التعليمات الثابتة الاجراء الحوالات وتسديد فواتير الخدمة العامة .</a:t>
            </a:r>
            <a:endParaRPr lang="en-US"/>
          </a:p>
          <a:p>
            <a:pPr lvl="0" algn="r" rtl="1"/>
            <a:r>
              <a:rPr lang="ar-IQ" b="1"/>
              <a:t>اجراء الحوالات المختلفة داخل البلد وحول العالم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297</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39</cp:revision>
  <dcterms:created xsi:type="dcterms:W3CDTF">2022-12-12T19:23:59Z</dcterms:created>
  <dcterms:modified xsi:type="dcterms:W3CDTF">2022-12-12T19:48:16Z</dcterms:modified>
</cp:coreProperties>
</file>