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3139321"/>
          </a:xfrm>
          <a:prstGeom prst="rect">
            <a:avLst/>
          </a:prstGeom>
        </p:spPr>
        <p:txBody>
          <a:bodyPr wrap="square">
            <a:spAutoFit/>
          </a:bodyPr>
          <a:lstStyle/>
          <a:p>
            <a:pPr algn="r" rtl="1"/>
            <a:r>
              <a:rPr lang="ar-IQ" b="1"/>
              <a:t>شكل الكمبيالة الالكترونية وبياناتها والالزامية </a:t>
            </a:r>
            <a:endParaRPr lang="en-US"/>
          </a:p>
          <a:p>
            <a:pPr algn="r" rtl="1"/>
            <a:r>
              <a:rPr lang="ar-IQ" b="1"/>
              <a:t> </a:t>
            </a:r>
            <a:endParaRPr lang="en-US"/>
          </a:p>
          <a:p>
            <a:pPr algn="r" rtl="1"/>
            <a:r>
              <a:rPr lang="ar-IQ" b="1"/>
              <a:t>           الكمبيالة الإلكترونية الورقية هي كمبيالة يتم تحريرها على صك ورقي يتم تقديمة الى البنك لمعالجته الكترونياً, وجميع البينات فيها يه نفس البينات في الكمبيالة التقليدية الا انها تزيد في بعض البينات التي تسبق ذكرها.</a:t>
            </a:r>
            <a:endParaRPr lang="en-US"/>
          </a:p>
          <a:p>
            <a:pPr algn="r" rtl="1"/>
            <a:r>
              <a:rPr lang="ar-IQ" b="1"/>
              <a:t>             هذه البينات هي ميعاد الاستحقاق وتوقيع من انشأ الكمبيالة, وهنا تبرز اهمية   التوقيع الالكتروني الذي هو عبارة عن تلك المعطيات التي تأخذ الشكل الالكتروني والتي   ترتبط بمعطيات اخرى الكترونية مع ارتباط بمفتاح خاص بالشخص المرسل, وعلى هذا    فان الامر سوف يكون مضطرباً في الاوراق التجارية الالكترونية حتى يصدر نظام  لحمايتها وتتضمن البينات: اسم بنك المسحوب عليه, ورقم حساب ووجود بند خاص  بالقبول.</a:t>
            </a:r>
            <a:endParaRPr lang="en-US"/>
          </a:p>
          <a:p>
            <a:pPr algn="r" rtl="1"/>
            <a:r>
              <a:rPr lang="ar-IQ" b="1"/>
              <a:t>             يمكن تظهير الكمبيالة الالكترونية الورقية, اذا يستطيع المستفيد ان يستخدم نظام التظهير مع بعض مراسلة ويمكنه ان يظهرها للمصرف او الى حامل اخر, فان ظهرها للبنك فان البنك يصبح هو حامل الشرعي للكمبيالة الالكترونية فيعمل على خصمها من حساب المسحوب عليه عن طريق البنك .</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2031325"/>
          </a:xfrm>
          <a:prstGeom prst="rect">
            <a:avLst/>
          </a:prstGeom>
        </p:spPr>
        <p:txBody>
          <a:bodyPr wrap="square">
            <a:spAutoFit/>
          </a:bodyPr>
          <a:lstStyle/>
          <a:p>
            <a:pPr algn="r" rtl="1"/>
            <a:r>
              <a:rPr lang="ar-IQ" b="1"/>
              <a:t> التظهير الالكتروني هو نفس التوقيع الالكتروني ولكن هذا يتطلب امتلاك الاشخاص نظام اتصال الالكتروني, وذلك بحيث يقوم الساحب بتحرير الكمبيالة الالكترونية بيده ثم يقوم المستفيد بمعالجتها الكترونياً وارسالها الى حامل اخر, ثم يقوم هذا بتظهيرها تظهيراً توكيلياً او تأمينياً او ناقلاً للملكية لعامل اخر, وهكذا حتى تأتي الى البنك. </a:t>
            </a:r>
            <a:endParaRPr lang="en-US"/>
          </a:p>
          <a:p>
            <a:pPr algn="r" rtl="1"/>
            <a:r>
              <a:rPr lang="ar-IQ" b="1"/>
              <a:t>              من عيوب الكمبيالة الالكترونية عجزها عن قيام بادا دور الكمبيالة التقليدية في ظل النظام الحالي, وعدم وجود محرر ورقي وصعوبة تداولها على الافراد الذي الا يجيدون استخدام الحاسب الالي وصعوبة التوقيع عليها.</a:t>
            </a:r>
            <a:endParaRPr lang="en-US"/>
          </a:p>
          <a:p>
            <a:pPr algn="r" rtl="1"/>
            <a:r>
              <a:rPr lang="ar-IQ" b="1"/>
              <a:t>               عدم وجود نظام يضبط مسار نظام لتوقيع الالكتروني وعدم وجود نظام يحكم معاملاتها, وعدم ملاءمة قواعد نظام الاوراق التجارية الحالي لتطبيق الكمبيالة الالكترونية.</a:t>
            </a:r>
            <a:endParaRPr lang="en-US" dirty="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127</Words>
  <Application>Microsoft Office PowerPoint</Application>
  <PresentationFormat>Widescreen</PresentationFormat>
  <Paragraphs>10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38</cp:revision>
  <dcterms:created xsi:type="dcterms:W3CDTF">2022-12-12T19:23:59Z</dcterms:created>
  <dcterms:modified xsi:type="dcterms:W3CDTF">2022-12-12T19:47:46Z</dcterms:modified>
</cp:coreProperties>
</file>