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1754326"/>
          </a:xfrm>
          <a:prstGeom prst="rect">
            <a:avLst/>
          </a:prstGeom>
        </p:spPr>
        <p:txBody>
          <a:bodyPr wrap="square">
            <a:spAutoFit/>
          </a:bodyPr>
          <a:lstStyle/>
          <a:p>
            <a:pPr algn="r" rtl="1"/>
            <a:r>
              <a:rPr lang="ar-IQ" b="1"/>
              <a:t>خدمة البنوك الالكترونية</a:t>
            </a:r>
            <a:endParaRPr lang="en-US"/>
          </a:p>
          <a:p>
            <a:pPr algn="r" rtl="1"/>
            <a:r>
              <a:rPr lang="ar-IQ" b="1"/>
              <a:t>           تقدم البنوك الالكترونية العديد من الخدمات الى العملاء واهمها عرض ارصده الحسابات وكذلك المعاملات الاخيرة والبيانات المصرفية وعرض صور الشيكات المدفوعة ويمكن للعميل طلب دفاتر الشيكات, والحصول على قائمة كشف الحساب, ويمكن لعملاء البنك تحويل الاموال بين حسابات العميل وتسديد الفواتير والتحويلات البرقية وشراء وبيع الاوراق المالية وطلبات الحصول على القروض والتعاملات المصرفية الاخرى وتقديم الضمانات والرهانات وخدمات تبديل العملات الاجنبية وخدمات تزويد الانترنيت, واصبح باستطاعة البنك استغلال تكنلوجيا نظم المعلومات لتقديم الخدمات والمنتجات المصرفية عن بعد باستخدام الانترنت .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1200329"/>
          </a:xfrm>
          <a:prstGeom prst="rect">
            <a:avLst/>
          </a:prstGeom>
        </p:spPr>
        <p:txBody>
          <a:bodyPr wrap="square">
            <a:spAutoFit/>
          </a:bodyPr>
          <a:lstStyle/>
          <a:p>
            <a:pPr lvl="0" rtl="1"/>
            <a:r>
              <a:rPr lang="ar-IQ" b="1"/>
              <a:t> وليس بوسع الافراد التعامل بهذا النوع من الكمبيالات, ولهذا فانا الا نجد هذا النوع الا عند الشركات العملاقة التي تمتلك شبكة من الحاسب الالي تكون متصلة بأحد المصارف, او تكون بين مصارف فقط الا ان هناك فرصة لتعامل الافراد بها وذلك عن طريق احداث بنك يسمى: البنـك الالكتروني اذا يمكن الافراد الذين يمتلكون الاشتراك في الانترنت من داخل الموقع المخصص لهذا البنـك والقيـام بأحداث كمبيالة وارسالها عبر البريد الالكتروني للبنك.</a:t>
            </a:r>
            <a:endParaRPr lang="en-US"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169</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37</cp:revision>
  <dcterms:created xsi:type="dcterms:W3CDTF">2022-12-12T19:23:59Z</dcterms:created>
  <dcterms:modified xsi:type="dcterms:W3CDTF">2022-12-12T19:47:18Z</dcterms:modified>
</cp:coreProperties>
</file>