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308324"/>
          </a:xfrm>
          <a:prstGeom prst="rect">
            <a:avLst/>
          </a:prstGeom>
        </p:spPr>
        <p:txBody>
          <a:bodyPr wrap="square">
            <a:spAutoFit/>
          </a:bodyPr>
          <a:lstStyle/>
          <a:p>
            <a:pPr algn="r" rtl="1"/>
            <a:r>
              <a:rPr lang="ar-IQ" b="1"/>
              <a:t>أشكال البنوك الالكترونية </a:t>
            </a:r>
            <a:endParaRPr lang="en-US"/>
          </a:p>
          <a:p>
            <a:pPr algn="r" rtl="1"/>
            <a:r>
              <a:rPr lang="ar-IQ" b="1"/>
              <a:t> </a:t>
            </a:r>
            <a:endParaRPr lang="en-US"/>
          </a:p>
          <a:p>
            <a:pPr algn="r" rtl="1"/>
            <a:r>
              <a:rPr lang="ar-IQ" b="1"/>
              <a:t>هناك ثلاث أشكال للبنوك الالكترونية وهي كالتالي:</a:t>
            </a:r>
            <a:endParaRPr lang="en-US"/>
          </a:p>
          <a:p>
            <a:pPr lvl="0" algn="r" rtl="1"/>
            <a:r>
              <a:rPr lang="ar-IQ" b="1"/>
              <a:t>الموقع المعلوماتي (</a:t>
            </a:r>
            <a:r>
              <a:rPr lang="en-US" b="1"/>
              <a:t>Informational</a:t>
            </a:r>
            <a:r>
              <a:rPr lang="ar-IQ" b="1"/>
              <a:t>): وهو المستوى الاساسي للبنوك الالكترونية, او ما يمكن تسميته بصورة الحد الادنى من النشاط الالكتروني المصرفي, ومن خلال هذا الموقع فان الينك يقدم معلومات حول برامجه ومنتجاته وخدماته</a:t>
            </a:r>
            <a:endParaRPr lang="en-US"/>
          </a:p>
          <a:p>
            <a:pPr algn="r" rtl="1"/>
            <a:r>
              <a:rPr lang="ar-IQ" b="1"/>
              <a:t> المصرفية دون وجود اتصال الالكتروني عبر الانترنت مع الاشارة الى ان</a:t>
            </a:r>
            <a:r>
              <a:rPr lang="en-US" b="1"/>
              <a:t>90 </a:t>
            </a:r>
            <a:r>
              <a:rPr lang="ar-IQ" b="1"/>
              <a:t>% من البنوك الاردنية تستخدم الموقع المعلوماتي عبر الانترنت.</a:t>
            </a:r>
            <a:endParaRPr lang="en-US"/>
          </a:p>
          <a:p>
            <a:pPr lvl="0" algn="r" rtl="1"/>
            <a:r>
              <a:rPr lang="ar-IQ" b="1"/>
              <a:t>موقع التفاعلي او الاتصالي(</a:t>
            </a:r>
            <a:r>
              <a:rPr lang="en-US" b="1"/>
              <a:t>Communicative</a:t>
            </a:r>
            <a:r>
              <a:rPr lang="ar-IQ" b="1"/>
              <a:t>): بحيث يسمح الموقع بنوع ما من التبادل الاتصالي وانظمة معلومات الداخلية للبنك وعملائه كالبريد الالكتروني وتعبئته طلبات او نموذج على خط او تعديل معلومات القيود والحسابات وتغيير العنوان.</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1200329"/>
          </a:xfrm>
          <a:prstGeom prst="rect">
            <a:avLst/>
          </a:prstGeom>
        </p:spPr>
        <p:txBody>
          <a:bodyPr wrap="square">
            <a:spAutoFit/>
          </a:bodyPr>
          <a:lstStyle/>
          <a:p>
            <a:pPr lvl="0" rtl="1"/>
            <a:r>
              <a:rPr lang="en-US" b="1"/>
              <a:t> </a:t>
            </a:r>
            <a:r>
              <a:rPr lang="ar-IQ" b="1"/>
              <a:t>الموقع التبادلي(</a:t>
            </a:r>
            <a:r>
              <a:rPr lang="en-US" b="1"/>
              <a:t>Transactional</a:t>
            </a:r>
            <a:r>
              <a:rPr lang="ar-IQ" b="1"/>
              <a:t>) او التنفيذي: وهذا هو المستوى الذي يمكن القول ان البنك فيه يمارس خدماته وانشطته في بيئة الكترونية اذا يسمح للعميل بتنفيذ الخدمات المصرفية المطلوبة عبر الانترنت حيث تشمل هذه الصورة السماح للعميل بالوصول الى حساباته وادارتها واجراء الحوالات بين حسابته داخل البنك مع جهات خارجية .</a:t>
            </a:r>
            <a:endParaRPr lang="en-US"/>
          </a:p>
          <a:p>
            <a:pPr rtl="1"/>
            <a:r>
              <a:rPr lang="ar-IQ" b="1"/>
              <a:t>الموقع التبادلي يعني قدرة العميل على التعامل مع الخدمة المصرفية عن بعد من خلال الانترنت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78</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36</cp:revision>
  <dcterms:created xsi:type="dcterms:W3CDTF">2022-12-12T19:23:59Z</dcterms:created>
  <dcterms:modified xsi:type="dcterms:W3CDTF">2022-12-12T19:46:50Z</dcterms:modified>
</cp:coreProperties>
</file>