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1754326"/>
          </a:xfrm>
          <a:prstGeom prst="rect">
            <a:avLst/>
          </a:prstGeom>
        </p:spPr>
        <p:txBody>
          <a:bodyPr wrap="square">
            <a:spAutoFit/>
          </a:bodyPr>
          <a:lstStyle/>
          <a:p>
            <a:pPr algn="r" rtl="1"/>
            <a:r>
              <a:rPr lang="ar-SA" b="1"/>
              <a:t>البنوك الالكترونية</a:t>
            </a:r>
            <a:endParaRPr lang="en-US"/>
          </a:p>
          <a:p>
            <a:pPr algn="r" rtl="1"/>
            <a:r>
              <a:rPr lang="ar-SA" b="1"/>
              <a:t> </a:t>
            </a:r>
            <a:endParaRPr lang="en-US"/>
          </a:p>
          <a:p>
            <a:pPr algn="r" rtl="1"/>
            <a:r>
              <a:rPr lang="ar-IQ" b="1"/>
              <a:t>المنزلي ), أو كان العميل يحصل على حزمة البرمجيات اللازمة عبر شرائها من الجهات المزودة, وعرفت هذه الحزم باسم برمجيات الادارة المالية والشخـصية  (</a:t>
            </a:r>
            <a:r>
              <a:rPr lang="en-US" b="1"/>
              <a:t>PFM Personal-Financial-management</a:t>
            </a:r>
            <a:r>
              <a:rPr lang="ar-IQ" b="1"/>
              <a:t>)مثل حزمة (</a:t>
            </a:r>
            <a:r>
              <a:rPr lang="en-US" b="1"/>
              <a:t>Microsoft's Money</a:t>
            </a:r>
            <a:r>
              <a:rPr lang="ar-IQ" b="1"/>
              <a:t>) وحزمة (</a:t>
            </a:r>
            <a:r>
              <a:rPr lang="en-US" b="1"/>
              <a:t>Quicken intuits</a:t>
            </a:r>
            <a:r>
              <a:rPr lang="ar-IQ" b="1"/>
              <a:t>) وحزمة (</a:t>
            </a:r>
            <a:r>
              <a:rPr lang="en-US" b="1"/>
              <a:t>Meca's Managing Your Money</a:t>
            </a:r>
            <a:r>
              <a:rPr lang="ar-IQ" b="1"/>
              <a:t>) وغيرها, وهذا المفهوم للخدمات المالية عن بعد وهو الذي يعبر واقعيا ببنك الكمبيوتر الشخصي ( </a:t>
            </a:r>
            <a:r>
              <a:rPr lang="en-US" b="1"/>
              <a:t>PC banking</a:t>
            </a:r>
            <a:r>
              <a:rPr lang="ar-IQ" b="1"/>
              <a:t> ) وهو مفهوم وشكل قائم ولا يزال الاكثر شيوعا في عالم العمل المصرفي الالكتروني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308324"/>
          </a:xfrm>
          <a:prstGeom prst="rect">
            <a:avLst/>
          </a:prstGeom>
        </p:spPr>
        <p:txBody>
          <a:bodyPr wrap="square">
            <a:spAutoFit/>
          </a:bodyPr>
          <a:lstStyle/>
          <a:p>
            <a:pPr algn="r" rtl="1"/>
            <a:r>
              <a:rPr lang="ar-IQ" b="1"/>
              <a:t> ان وجود شبكة الانترنت وشيوعها وازدياد مستخدميها, والتطور الهائل في تقنيات الحوسبة والاتصال التي حققت تبادلا سريعا وشاملا للمعلومات ضمن سياسة وخطط الانسياب السلس للبينات ومفهوم المعلومات على الخط, وترافق ذلك مع استثمار الانترنت في ميدان النشاط التجاري الإلكتروني ضمن مفاهيم الاعمال الالكترونية والتجارة الالكترونية, ومع الاعتماد المتزايد على نظم مفاهيم الاعمال الالكترونية والتجارة الالكترونية, مع الاعتماد المتزايد على نظم الحوسبة في ادارة الانشطة وازدياد القيمة الاقتصادية للمعلومات ككيان معنوي امسى هو المحدد الاستراتيجي للنجاح في قطعات الاعمال والمال والاستثمار المالي, في ظل ذلك كله, تطور مفهوم الخدمة المالية علي الخط, لتتحول الفكرة من مجرد له وجود مجرد تنفيذ اعمال عبر خط خاص ومن خلال برمجيات نظام كمبيوتر العميل. الى بنك له وجود كامل على الشبكة ويحتوي موقعة كافة البرمجيات اللازمة للأعمال المصرفية, وفق ذلك تطور مفهوم العمل المصرفي من اداء خدمات مالية خاصة بحسابات العميل الى القيام بخدمات المال والاستثمار المالية وخدمات الاستثمار والتجارة والادارة المالية وغيرها. </a:t>
            </a:r>
            <a:endParaRPr lang="en-US" dirty="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168</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35</cp:revision>
  <dcterms:created xsi:type="dcterms:W3CDTF">2022-12-12T19:23:59Z</dcterms:created>
  <dcterms:modified xsi:type="dcterms:W3CDTF">2022-12-12T19:46:21Z</dcterms:modified>
</cp:coreProperties>
</file>