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862322"/>
          </a:xfrm>
          <a:prstGeom prst="rect">
            <a:avLst/>
          </a:prstGeom>
        </p:spPr>
        <p:txBody>
          <a:bodyPr wrap="square">
            <a:spAutoFit/>
          </a:bodyPr>
          <a:lstStyle/>
          <a:p>
            <a:pPr algn="r" rtl="1"/>
            <a:r>
              <a:rPr lang="ar-IQ" b="1"/>
              <a:t>الفصل السابع عشر </a:t>
            </a:r>
            <a:endParaRPr lang="en-US"/>
          </a:p>
          <a:p>
            <a:pPr algn="r" rtl="1"/>
            <a:r>
              <a:rPr lang="ar-IQ" b="1"/>
              <a:t>إن وجود البنك الالكتروني مرهون بقدرته على التحول إلى موقع للمعلومة ومكان للتحليل المبني على المعلومة الصحيحة , انه موقع للمشورة , ولفتح آفاق العمل , انه مكان لفرص الاستثمار وإدارتها , مكان للخدمة المالية السريعة بأقل الكلف , مكان للإدارة المتميزة لاحتياجات العميل مهما اختلفت , مكان لما يمكن ان نطلق عليه , وقفة التسوق الواحدة ( </a:t>
            </a:r>
            <a:r>
              <a:rPr lang="en-US" b="1"/>
              <a:t>One – Stop Shopping</a:t>
            </a:r>
            <a:r>
              <a:rPr lang="ar-SA" b="1"/>
              <a:t> ) . كموقع    (</a:t>
            </a:r>
            <a:r>
              <a:rPr lang="en-US" b="1"/>
              <a:t>Com</a:t>
            </a:r>
            <a:r>
              <a:rPr lang="ar-SA" b="1"/>
              <a:t> .</a:t>
            </a:r>
            <a:r>
              <a:rPr lang="en-US" b="1"/>
              <a:t>Quicken Intuit</a:t>
            </a:r>
            <a:r>
              <a:rPr lang="ar-SA" b="1"/>
              <a:t> ) إذ يلحظ المستخدم أن هذا الموقع يقدم خدمات مالية وضريبية واستشارية واستثمارية , ويعرض حزما من الخدمات الشاملة تتلاقى مع متطلبات الزبائن لحل مشكلاتهم .</a:t>
            </a:r>
            <a:endParaRPr lang="en-US"/>
          </a:p>
          <a:p>
            <a:pPr algn="r" rtl="1"/>
            <a:r>
              <a:rPr lang="ar-SA" b="1"/>
              <a:t>كما أن الاتجاه نحو الدفع النقدي الالكتروني المصاحب لمواقع التجارة والأعمال الالكترونية يقدم مبرراً لبناء البنوك الالكترونية , فشركات التأمين , النفط , الطيران , الفنادق , ... الخ تتجه بخطى واثقة نحو عمليات الدفع الالكتروني , وهي عمليات تستلزم وجود حسابات بنكية أو حسابات تحويل أو نحوها, وأن عدم تواجد البنوك الالكترونية يدفع القطاعات المشار إليها إلى ممارسة أعمال مالية على الخط لسد احتياجاتها وأن اللجوء إلى البنوك الالكترونية يأتي للحد من وسائل المنافسة من الجهات الاخرى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031325"/>
          </a:xfrm>
          <a:prstGeom prst="rect">
            <a:avLst/>
          </a:prstGeom>
        </p:spPr>
        <p:txBody>
          <a:bodyPr wrap="square">
            <a:spAutoFit/>
          </a:bodyPr>
          <a:lstStyle/>
          <a:p>
            <a:pPr algn="r" rtl="1"/>
            <a:r>
              <a:rPr lang="ar-SA" b="1"/>
              <a:t>يستخدم اصطلاح البنوك الالكترونية ( </a:t>
            </a:r>
            <a:r>
              <a:rPr lang="en-US" b="1"/>
              <a:t>Electronic Banking</a:t>
            </a:r>
            <a:r>
              <a:rPr lang="ar-SA" b="1"/>
              <a:t> ) أو بنوك الانترنت   (</a:t>
            </a:r>
            <a:r>
              <a:rPr lang="en-US" b="1"/>
              <a:t>Internet Banking </a:t>
            </a:r>
            <a:r>
              <a:rPr lang="ar-SA" b="1"/>
              <a:t> ) كتعبير متطور وشامل للمفاهيم التي ظهرت مع مطلع التسعينات من القرن العشرين الماضي كمفهوم الخدمات المالية عن بعد أو البنوك الالكترونية عن بعد , وهي تعني قيام العملاء بإدارة حساباتهم وانجاز تعاملاتهم المصرفية من المنزل أو المكتب أو أي مكان آخر وفي الوقت المناسب لحاجات العميل , ويعبر عنه بعبارة ( الخدمة المالية في كل وقت ومن أي مكان ) , ومع شيوع استخدام الانترنت تمكن العملاء من الدخول من خلال الاشتراك العام عبر الانترنت على حساباتهم والقيام بالعمليات التي يرغبون في تنفيذها , لكن بقيت فكرة الخدمة المالية عن بعد وتقوم على أساس وجود البرمجيات المناسبة داخل نظام كمبيوتر العميل , بمعنى أن البنك يزود جهاز العميل ( الكمبيوتر الشخ</a:t>
            </a:r>
            <a:r>
              <a:rPr lang="ar-IQ" b="1"/>
              <a:t>صي </a:t>
            </a:r>
            <a:r>
              <a:rPr lang="en-US" b="1"/>
              <a:t> PC</a:t>
            </a:r>
            <a:r>
              <a:rPr lang="ar-SA" b="1"/>
              <a:t>) بحزمة البرمجيات – إما مجاناً أو لقاء رسوم مالية – وهذه تمكنه من تنفيذ عمليات معينة عن بعد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333</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34</cp:revision>
  <dcterms:created xsi:type="dcterms:W3CDTF">2022-12-12T19:23:59Z</dcterms:created>
  <dcterms:modified xsi:type="dcterms:W3CDTF">2022-12-12T19:45:49Z</dcterms:modified>
</cp:coreProperties>
</file>