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ar-IQ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F8BB-920D-4E14-B364-6E9BBD289EEC}" type="datetimeFigureOut">
              <a:rPr lang="ar-IQ" smtClean="0"/>
              <a:t>19/05/1444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8BE83-CAFE-4BB8-800D-A67F4D7C48A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67665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F8BB-920D-4E14-B364-6E9BBD289EEC}" type="datetimeFigureOut">
              <a:rPr lang="ar-IQ" smtClean="0"/>
              <a:t>19/05/1444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8BE83-CAFE-4BB8-800D-A67F4D7C48A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21974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F8BB-920D-4E14-B364-6E9BBD289EEC}" type="datetimeFigureOut">
              <a:rPr lang="ar-IQ" smtClean="0"/>
              <a:t>19/05/1444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8BE83-CAFE-4BB8-800D-A67F4D7C48A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81868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F8BB-920D-4E14-B364-6E9BBD289EEC}" type="datetimeFigureOut">
              <a:rPr lang="ar-IQ" smtClean="0"/>
              <a:t>19/05/1444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8BE83-CAFE-4BB8-800D-A67F4D7C48A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988734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F8BB-920D-4E14-B364-6E9BBD289EEC}" type="datetimeFigureOut">
              <a:rPr lang="ar-IQ" smtClean="0"/>
              <a:t>19/05/1444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8BE83-CAFE-4BB8-800D-A67F4D7C48A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241570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F8BB-920D-4E14-B364-6E9BBD289EEC}" type="datetimeFigureOut">
              <a:rPr lang="ar-IQ" smtClean="0"/>
              <a:t>19/05/1444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8BE83-CAFE-4BB8-800D-A67F4D7C48A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8519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F8BB-920D-4E14-B364-6E9BBD289EEC}" type="datetimeFigureOut">
              <a:rPr lang="ar-IQ" smtClean="0"/>
              <a:t>19/05/1444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8BE83-CAFE-4BB8-800D-A67F4D7C48A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50308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F8BB-920D-4E14-B364-6E9BBD289EEC}" type="datetimeFigureOut">
              <a:rPr lang="ar-IQ" smtClean="0"/>
              <a:t>19/05/1444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8BE83-CAFE-4BB8-800D-A67F4D7C48A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668083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F8BB-920D-4E14-B364-6E9BBD289EEC}" type="datetimeFigureOut">
              <a:rPr lang="ar-IQ" smtClean="0"/>
              <a:t>19/05/1444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8BE83-CAFE-4BB8-800D-A67F4D7C48A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04975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F8BB-920D-4E14-B364-6E9BBD289EEC}" type="datetimeFigureOut">
              <a:rPr lang="ar-IQ" smtClean="0"/>
              <a:t>19/05/1444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8BE83-CAFE-4BB8-800D-A67F4D7C48A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758624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F8BB-920D-4E14-B364-6E9BBD289EEC}" type="datetimeFigureOut">
              <a:rPr lang="ar-IQ" smtClean="0"/>
              <a:t>19/05/1444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8BE83-CAFE-4BB8-800D-A67F4D7C48A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87169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FF8BB-920D-4E14-B364-6E9BBD289EEC}" type="datetimeFigureOut">
              <a:rPr lang="ar-IQ" smtClean="0"/>
              <a:t>19/05/1444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8BE83-CAFE-4BB8-800D-A67F4D7C48A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58303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b="1" dirty="0"/>
              <a:t>ادارة المخاطر المصرفية </a:t>
            </a: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98512"/>
            <a:ext cx="9144000" cy="1059287"/>
          </a:xfrm>
        </p:spPr>
        <p:txBody>
          <a:bodyPr>
            <a:normAutofit/>
          </a:bodyPr>
          <a:lstStyle/>
          <a:p>
            <a:r>
              <a:rPr lang="ar-IQ" sz="3200" dirty="0" smtClean="0"/>
              <a:t>د. احمد صبيح</a:t>
            </a:r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1292954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62885" y="1044886"/>
            <a:ext cx="1088264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IQ" b="1"/>
              <a:t>مفهوم وتعريف البنوك الالكترونية </a:t>
            </a:r>
            <a:endParaRPr lang="en-US"/>
          </a:p>
          <a:p>
            <a:pPr algn="r" rtl="1"/>
            <a:r>
              <a:rPr lang="ar-IQ" b="1"/>
              <a:t>شهدت البنوك توسعاً كبيراً في استخدام التكنولوجيا مما أدى إلى التوسع في التعامل الالكتروني للعملاء مع البنوك , والبنك الالكتروني عبارة عن طريقة لإجراء العمليات المصرفية بشكل الكتروني بواسطة شبكة الانترنيت , وهي بنوك افتراضية تقدم الخدمات المصرفية دون انتقال العميل إليها , ويندرج العمل المصرفي عبر الانترنت ضمن التجارة الالكترونية , ويكون فيه الانترنت وسيلة الاتصال بين البنك والعميل عن بعد ودون الحاجة إلى الاتصال المباشر بكادر البنك البشري .</a:t>
            </a:r>
            <a:endParaRPr lang="en-US"/>
          </a:p>
          <a:p>
            <a:pPr algn="r" rtl="1"/>
            <a:r>
              <a:rPr lang="ar-IQ" b="1"/>
              <a:t>يحتاج العميل إلى الحصول على الخدمات المصرفية في جميع الأوقات ومن مختلف الأماكن وحل مشكلته في التمويل وتحويل الأموال وهي مبرر أساسي لوجود البنك الالكتروني ونجاحه , إذ تقوم البنوك الالكترونية بمساعدة المستخدمين على تحديد وحساب احتياجاتهم وخياراتهم ثم تقديم حزمة من العروض والخدمات التي تتفق مع رغبة وطلب المعيل 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769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4248" y="861124"/>
            <a:ext cx="1043188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IQ" b="1"/>
              <a:t>يقدم البنك الالكتروني مزاياه إلى البنوك والمؤسسات المالية الأخرى والعملاء بتكلفة منخفضة وبسرعة كبيرة كما أنه يقدم البيانات والمعلومات أول بأول إلى عملائه , أي أن البنك الالكتروني ليس مجرد موقع يعرض الإقراض بالوسائل التقنية , بل يساعد في عرض البدائل والحلول المناسبة للعميل وفق احتياجاته بالوسائل الالكترونية .</a:t>
            </a:r>
            <a:endParaRPr lang="en-US"/>
          </a:p>
          <a:p>
            <a:pPr algn="r" rtl="1"/>
            <a:r>
              <a:rPr lang="ar-IQ" b="1"/>
              <a:t>تعد البنوك الالكترونية فرصة لتحقيق معدلات أفضل للمنافسة والبقاء في السوق , وهو ليس مجرد إدارة لعمليات مصرفية وحسابات مالية , لان التقنية تتيح للعميل بذاته أن يدير مثل هذه الاعمال ,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553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214</Words>
  <Application>Microsoft Office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ادارة المخاطر المصرفية </vt:lpstr>
      <vt:lpstr>PowerPoint Presentation</vt:lpstr>
      <vt:lpstr>PowerPoint Presentation</vt:lpstr>
    </vt:vector>
  </TitlesOfParts>
  <Company>Microsoft (C)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ادارة المخاطر المصرفية</dc:title>
  <dc:creator>dr.mustapha</dc:creator>
  <cp:lastModifiedBy>dr.mustapha</cp:lastModifiedBy>
  <cp:revision>33</cp:revision>
  <dcterms:created xsi:type="dcterms:W3CDTF">2022-12-12T19:23:59Z</dcterms:created>
  <dcterms:modified xsi:type="dcterms:W3CDTF">2022-12-12T19:45:21Z</dcterms:modified>
</cp:coreProperties>
</file>