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766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197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186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8734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4157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51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030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808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0497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5862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716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FF8BB-920D-4E14-B364-6E9BBD289EEC}" type="datetimeFigureOut">
              <a:rPr lang="ar-IQ" smtClean="0"/>
              <a:t>19/05/1444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8BE83-CAFE-4BB8-800D-A67F4D7C48A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830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ادارة المخاطر المصرفية 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98512"/>
            <a:ext cx="9144000" cy="1059287"/>
          </a:xfrm>
        </p:spPr>
        <p:txBody>
          <a:bodyPr>
            <a:normAutofit/>
          </a:bodyPr>
          <a:lstStyle/>
          <a:p>
            <a:r>
              <a:rPr lang="ar-IQ" sz="3200" dirty="0" smtClean="0"/>
              <a:t>د. احمد صبيح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129295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2885" y="1044886"/>
            <a:ext cx="1088264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b="1"/>
              <a:t>عوامل خاصة بالقرض : يمكن حصر هذه العوامل  فيما يأتي :</a:t>
            </a:r>
            <a:endParaRPr lang="en-US"/>
          </a:p>
          <a:p>
            <a:pPr algn="r" rtl="1"/>
            <a:r>
              <a:rPr lang="ar-SA" b="1"/>
              <a:t>أ – الغرض من القرض : فهو قد يتطلب لغرض تمويل رأس المال العامل "قروض قصيرة الأجل" , أو لغرض تحقيق توازن في الهيكل المالي "قروض طويلة الأجل" ...... الخ .</a:t>
            </a:r>
            <a:endParaRPr lang="en-US"/>
          </a:p>
          <a:p>
            <a:pPr algn="r" rtl="1"/>
            <a:r>
              <a:rPr lang="ar-SA" b="1"/>
              <a:t>ب – مدة القرض : وهي المدة التي يطلبها العميل ويرغب في الحصول على القرض خلالها , وهل تتناسب فعلا مع إمكانيات الزبون , نوع القرض المطلوب , وهل يتوافق مع السياسة العامة للإقراض في المصرف .</a:t>
            </a:r>
            <a:endParaRPr lang="en-US"/>
          </a:p>
          <a:p>
            <a:pPr algn="r" rtl="1"/>
            <a:r>
              <a:rPr lang="ar-SA" b="1"/>
              <a:t>جـ – طريقة السداد : أي هل سيتم السداد دفعة واحدة أم على شكل أقساط دورية , وهل يتناسب مع إمكانيات كل من الزبون والمصرف في الوقت نفسه .</a:t>
            </a:r>
            <a:endParaRPr lang="en-US"/>
          </a:p>
          <a:p>
            <a:pPr algn="r" rtl="1"/>
            <a:r>
              <a:rPr lang="ar-SA" b="1"/>
              <a:t>د – مبلغ القرض : حيث أن مبلغ القرض مهم جدا في التحليل الائتماني لأنه كلما زاد حجم القرض تطلب دراسة أكبر من طرف المصرف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69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4248" y="861124"/>
            <a:ext cx="1043188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b="1"/>
              <a:t>- 3</a:t>
            </a:r>
            <a:r>
              <a:rPr lang="ar-SA" b="1"/>
              <a:t> عوامل خاصة بالمصرف : ويمكن بيان أهم هذه العوامل فيما يأتي :</a:t>
            </a:r>
            <a:endParaRPr lang="en-US"/>
          </a:p>
          <a:p>
            <a:pPr algn="r" rtl="1"/>
            <a:r>
              <a:rPr lang="ar-SA" b="1"/>
              <a:t>أ – درجة السيولة التي يتمتع بها المصرف وقدرته على توظيفها . ويقصد بالسيولة قدرة المصرف على مواجهة التزاماته , هذه القدرة مرتبطة أساسا بمدى استقرار الودائع , إذ أن الودائع المذبذبة ستحد من قدرة المصرف في اعتماد سياسة إقراضية شاملة , وتصبح إدارة الائتمان مطالبة بتحقيق هدفين متعارضين هما : تلبية طلبات المودعين من جهة , وتلبية طلبات الائتمان من جهة ثانية .</a:t>
            </a:r>
            <a:endParaRPr lang="en-US"/>
          </a:p>
          <a:p>
            <a:pPr algn="r" rtl="1"/>
            <a:r>
              <a:rPr lang="ar-SA" b="1"/>
              <a:t>ب – رسالة المصرف ونوع الاستراتيجية التي يتبناها في اتخاذ قراراته الائتمانية ويعمل في إطارها .</a:t>
            </a:r>
            <a:endParaRPr lang="en-US"/>
          </a:p>
          <a:p>
            <a:pPr algn="r" rtl="1"/>
            <a:r>
              <a:rPr lang="ar-SA" b="1"/>
              <a:t>جـ – القدرات التي يمتلكها المصرف وخاصة الملاكات المؤهلة والمدربة على القيام بوظيفة الائتمان المصرفي , وأيضا مدى تطور التكنولوجيا المطبقة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53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261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ادارة المخاطر المصرفية 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ادارة المخاطر المصرفية</dc:title>
  <dc:creator>dr.mustapha</dc:creator>
  <cp:lastModifiedBy>dr.mustapha</cp:lastModifiedBy>
  <cp:revision>32</cp:revision>
  <dcterms:created xsi:type="dcterms:W3CDTF">2022-12-12T19:23:59Z</dcterms:created>
  <dcterms:modified xsi:type="dcterms:W3CDTF">2022-12-12T19:44:53Z</dcterms:modified>
</cp:coreProperties>
</file>