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3416320"/>
          </a:xfrm>
          <a:prstGeom prst="rect">
            <a:avLst/>
          </a:prstGeom>
        </p:spPr>
        <p:txBody>
          <a:bodyPr wrap="square">
            <a:spAutoFit/>
          </a:bodyPr>
          <a:lstStyle/>
          <a:p>
            <a:pPr algn="r" rtl="1"/>
            <a:r>
              <a:rPr lang="ar-SA" b="1"/>
              <a:t>ج- تقييم قدرة الزبون على السداد </a:t>
            </a:r>
            <a:r>
              <a:rPr lang="en-US" b="1"/>
              <a:t>Payment</a:t>
            </a:r>
            <a:r>
              <a:rPr lang="ar-SA" b="1"/>
              <a:t> : يركز هذا المعيار في تحديد قدرة المقترض على سداد الالتزامات المترتبة عليه من حيث اصل المبلغ اضافة الى الفوائد في تواريخ الاستحقاق، وعند حصول ذلك يعطي دلالة على سلامة القرار الائتماني</a:t>
            </a:r>
            <a:endParaRPr lang="en-US"/>
          </a:p>
          <a:p>
            <a:pPr algn="r" rtl="1"/>
            <a:r>
              <a:rPr lang="ar-SA" b="1"/>
              <a:t>د- الحماية: </a:t>
            </a:r>
            <a:r>
              <a:rPr lang="en-US" b="1"/>
              <a:t>Protection</a:t>
            </a:r>
            <a:r>
              <a:rPr lang="ar-SA" b="1"/>
              <a:t> :الاساس في هذا المعيار هو تحديد مدى توفر الحماية للائتمان المقدم تحت اسوأ الظروف ويتم ذلك من خلال تقييم الضمانات او الكفالات التي سيقدمها الزبون سواء من حيث قيمتها اي التحول إلى  نقد وبأقل كلفة ممكنة فيما لو عجز الزبون عن الوفاء بالتزاماته اتجاه المصرف</a:t>
            </a:r>
            <a:endParaRPr lang="en-US"/>
          </a:p>
          <a:p>
            <a:pPr algn="r" rtl="1"/>
            <a:r>
              <a:rPr lang="ar-SA" b="1"/>
              <a:t>هـ - التوقعات: </a:t>
            </a:r>
            <a:r>
              <a:rPr lang="en-US" b="1"/>
              <a:t>Perspective</a:t>
            </a:r>
            <a:r>
              <a:rPr lang="ar-SA" b="1"/>
              <a:t> : وتسمى ايضا النظرة المستقبلية، ومضمون ذلك ينحصر في دراسة المناخ الاقتصادي العام الذي يعمل فيه كل من العميل والمصرف ومؤشرات الاقتصاد بشكل عام، مثل نسب التضخم ومعدلات الفائدة ومعدلات النمو العام ودراسة الظروف المحيطة بالزبون الحالية والمستقبلية سواء كانت داخلية او خارجية واستكشاف حالة عدم التأكد التي تحيط بالائتمان الممنوح للزبون او مستقبل ذلك الائتمان. هذه المعايير مجتمعة يمكن ان تقدم صورة واضحة عن وضع الزبون طالب القرض ومركزه الائتماني، كما يتبين انه لا يمكن منح القروض لأي فرد أو مؤسسة الا بتوفر مجموعة من المعايير أو الشروط، بالشكل الذي يحفز ويدفع الى الثقة في الفرد أو المؤسسة ومنحها القرض، حيث يبدأ الأمر بالحكم على المقترض وقدرته على السداد وسيرته الذاتية، ثم الحكم على ملائمة حجم الأموال المطلوبة، وينتقل الأمر بعد ذلك الى دراسة التدفقات النقدية للمشروع اذا ما كانت كافية لمواجهة التزامات القرض أم لا.</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308324"/>
          </a:xfrm>
          <a:prstGeom prst="rect">
            <a:avLst/>
          </a:prstGeom>
        </p:spPr>
        <p:txBody>
          <a:bodyPr wrap="square">
            <a:spAutoFit/>
          </a:bodyPr>
          <a:lstStyle/>
          <a:p>
            <a:pPr algn="r" rtl="1"/>
            <a:r>
              <a:rPr lang="ar-SA" b="1"/>
              <a:t>تاسعا: العوامل المؤثرة في اتخاذ القرار الائتماني.</a:t>
            </a:r>
            <a:endParaRPr lang="en-US"/>
          </a:p>
          <a:p>
            <a:pPr algn="r" rtl="1"/>
            <a:r>
              <a:rPr lang="ar-SA" b="1"/>
              <a:t>لا توجد هناك سياسة ائتمانية ثابتة أو نمطية، بل أن لكل مصرف سياسته الخاصة، هذه السياسة ومع ضرورة اتسامها بالمرونة، إلا أن هناك مجموعة من العوامل المترابطة والمتكاملة والتي تؤثر في اتخاذ القرار الائتماني وهي:</a:t>
            </a:r>
            <a:endParaRPr lang="en-US"/>
          </a:p>
          <a:p>
            <a:pPr algn="r" rtl="1"/>
            <a:r>
              <a:rPr lang="ar-SA" b="1"/>
              <a:t>1- عوامل خاصة بالزبون:</a:t>
            </a:r>
            <a:endParaRPr lang="en-US"/>
          </a:p>
          <a:p>
            <a:pPr algn="r" rtl="1"/>
            <a:r>
              <a:rPr lang="ar-SA" b="1"/>
              <a:t>يمكن اعتبار كل من الشخصية، رأس مال المقترض، قدرته على إدارة نشاطه وتسديد التزاماته، الضمانات المقدمة، والظروف العامة والخاصة التي تحيط بالنشاط الذي يمارسه العميل، عوامل هامة وأساسية في تقييم مدى صلاحية العميل للحصول على القرض المطلوب، فضلا عن تحديد مقدار المخاطر الائتمانية التي يمكن أن يتعرض لها المصرف، ولهذا فإن تحليل البيانات والمعلومات الخاصة بالزبون سوف تزيد من القدرة لدى إدارة الائتمان على اتخاذ قرار ائتماني سليم</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376</Words>
  <Application>Microsoft Office PowerPoint</Application>
  <PresentationFormat>Widescreen</PresentationFormat>
  <Paragraphs>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31</cp:revision>
  <dcterms:created xsi:type="dcterms:W3CDTF">2022-12-12T19:23:59Z</dcterms:created>
  <dcterms:modified xsi:type="dcterms:W3CDTF">2022-12-12T19:44:29Z</dcterms:modified>
</cp:coreProperties>
</file>