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2308324"/>
          </a:xfrm>
          <a:prstGeom prst="rect">
            <a:avLst/>
          </a:prstGeom>
        </p:spPr>
        <p:txBody>
          <a:bodyPr wrap="square">
            <a:spAutoFit/>
          </a:bodyPr>
          <a:lstStyle/>
          <a:p>
            <a:pPr algn="r" rtl="1"/>
            <a:r>
              <a:rPr lang="ar-SA" b="1"/>
              <a:t>ب- القدرة </a:t>
            </a:r>
            <a:r>
              <a:rPr lang="en-US" b="1"/>
              <a:t>Capascity</a:t>
            </a:r>
            <a:r>
              <a:rPr lang="ar-SA" b="1"/>
              <a:t> : تحدد القدرة مقدرة الزبون على تحقيق العائد والتدفقات النقدية الملائمة التي تمكنه من سداد اصل المبلغ اضافة الى الفوائد، وهناك عدة اتجاهات حددت ماهية القدرة منها تعني بأهلية الشخص والقابلية الادارية للمقترض في ان يكون قادرا على مباشرة اعماله وادارتها ومنها من حدد القدرة حول التركيز على الأمور المالية.</a:t>
            </a:r>
            <a:endParaRPr lang="en-US"/>
          </a:p>
          <a:p>
            <a:pPr algn="r" rtl="1"/>
            <a:r>
              <a:rPr lang="ar-SA" b="1"/>
              <a:t>ج - رأس المال </a:t>
            </a:r>
            <a:r>
              <a:rPr lang="en-US" b="1"/>
              <a:t>Capital</a:t>
            </a:r>
            <a:r>
              <a:rPr lang="ar-SA" b="1"/>
              <a:t> : يعد رأس المال خط الدفاع الأول لامتصاص اية تلحق بالمقترض، ومن جهة نظر المصارف فان رأس المال هو صمام الأمان أو الضمان المقدم من قبل المقترض والمتاح للدائنين لسداد مختلف الالتزامات تحت اسوا الظروف، وبالمقابل فان عدم كفاية راس المال يعرض المقترض للازمات المالية.</a:t>
            </a:r>
            <a:endParaRPr lang="en-US"/>
          </a:p>
          <a:p>
            <a:pPr algn="r" rtl="1"/>
            <a:r>
              <a:rPr lang="ar-SA" b="1"/>
              <a:t>د - الضمان</a:t>
            </a:r>
            <a:r>
              <a:rPr lang="en-US" b="1"/>
              <a:t>Collateral</a:t>
            </a:r>
            <a:r>
              <a:rPr lang="ar-SA" b="1"/>
              <a:t> : تعتبر الضمانات خط الدفاع الثاني والملجأ الاخير في حالة عجز المقترض عن السداد، ومن خلالها يستطيع المصرف تحصيل حقوقه. فالضمانات ليست بديلا عن مصادر السداد، ولكنها تشكل حماية لحقوق والتزامات المصرف وتخفف من المخاطر الائتمانية.</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3139321"/>
          </a:xfrm>
          <a:prstGeom prst="rect">
            <a:avLst/>
          </a:prstGeom>
        </p:spPr>
        <p:txBody>
          <a:bodyPr wrap="square">
            <a:spAutoFit/>
          </a:bodyPr>
          <a:lstStyle/>
          <a:p>
            <a:pPr algn="r" rtl="1"/>
            <a:r>
              <a:rPr lang="ar-SA" b="1"/>
              <a:t>ه- الظروف </a:t>
            </a:r>
            <a:r>
              <a:rPr lang="en-US" b="1"/>
              <a:t>Conditions</a:t>
            </a:r>
            <a:r>
              <a:rPr lang="ar-SA" b="1"/>
              <a:t> : تمثل البيئة الخارجية المحيطة بالمقترض، والمتمثلة بالظروف الاقتصادية والسياسية والاجتماعية، والتي تؤثر في مجملها على تسديد الالتزامات وترتبط بشكل رئيسي بالمناخ الاقتصادي العام السائد وما يمر به من حالة انتعاش او كساد اقتصادي او تضخم، والاطار التشريعي السائد ومدى استقراره وما يتصل به من تشريعات نقدية ومالية.</a:t>
            </a:r>
            <a:endParaRPr lang="en-US"/>
          </a:p>
          <a:p>
            <a:pPr algn="r" rtl="1"/>
            <a:r>
              <a:rPr lang="ar-SA" b="1"/>
              <a:t>و - السيطرة </a:t>
            </a:r>
            <a:r>
              <a:rPr lang="en-US" b="1"/>
              <a:t>Control</a:t>
            </a:r>
            <a:r>
              <a:rPr lang="ar-SA" b="1"/>
              <a:t> : هو السيطرة أو الرقابة على الائتمان من خلال متابعة الزبون والتأكد من قدرته على تحقيق الأرباح لتسديد ما بذمته من قروض.</a:t>
            </a:r>
            <a:endParaRPr lang="en-US"/>
          </a:p>
          <a:p>
            <a:pPr algn="r" rtl="1"/>
            <a:r>
              <a:rPr lang="ar-SA" b="1"/>
              <a:t>ثانيا – نموذج المعايير الائتمانية المستند الى (5</a:t>
            </a:r>
            <a:r>
              <a:rPr lang="en-US" b="1"/>
              <a:t>P's</a:t>
            </a:r>
            <a:r>
              <a:rPr lang="ar-SA" b="1"/>
              <a:t>). ان دراسة وتحليل هذه المعايير تعطي لإدارة الائتمان مؤشرات ودلالات واضحة على سلامة العملية الائتمانية وتخفف المخاطر المحيطة بها من خلال التركيز على مجموعة من المعايير من بينها :</a:t>
            </a:r>
            <a:endParaRPr lang="en-US"/>
          </a:p>
          <a:p>
            <a:pPr algn="r" rtl="1"/>
            <a:r>
              <a:rPr lang="ar-SA" b="1"/>
              <a:t>أ- تقييم الاشخاص او الزبائن </a:t>
            </a:r>
            <a:r>
              <a:rPr lang="en-US" b="1"/>
              <a:t>People</a:t>
            </a:r>
            <a:r>
              <a:rPr lang="ar-SA" b="1"/>
              <a:t> : يقيم الوضع الائتماني للزبون من خلال تكوين صورة واضحة عن شخصية الزبون وحالته الاجتماعية ومؤهلاته وكذلك اخلاقياته من حيث الاستقامة والمصداقية ....الخ</a:t>
            </a:r>
            <a:endParaRPr lang="en-US"/>
          </a:p>
          <a:p>
            <a:pPr algn="r" rtl="1"/>
            <a:r>
              <a:rPr lang="ar-SA" b="1"/>
              <a:t>ب- تقييم الغرض من القرض </a:t>
            </a:r>
            <a:r>
              <a:rPr lang="en-US" b="1"/>
              <a:t>Purpose</a:t>
            </a:r>
            <a:r>
              <a:rPr lang="ar-SA" b="1"/>
              <a:t>: ويعني التعرف على الهدف من الحصول على القرض، وسبل استخدامه، والغرض من الائتمان يفترض ان يكون واضحاً وتفصيلياً ويرتبط به نوع ومبلغ الائتمان الذي سوف يتم منحة للمقترض</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348</Words>
  <Application>Microsoft Office PowerPoint</Application>
  <PresentationFormat>Widescreen</PresentationFormat>
  <Paragraphs>10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30</cp:revision>
  <dcterms:created xsi:type="dcterms:W3CDTF">2022-12-12T19:23:59Z</dcterms:created>
  <dcterms:modified xsi:type="dcterms:W3CDTF">2022-12-12T19:43:58Z</dcterms:modified>
</cp:coreProperties>
</file>