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1200329"/>
          </a:xfrm>
          <a:prstGeom prst="rect">
            <a:avLst/>
          </a:prstGeom>
        </p:spPr>
        <p:txBody>
          <a:bodyPr wrap="square">
            <a:spAutoFit/>
          </a:bodyPr>
          <a:lstStyle/>
          <a:p>
            <a:pPr algn="r" rtl="1"/>
            <a:r>
              <a:rPr lang="ar-SA" b="1"/>
              <a:t>5-مرحلة سداد القرض</a:t>
            </a:r>
            <a:endParaRPr lang="en-US"/>
          </a:p>
          <a:p>
            <a:pPr algn="r" rtl="1"/>
            <a:r>
              <a:rPr lang="ar-SA" b="1"/>
              <a:t>ان علاقة العميل بالمصرف علاقة مستمرة ومن ثم فان قيام العميل بسداد القرض او مبلغ الائتمان الممنوح له لا يعني انقطاع معاملاته مع المصرف بل ان الأصل ان يقوم بتجديد هذه التسهيلات لتوسيع نشاطه ومعاملاته خاصة ان قدرة العميل على ادارة نشاطه بنجاح تجعله قادرا على تحقيق معدلات من الأرباح تفرق كثيرا عن معدل الفائدة</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3416320"/>
          </a:xfrm>
          <a:prstGeom prst="rect">
            <a:avLst/>
          </a:prstGeom>
        </p:spPr>
        <p:txBody>
          <a:bodyPr wrap="square">
            <a:spAutoFit/>
          </a:bodyPr>
          <a:lstStyle/>
          <a:p>
            <a:pPr algn="r" rtl="1"/>
            <a:r>
              <a:rPr lang="ar-SA" b="1"/>
              <a:t>ثامنا: المعايير المستخدمة في منح الائتمان.</a:t>
            </a:r>
            <a:endParaRPr lang="en-US"/>
          </a:p>
          <a:p>
            <a:pPr algn="r" rtl="1"/>
            <a:r>
              <a:rPr lang="ar-SA" b="1"/>
              <a:t>هناك عدد من النماذج التي تركز عليها ادارات الائتمان في المصارف لتقييم مخاطر الائتمان قبل الموافقة على قرار منح الائتمان، كما اختلفت تسمية هذه النماذج حيث سميت بالمناهج، وقد يدعوها بعضهم الآخر بالمعايير المرتبطة بالمقترض وقد تسمى عناصر او آليات منح الائتمان، وبغض النظر عن التسمية فهي مهمة في تقييم الجدارة الائتمانية (</a:t>
            </a:r>
            <a:r>
              <a:rPr lang="en-US" b="1"/>
              <a:t>Credit Worthness</a:t>
            </a:r>
            <a:r>
              <a:rPr lang="ar-SA" b="1"/>
              <a:t>) لطالب الائتمان، ويمكن بيان هذه المعايير من خلال نموذجين، وكما يأتي:</a:t>
            </a:r>
            <a:endParaRPr lang="en-US"/>
          </a:p>
          <a:p>
            <a:pPr algn="r" rtl="1"/>
            <a:r>
              <a:rPr lang="ar-SA" b="1"/>
              <a:t> </a:t>
            </a:r>
            <a:endParaRPr lang="en-US"/>
          </a:p>
          <a:p>
            <a:pPr algn="r" rtl="1"/>
            <a:r>
              <a:rPr lang="ar-SA" b="1"/>
              <a:t>1 - نموذج المعايير الائتمانية المستند الى 6</a:t>
            </a:r>
            <a:r>
              <a:rPr lang="en-US" b="1"/>
              <a:t>C's </a:t>
            </a:r>
            <a:r>
              <a:rPr lang="ar-SA" b="1"/>
              <a:t>ويتضمن الجوانب التالية:</a:t>
            </a:r>
            <a:endParaRPr lang="en-US"/>
          </a:p>
          <a:p>
            <a:pPr algn="r" rtl="1"/>
            <a:r>
              <a:rPr lang="ar-SA" b="1"/>
              <a:t>وهو من أهم النماذج المستخدمة في تقديم الجدارة الالمانية للمفترض وسميت بذلك لان كل عنصر من عناصر النموذج بيدا بالحرف (</a:t>
            </a:r>
            <a:r>
              <a:rPr lang="en-US" b="1"/>
              <a:t>C</a:t>
            </a:r>
            <a:r>
              <a:rPr lang="ar-SA" b="1"/>
              <a:t>) باللغة الانكليزية </a:t>
            </a:r>
            <a:endParaRPr lang="en-US"/>
          </a:p>
          <a:p>
            <a:pPr algn="r" rtl="1"/>
            <a:r>
              <a:rPr lang="ar-SA" b="1"/>
              <a:t>أ- الشخصية </a:t>
            </a:r>
            <a:r>
              <a:rPr lang="en-US" b="1"/>
              <a:t>Character </a:t>
            </a:r>
            <a:r>
              <a:rPr lang="ar-SA" b="1"/>
              <a:t>تشكل شخصية المقترض الركيزة الاساسية الأولى في اي قرار ائتماني، وهي الركيزة الأكثر تأثيرا في المخاطر التي تتعرض لها المصارف، وشخصية المقترض هي مجموعة من الصفات والسلوكيات الواجب توافرها في المقترض مثل السمعة، والصدق، والامانة، والنزاهة، اذا توافرت في الشخص تجعله مسؤولا عن تسديد التزاماته في تواريخ الاستحقاق.</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146</Words>
  <Application>Microsoft Office PowerPoint</Application>
  <PresentationFormat>Widescreen</PresentationFormat>
  <Paragraphs>10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29</cp:revision>
  <dcterms:created xsi:type="dcterms:W3CDTF">2022-12-12T19:23:59Z</dcterms:created>
  <dcterms:modified xsi:type="dcterms:W3CDTF">2022-12-12T19:43:20Z</dcterms:modified>
</cp:coreProperties>
</file>