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2585323"/>
          </a:xfrm>
          <a:prstGeom prst="rect">
            <a:avLst/>
          </a:prstGeom>
        </p:spPr>
        <p:txBody>
          <a:bodyPr wrap="square">
            <a:spAutoFit/>
          </a:bodyPr>
          <a:lstStyle/>
          <a:p>
            <a:pPr algn="r" rtl="1"/>
            <a:r>
              <a:rPr lang="ar-SA" b="1"/>
              <a:t>3- مرحلة الموافقة على التسهيل المطلوب ترتبط اساسا بالنظام الائتماني الذي وضعه المصرف لإقرار التسهيلات الائتمانية المطلوبة وهذه الاسس في العادة تتمثل في الاتي:</a:t>
            </a:r>
            <a:endParaRPr lang="en-US"/>
          </a:p>
          <a:p>
            <a:pPr lvl="0" algn="r" rtl="1"/>
            <a:r>
              <a:rPr lang="ar-SA" b="1"/>
              <a:t>التأكد من ملاءة العميل ومن صلاحية النشاط للتمويل ومناسبة العائد او  المردود الاقتصادي لسداد مبلغا لائتمان واعبائه من فوائد ومصاريف وعمولات</a:t>
            </a:r>
            <a:endParaRPr lang="en-US"/>
          </a:p>
          <a:p>
            <a:pPr lvl="0" algn="r" rtl="1"/>
            <a:r>
              <a:rPr lang="ar-SA" b="1"/>
              <a:t>مناسبة المبلغ المطلوب للاحتياجات الحقيقية للعميل وذلك بهدف ان يتم استخدام مبلغ الائتمان في الغرض المخصص من اجله فعلا وليس في اي غرض آخر ومن ثم التقليل من مخاطر عدم السداد</a:t>
            </a:r>
            <a:endParaRPr lang="en-US"/>
          </a:p>
          <a:p>
            <a:pPr lvl="0" algn="r" rtl="1"/>
            <a:r>
              <a:rPr lang="ar-SA" b="1"/>
              <a:t> وضع الضوابط الموضوعية التي تراها السلطات الائتمانية بحدود الائتمان ومتابعة تنفيذ هذه الضوابط بدقه</a:t>
            </a:r>
            <a:endParaRPr lang="en-US"/>
          </a:p>
          <a:p>
            <a:pPr lvl="0" algn="r" rtl="1"/>
            <a:r>
              <a:rPr lang="ar-SA" b="1"/>
              <a:t>التصريح للفرع بمنح الائتمان المطلوب واتخاذ الاجراءات التنفيذية لذلك</a:t>
            </a:r>
            <a:endParaRPr lang="en-US"/>
          </a:p>
          <a:p>
            <a:pPr algn="r" rtl="1"/>
            <a:r>
              <a:rPr lang="en-US" b="1"/>
              <a:t> </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2308324"/>
          </a:xfrm>
          <a:prstGeom prst="rect">
            <a:avLst/>
          </a:prstGeom>
        </p:spPr>
        <p:txBody>
          <a:bodyPr wrap="square">
            <a:spAutoFit/>
          </a:bodyPr>
          <a:lstStyle/>
          <a:p>
            <a:pPr algn="r" rtl="1"/>
            <a:r>
              <a:rPr lang="ar-SA" b="1"/>
              <a:t>4- مرحلة متابعة التسهيلات الائتمانية</a:t>
            </a:r>
            <a:endParaRPr lang="en-US"/>
          </a:p>
          <a:p>
            <a:pPr algn="r" rtl="1"/>
            <a:r>
              <a:rPr lang="ar-SA" b="1"/>
              <a:t>تعد اهم مرحلة من مراحل القرار الائتماني حيث يقوم خلالها مدير المصرف و مسؤولي الائتمان فيه ان يكونوا على علم تام بكافة التطورات التي تحدث على حالة العميل حتى تمام السداد وان يكون على معرفة اولا بأول بأي تغيرات تحدث على أي عنصر من العناصر الاتية:</a:t>
            </a:r>
            <a:endParaRPr lang="en-US"/>
          </a:p>
          <a:p>
            <a:pPr lvl="0" algn="r" rtl="1"/>
            <a:r>
              <a:rPr lang="ar-SA" b="1"/>
              <a:t>سمعة العميل في السوق</a:t>
            </a:r>
            <a:endParaRPr lang="en-US"/>
          </a:p>
          <a:p>
            <a:pPr lvl="0" algn="r" rtl="1"/>
            <a:r>
              <a:rPr lang="ar-SA" b="1"/>
              <a:t>قدرة العميل على دفع التزاماته</a:t>
            </a:r>
            <a:endParaRPr lang="en-US"/>
          </a:p>
          <a:p>
            <a:pPr algn="r" rtl="1"/>
            <a:r>
              <a:rPr lang="ar-SA" b="1"/>
              <a:t>    - مركز العميل المالي</a:t>
            </a:r>
            <a:endParaRPr lang="en-US"/>
          </a:p>
          <a:p>
            <a:pPr algn="r" rtl="1"/>
            <a:r>
              <a:rPr lang="ar-SA" b="1"/>
              <a:t>    - سياساته الانتاجية، أو سياساته في ادارة النشاط الذي يمارسه</a:t>
            </a:r>
            <a:endParaRPr lang="en-US"/>
          </a:p>
          <a:p>
            <a:pPr algn="r" rtl="1"/>
            <a:r>
              <a:rPr lang="ar-SA" b="1"/>
              <a:t>- حساب مدى المخاطر التي نجمت عن هذا التغيير، وكيفية مواجهة هذه المخاطر</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200</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28</cp:revision>
  <dcterms:created xsi:type="dcterms:W3CDTF">2022-12-12T19:23:59Z</dcterms:created>
  <dcterms:modified xsi:type="dcterms:W3CDTF">2022-12-12T19:42:51Z</dcterms:modified>
</cp:coreProperties>
</file>