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3139321"/>
          </a:xfrm>
          <a:prstGeom prst="rect">
            <a:avLst/>
          </a:prstGeom>
        </p:spPr>
        <p:txBody>
          <a:bodyPr wrap="square">
            <a:spAutoFit/>
          </a:bodyPr>
          <a:lstStyle/>
          <a:p>
            <a:pPr algn="r" rtl="1"/>
            <a:r>
              <a:rPr lang="ar-IQ" b="1"/>
              <a:t>سادسا: أسس منح الائتمان والعوامل المؤثرة فيه.</a:t>
            </a:r>
            <a:endParaRPr lang="en-US"/>
          </a:p>
          <a:p>
            <a:pPr algn="r" rtl="1"/>
            <a:r>
              <a:rPr lang="ar-IQ" b="1"/>
              <a:t> ان قدرة المصرف على الائتمان أو الاقراض ليست بلا نهاية، وانما هناك مجموعة من الأسس التي يستند اليها في منح الائتمان فضلا عن مجموعة من العوامل المختلفة التي تحد من عملية الاقراض او تؤثر فيه. ويمكن بيان هذه الأسس والعوامل كما يأتي:</a:t>
            </a:r>
            <a:endParaRPr lang="en-US"/>
          </a:p>
          <a:p>
            <a:pPr lvl="0" algn="r" rtl="1"/>
            <a:r>
              <a:rPr lang="ar-IQ" b="1"/>
              <a:t>أسس منح الائتمان.</a:t>
            </a:r>
            <a:endParaRPr lang="en-US"/>
          </a:p>
          <a:p>
            <a:pPr algn="r" rtl="1"/>
            <a:r>
              <a:rPr lang="ar-IQ" b="1"/>
              <a:t> </a:t>
            </a:r>
            <a:endParaRPr lang="en-US"/>
          </a:p>
          <a:p>
            <a:pPr lvl="0" algn="r" rtl="1"/>
            <a:r>
              <a:rPr lang="ar-IQ" b="1"/>
              <a:t>توفير الأمان لأموال المصرف وذلك بالمحافظة على سلامة التوظيف وحسن استخدام الموارد المالية المتاحة للمصرف.</a:t>
            </a:r>
            <a:endParaRPr lang="en-US"/>
          </a:p>
          <a:p>
            <a:pPr lvl="0" algn="r" rtl="1"/>
            <a:r>
              <a:rPr lang="ar-IQ" b="1"/>
              <a:t>الموائمة بين هدفي الربحية والسيولة</a:t>
            </a:r>
            <a:endParaRPr lang="en-US"/>
          </a:p>
          <a:p>
            <a:pPr algn="r" rtl="1"/>
            <a:r>
              <a:rPr lang="ar-IQ" b="1"/>
              <a:t> اذ ان البنك يسعى من جهة إلى زيادة أرباحه عن طريق زيادة حجم القروض الممنوحة، ومن جهة أخرى هو ملزم أمام المودعين بسحب ودائعهم في أي وقت باعتبارها ودائع تحت الطلب، وبالتالي فإن إدارة المصرف مطالبة بالاحتفاظ بمركز مالي يتصف بالسيولة لمقابلة طلبات السحب دون تأخير ودون أن يتعارض مع هدف تحقيق الربحية. ج- التقيد بالسياسة العامة للدولة، وعلى الأخص القرارات التي يتخذها البنك المركزي بشأن هيكل أسعار الفائدة والعمولات والنسب النقدية والمصرفية.</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3416320"/>
          </a:xfrm>
          <a:prstGeom prst="rect">
            <a:avLst/>
          </a:prstGeom>
        </p:spPr>
        <p:txBody>
          <a:bodyPr wrap="square">
            <a:spAutoFit/>
          </a:bodyPr>
          <a:lstStyle/>
          <a:p>
            <a:pPr algn="r" rtl="1"/>
            <a:r>
              <a:rPr lang="ar-IQ" b="1"/>
              <a:t> 2- العوامل المؤثرة في منح الائتمان.</a:t>
            </a:r>
            <a:endParaRPr lang="en-US"/>
          </a:p>
          <a:p>
            <a:pPr algn="r" rtl="1"/>
            <a:r>
              <a:rPr lang="ar-IQ" b="1"/>
              <a:t> أ- اعتبارات السيولة: ويعني ان على المصرف ان يكون قادرا باستمرار على مقابلة التزاماته تجاه الزبائن أصحاب الودائع عن طريق تحقيق السيولة، مما يستتبع بالضرورة قيام المصرف باستخدام قدر من موارده في اصول تتمتع بقدر كاف من السيولة، مما يتيح له امكانية استرداد قيمتها بسرعة دون تحقيق خسارة تذكر عند الحاجة للنقود مترددة </a:t>
            </a:r>
            <a:endParaRPr lang="en-US"/>
          </a:p>
          <a:p>
            <a:pPr algn="r" rtl="1"/>
            <a:r>
              <a:rPr lang="ar-IQ" b="1"/>
              <a:t> </a:t>
            </a:r>
            <a:endParaRPr lang="en-US"/>
          </a:p>
          <a:p>
            <a:pPr algn="r" rtl="1"/>
            <a:r>
              <a:rPr lang="ar-IQ" b="1"/>
              <a:t>حيال بعض الاعمال التي تعرض عليها وتأخذ الكثير من الوقت للدراسة والاستشارة قبل الإقدام على عمل قد يجلب لها الخسائر. أما السياسة الثالثة فهي السياسة المعتدلة (المتوازنة)، وهي التي توازن مابين العائد التي تحصل عليه مع المخاطرة التي تتحملها أو تتعرض لها.</a:t>
            </a:r>
            <a:endParaRPr lang="en-US"/>
          </a:p>
          <a:p>
            <a:pPr algn="r" rtl="1"/>
            <a:r>
              <a:rPr lang="ar-IQ" b="1"/>
              <a:t>بـ - عوامل داخلية: هناك مجموعة من العوامل المختلفة تؤثر على قرار منح الائتمان، مثل رأس مال المصرف واحتياطياته، فضلا عن طبيعة الودائع التي تحدد بدورها نوع القروض، اضافة الى الدور الذي يلعبه معدل أسعار الفائدة على القروض وعلى الودائع سابعا : مراحل القرار الائتماني: دقه يمر قرار الائتمان المصرفي في المصارف بعدة مراحل اساسية لاغنى عنها نظرا لتكاملها الشديد وترابطها وبدون احدها يحدث اختلال يكون من شانه عدم القرار المتخذ بل وقد يحدث ايضا ارتفاع مخاطر هذا القرار ويظهر الشكل التالي المراحل والخطوات التي يمر بها القرار الائتماني تقديم | الطلب دراسة الملك تجديد الموافقة على الطلب الطلاب متابعة الطلب مرحلة السداد</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131</Words>
  <Application>Microsoft Office PowerPoint</Application>
  <PresentationFormat>Widescreen</PresentationFormat>
  <Paragraphs>14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26</cp:revision>
  <dcterms:created xsi:type="dcterms:W3CDTF">2022-12-12T19:23:59Z</dcterms:created>
  <dcterms:modified xsi:type="dcterms:W3CDTF">2022-12-12T19:41:59Z</dcterms:modified>
</cp:coreProperties>
</file>