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862322"/>
          </a:xfrm>
          <a:prstGeom prst="rect">
            <a:avLst/>
          </a:prstGeom>
        </p:spPr>
        <p:txBody>
          <a:bodyPr wrap="square">
            <a:spAutoFit/>
          </a:bodyPr>
          <a:lstStyle/>
          <a:p>
            <a:pPr algn="r" rtl="1"/>
            <a:r>
              <a:rPr lang="ar-IQ" b="1"/>
              <a:t> وثالثة قروض طويلة الأجل، تزيد مدتها عن خمس سنوات بغرض تمويل المشاريع الاستثمارية الكبيرة.</a:t>
            </a:r>
            <a:endParaRPr lang="en-US"/>
          </a:p>
          <a:p>
            <a:pPr lvl="0" algn="r" rtl="1"/>
            <a:r>
              <a:rPr lang="ar-IQ" b="1"/>
              <a:t>حسب الغرض منها: وتقسم وفق هذا المعيار الى قروض استهلاكية وقروض انتاجية.</a:t>
            </a:r>
            <a:endParaRPr lang="en-US"/>
          </a:p>
          <a:p>
            <a:pPr algn="r" rtl="1"/>
            <a:r>
              <a:rPr lang="ar-IQ" b="1"/>
              <a:t> ب- حسب القطاعات الاقتصادية:</a:t>
            </a:r>
            <a:endParaRPr lang="en-US"/>
          </a:p>
          <a:p>
            <a:pPr algn="r" rtl="1"/>
            <a:r>
              <a:rPr lang="ar-IQ" b="1"/>
              <a:t> ومنها قروض الاسكان والقروض التجارية والصناعية والزراعية.</a:t>
            </a:r>
            <a:endParaRPr lang="en-US"/>
          </a:p>
          <a:p>
            <a:pPr algn="r" rtl="1"/>
            <a:r>
              <a:rPr lang="ar-IQ" b="1"/>
              <a:t>ج- حسب المقترضين: وهي نوعين، الاولى قروض للقطاع الخاص، وأخرى للقطاع العام.</a:t>
            </a:r>
            <a:endParaRPr lang="en-US"/>
          </a:p>
          <a:p>
            <a:pPr algn="r" rtl="1"/>
            <a:r>
              <a:rPr lang="ar-IQ" b="1"/>
              <a:t> هـ - حسب الضمان: وهي أما أن تكون قروض بضمان شخصي، وفي هذا النوع لايقدم المقترض أية ضمانات لتسديد القرض، ويعتمد المصرف في ذلك على شخصية المقترض، او ان تكون قروض بضمان عيني، حيث يقدم المقترض ضمانا عينيا لتسديد القرض. خامسا: السياسة الائتمانية. تعد السياسة الائتمانية ضمن المنظور الاداري مرشدا عاما للعمل يوضح استجابات المنظمة لمشاكل او حالات محددة وهي تعني "مجموعة من المبادئ والمفاهيم التي تضعها الادارة العليا في المنظمة، لكي تهتدي بها المستويات الوسطى والدنيا عند وضع خططها، ويسترشد بها المدراء عندما يتخذون قراراتهم</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5078313"/>
          </a:xfrm>
          <a:prstGeom prst="rect">
            <a:avLst/>
          </a:prstGeom>
        </p:spPr>
        <p:txBody>
          <a:bodyPr wrap="square">
            <a:spAutoFit/>
          </a:bodyPr>
          <a:lstStyle/>
          <a:p>
            <a:pPr algn="r" rtl="1"/>
            <a:r>
              <a:rPr lang="ar-IQ" b="1"/>
              <a:t> ويعد وجود سياسة ائتمانية في المصرف شرطا ضروريا للحد من مخاطر الائتمان باعتبارها إطارا يتضمن مجموعة القواعد والمعايير والشروط الإرشادية التي تستند اليها إدارة منح الائتمان، بما يساعد الأفراد في اتخاذ القرارات والتصرف داخل الإطار العام للسياسة التي يعتمدها المصرف، وتكون دافعا للإدارة نحو تحقيق أهداف المصرف. ويشترط أن تتسم تلك السياسة الائتمانية بالمرونة وسرعة التكيف والتطويع</a:t>
            </a:r>
            <a:endParaRPr lang="en-US"/>
          </a:p>
          <a:p>
            <a:pPr algn="r" rtl="1"/>
            <a:r>
              <a:rPr lang="ar-IQ" b="1"/>
              <a:t>المتغيرات والعوامل المؤثرة على النشاط المصرفي</a:t>
            </a:r>
            <a:endParaRPr lang="en-US"/>
          </a:p>
          <a:p>
            <a:pPr algn="r" rtl="1"/>
            <a:r>
              <a:rPr lang="ar-IQ" b="1"/>
              <a:t> وتقع المسؤولية النهائية عن وجود سياسة للإقراض وإقرارها على عاتق الإدارة العليا للمصرف. ومن أجل عدم حدوث تباين بين السياسة الخاصة بالمصرف والتشريعات المنظمة للعمل المصرفي والسياسة الائتمانية والقيود التي يضعها البنك المركزي، يجب أن تعكس سياسة الائتمان الاشتراطات والقيود القانونية للتوسع أو لتقييد الائتمان، اذ تبين الشروط التي يتعين توافرها لقبول طلب الحصول على القرض، والتي تمثل أساس القبول المبدئي، تتبعه الإجراءات الأخرى كالتحري والاستقصاء عن طالب القرض، من حيث سمعته ومركزه المالي، بما يضمن للمصرف حسن استخدام الموارد المالية المتاحة لديه وتحقيق عائد مناسب. كما تنظم السياسة الائتمانية أسلوب دراسة ومنح ومتابعة القروض والتسهيلات ومن أجل الوصول الى قرار ائتماني سليم يجب ان يكون هذا القرار داخل اطار واهداف السياسة الائتمانية للمصرف، وهي تختلف بعض الشيء من مصرف الى آخر تبعا للظروف الخاصة بكل مصرف. وتتمثل أهم عناصر السياسة الائتمانية في القطاعات والأنشطة التي يخدمها المصرف في مجال منح التسهيلات الائتمانية وتعتمد مدى فعالية السياسة الائتمانية وادارتها في كل مصرف، مهما كان حجمه، على التحديد الصحيح لأنواع المخاطر التي يمكن ان يتعرض لها المصرف عند الاقراض وتنظيم المعلومات وتوصيلها الى الادارة العليا للمصرف ومجلس ادارته وصحة الاجراءات والوسائل المستخدمة في اتخاذ القرار الائتماني، كما تهدف السياسة الائتمانية في منح القروض على أسس سليمة ورشيدة بحيث تكون هذه القروض قابلة للتسديد واستثمار اموال المصرف بشكل مربح لمصلحة حملة الأسهم وحماية المودعين، كما تهدف السياسة الائتمانية الى خدمة الاحتياجات المشروعة للائتمان في المجالات والقطاعات والنشاطات الاقتصادية المختلفة لتطويرها وتعزيز النمو في الاقتصاد</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481</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25</cp:revision>
  <dcterms:created xsi:type="dcterms:W3CDTF">2022-12-12T19:23:59Z</dcterms:created>
  <dcterms:modified xsi:type="dcterms:W3CDTF">2022-12-12T19:41:14Z</dcterms:modified>
</cp:coreProperties>
</file>