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766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197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186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873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157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51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30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08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497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862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71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830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ادارة المخاطر المصرفية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98512"/>
            <a:ext cx="9144000" cy="1059287"/>
          </a:xfrm>
        </p:spPr>
        <p:txBody>
          <a:bodyPr>
            <a:normAutofit/>
          </a:bodyPr>
          <a:lstStyle/>
          <a:p>
            <a:r>
              <a:rPr lang="ar-IQ" sz="3200" dirty="0" smtClean="0"/>
              <a:t>د. احمد صبيح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29295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2885" y="1044886"/>
            <a:ext cx="108826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b="1"/>
              <a:t>ويعد الائتمان المصرفي احد الاستثمارات الرئيسية , وأكثر المجالات التي يتم فيها توظيف أموال المصارف , نظرا لارتفاع العوائد المتولدة عنه مقارنة بالاستثمارات الأخرى , وبالتالي فهو يحقق للمصارف وبصورة فاعلة هدف الربحية . حيث يمثل الائتمان ضخ سيولة نقدية للسوق لتمويل التجارة وأقامة الصناعات وتشييد العقارات والقيام بالتنمية والاستثمار وبجميع الأشكال , وبذلك فان الائتمان يعبر عن عصب الحياة الاقتصادية وعنصر نجاح المصارف بسبب الإيرادات المتأتية منه كما يساهم الائتمان المصرفي في النمو الاقتصادي لمختلف دول العالم , حيث يعد من أهم مصادر التمويل للقطاعات الاقتصادية المختلفة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6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4248" y="861124"/>
            <a:ext cx="104318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b="1"/>
              <a:t>ثانيا : أنواع الائتمان المصرفي .</a:t>
            </a:r>
            <a:endParaRPr lang="en-US"/>
          </a:p>
          <a:p>
            <a:pPr algn="r" rtl="1"/>
            <a:r>
              <a:rPr lang="ar-IQ" b="1"/>
              <a:t> </a:t>
            </a:r>
            <a:endParaRPr lang="en-US"/>
          </a:p>
          <a:p>
            <a:pPr algn="r" rtl="1"/>
            <a:r>
              <a:rPr lang="ar-IQ" b="1"/>
              <a:t>يختلف تصنيف الائتمان والإقراض المصرفي , وفقا للشكل القانوني للمقترضين من أفراد أو شركات , ووفقا لنوع القطاع من تجارة أو صناعة أو زراعة أو خدمات مع إمكانية وجود تقسيمات فرعية داخل كل قطاع , ووفقا لنوع الضمان من ضمانات  عينية  أو نقدية أو شخصية أو بدون ضمان , ووفقا لأجال الاستحقاق من قصير أو متوسط وطويل الأجل , ووفقا لطرقة السداد من دفعة واحدة في تاريخ محدد أو على أقساط دورية متساوية أو غير متساوية القيمة , ووفقا لنوع عملة الإقراض بالعملة المحلية أو بالعملة الأجنبية , وأخيرا وفقا للأطراف المقرضة من مصرف واحد أو قروض مشتركة ويساهم فيها أكثر من مصرف . كما يمكن تقسيم الائتمان المصرفي من حيث طبيعته إلى أربعة أنواع هي :</a:t>
            </a:r>
            <a:endParaRPr lang="en-US"/>
          </a:p>
          <a:p>
            <a:pPr lvl="0" algn="r" rtl="1"/>
            <a:r>
              <a:rPr lang="ar-IQ" b="1"/>
              <a:t>التسهيلات الائتمانية المباشرة : وتسمى أيضا بالائتمان النقدي المباشر , وهي على ثلاثة أشكال أساسية هي القروض , والحسابات الجارية المدينة .</a:t>
            </a:r>
            <a:endParaRPr lang="en-US"/>
          </a:p>
          <a:p>
            <a:pPr lvl="0" algn="r" rtl="1"/>
            <a:r>
              <a:rPr lang="ar-IQ" b="1"/>
              <a:t>التسهيلات الائتمانية غير المباشرة :</a:t>
            </a:r>
            <a:r>
              <a:rPr lang="ar-IQ"/>
              <a:t> </a:t>
            </a:r>
            <a:r>
              <a:rPr lang="ar-IQ" b="1"/>
              <a:t>وتدعى هذه التسهيلات بالائتمان ألتعهدي , لان هذا الائتمان لا يتضمن تقديم للأموال بشكل مباشر للمقترضين , وإنما تقديم تعهدات خطية يكفل المصرف بموجبها زبائنه تجاه الآخرين وتشمل : خطابات الضمان والاعتمادات المستندية وبطاقات الائتمان والقبولات المصرفية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5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102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ادارة المخاطر المصرفية 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ادارة المخاطر المصرفية</dc:title>
  <dc:creator>dr.mustapha</dc:creator>
  <cp:lastModifiedBy>dr.mustapha</cp:lastModifiedBy>
  <cp:revision>23</cp:revision>
  <dcterms:created xsi:type="dcterms:W3CDTF">2022-12-12T19:23:59Z</dcterms:created>
  <dcterms:modified xsi:type="dcterms:W3CDTF">2022-12-12T19:40:15Z</dcterms:modified>
</cp:coreProperties>
</file>