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1477328"/>
          </a:xfrm>
          <a:prstGeom prst="rect">
            <a:avLst/>
          </a:prstGeom>
        </p:spPr>
        <p:txBody>
          <a:bodyPr wrap="square">
            <a:spAutoFit/>
          </a:bodyPr>
          <a:lstStyle/>
          <a:p>
            <a:pPr rtl="1"/>
            <a:r>
              <a:rPr lang="ar-IQ" b="1"/>
              <a:t>وهكذا بعد أن كان المودع يدفع عمولة إيداع أصبح يتلقى فائدة على ودائعه, كما انتقل العمل المصرفي من مهمة قبول ودائع إلى ممارسة عمليات الإقراض , ليصبح الركن الأساسي لأعمال المصارف هو قبول الودائع والمدخرات من جهة , وتقديم التسهيلات الائتمانية والخدمات المصرفية المتعددة الأشكال من جهة أخرى . ولذلك اعتبر موضوع توليد النقود أو الائتمان من أهم الوظائف التي تقوم بها المصارف , لما له الأثر الكبير على كمية النقود في الاقتصاد الوطني ومن ثم على النشاط الاقتصادي . وهكذا أصبح الائتمان جزء مهماً من طبيعة عمل المصارف , حيث تقوم بقبول الودائع من أصحابها المودعين ومن ثم تقوم بإقراض هذه الودائع على شكل قروض للمستثمرين </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2031325"/>
          </a:xfrm>
          <a:prstGeom prst="rect">
            <a:avLst/>
          </a:prstGeom>
        </p:spPr>
        <p:txBody>
          <a:bodyPr wrap="square">
            <a:spAutoFit/>
          </a:bodyPr>
          <a:lstStyle/>
          <a:p>
            <a:pPr rtl="1"/>
            <a:r>
              <a:rPr lang="ar-IQ" b="1"/>
              <a:t>أن كلمة ائتمان مشتقة من الكلمة اللاتينية (</a:t>
            </a:r>
            <a:r>
              <a:rPr lang="en-US" b="1"/>
              <a:t>Credo</a:t>
            </a:r>
            <a:r>
              <a:rPr lang="ar-IQ" b="1"/>
              <a:t>) والتي تعني (</a:t>
            </a:r>
            <a:r>
              <a:rPr lang="en-US" b="1"/>
              <a:t>Believe</a:t>
            </a:r>
            <a:r>
              <a:rPr lang="ar-IQ" b="1"/>
              <a:t>) وكلمة (</a:t>
            </a:r>
            <a:r>
              <a:rPr lang="en-US" b="1"/>
              <a:t>Credo</a:t>
            </a:r>
            <a:r>
              <a:rPr lang="ar-IQ" b="1"/>
              <a:t>) نفسها مشتقة من الكلمة (</a:t>
            </a:r>
            <a:r>
              <a:rPr lang="en-US" b="1"/>
              <a:t>Card</a:t>
            </a:r>
            <a:r>
              <a:rPr lang="ar-IQ" b="1"/>
              <a:t>) التي تعني الثقة (</a:t>
            </a:r>
            <a:r>
              <a:rPr lang="en-US" b="1"/>
              <a:t>Trust</a:t>
            </a:r>
            <a:r>
              <a:rPr lang="ar-IQ" b="1"/>
              <a:t>) ولهذا فأن كلمة الائتمان تعني الأمان أو الثقة التي تربط الدائن والمدين , والتي ينجم عنها دفع قيمة في الحاضر على أن تسترد في المستقبل , إذ أن الائتمان بوجه عام يعني منح مدة من الوقت من الدائن إلى المدين يتعين على الأخير في نهايتها دفع الدين المستحق , وبعابرة أخرى فأن الائتمان هو القدرة على الإقراض , واصطلاحا هو التزام جهة لجهة أخرى بالإقراض أو المداينة </a:t>
            </a:r>
            <a:endParaRPr lang="en-US"/>
          </a:p>
          <a:p>
            <a:pPr rtl="1"/>
            <a:r>
              <a:rPr lang="ar-IQ" b="1"/>
              <a:t>يعرف الائتمان بأنه الثقة التي يوليها المصرف لشخص ما , سواء أكان طبيعيا أم معنويا , بان يمنحه مبلغ من المال لاستعماله في غرض محدد خلال مدة زمنية متفق عليها وبشروط معينة لقاء عائد متفق عليه وبضمانات تمكن المصرف من استرداد قرضه في حال توقف الزبون عن السداد . </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263</Words>
  <Application>Microsoft Office PowerPoint</Application>
  <PresentationFormat>Widescreen</PresentationFormat>
  <Paragraphs>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22</cp:revision>
  <dcterms:created xsi:type="dcterms:W3CDTF">2022-12-12T19:23:59Z</dcterms:created>
  <dcterms:modified xsi:type="dcterms:W3CDTF">2022-12-12T19:39:45Z</dcterms:modified>
</cp:coreProperties>
</file>