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766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197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186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873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157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51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30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808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497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862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716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830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ادارة المخاطر المصرفية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98512"/>
            <a:ext cx="9144000" cy="1059287"/>
          </a:xfrm>
        </p:spPr>
        <p:txBody>
          <a:bodyPr>
            <a:normAutofit/>
          </a:bodyPr>
          <a:lstStyle/>
          <a:p>
            <a:r>
              <a:rPr lang="ar-IQ" sz="3200" dirty="0" smtClean="0"/>
              <a:t>د. احمد صبيح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29295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2885" y="1044886"/>
            <a:ext cx="108826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IQ" b="1"/>
              <a:t>5 – الرقابة والمتابعة الدورية :</a:t>
            </a:r>
            <a:endParaRPr lang="en-US"/>
          </a:p>
          <a:p>
            <a:pPr algn="r" rtl="1"/>
            <a:r>
              <a:rPr lang="ar-IQ" b="1"/>
              <a:t>تجري المراقبة والمتابعة الدورية لاستكشاف مصادر المخاطر الداخلية الجديدة أو فشل التحكم في مخاطر سابقة . كما يتم من خلالها مراجعة العمليات والإجراءات بصورة مستمرة , والتعرف على التغييرات التي تحدث في بيئة العمل , ليتم بعد ذلك القيام بإجراء التعديلات اللازمة على الأنظمة والإجراءات وتتطلب عملية الرقابة إن تكون الإجراءات الرقابية المعمول بها , مناسبة مع حجم وطبيعة وتعقد النشاطات و المخاطر التي تواجهها أدارة المخاطر , ولابد أن تتم هذه الرقابة من قبل جهة مستقلة , ومن خلال وضع خطط وبرامج تدقيق تتفق مع أهمية المخاطر التي تتعرض لها أنشطة العمل , والإبلاغ عن نتائج أعمالها بتقارير يتم رفعها إلى مجلس الإدارة أو لجنة التدقيق . </a:t>
            </a:r>
            <a:endParaRPr lang="en-US"/>
          </a:p>
          <a:p>
            <a:pPr algn="r" rtl="1"/>
            <a:r>
              <a:rPr lang="ar-IQ" b="1"/>
              <a:t>ويبين الشكل الموضح في أدناه الإطار العام للإجراءات المتبعة في أدارة المخاطر والعلاقات المختلفة بين الإجراءات المعتمدة في أدارة المخاطر , ولاسيما المراقبة الدورية وغير الدورية التي تكمن أهميتها في علاقتها مع الإجراءات جميعها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6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4248" y="861124"/>
            <a:ext cx="1043188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IQ" b="1"/>
              <a:t>الفصل الثامن</a:t>
            </a:r>
            <a:endParaRPr lang="en-US"/>
          </a:p>
          <a:p>
            <a:pPr algn="r" rtl="1"/>
            <a:r>
              <a:rPr lang="ar-IQ" b="1"/>
              <a:t> </a:t>
            </a:r>
            <a:endParaRPr lang="en-US"/>
          </a:p>
          <a:p>
            <a:pPr algn="r" rtl="1"/>
            <a:r>
              <a:rPr lang="ar-IQ" b="1"/>
              <a:t>الائتمان المصرفي</a:t>
            </a:r>
            <a:endParaRPr lang="en-US"/>
          </a:p>
          <a:p>
            <a:pPr algn="r" rtl="1"/>
            <a:r>
              <a:rPr lang="ar-IQ" b="1"/>
              <a:t> </a:t>
            </a:r>
            <a:endParaRPr lang="en-US"/>
          </a:p>
          <a:p>
            <a:pPr lvl="0" algn="r" rtl="1"/>
            <a:r>
              <a:rPr lang="ar-IQ" b="1"/>
              <a:t>مفهوم الائتمان المصرفي.</a:t>
            </a:r>
            <a:endParaRPr lang="en-US"/>
          </a:p>
          <a:p>
            <a:pPr algn="r" rtl="1"/>
            <a:r>
              <a:rPr lang="ar-IQ" b="1"/>
              <a:t>أن أول شكل من أشكال العمل المصرفي هو قبول الودائع من المودعين دون إعطاء أصحابها حق الفائدة , بل انه كان يترتب عليهم في بعض الأحيان دفع جزء منها لمن أودعت لديه هذه الممتلكات لقاء حراستها والمحافظة عليها , ولقد اعتبر ذلك المبدأ هو الأساس في نشأة الائتمان المصرفي . وبمرور الوقت تغير هذا المبدأ إذ أخذت مؤسسات الإيداع المختلفة بعد ذلك ممارسة عمليات الإقراض لقاء فوائد وضمانات تختلف باختلاف طبيعة العمليات الاقراضية , ومع تتطور العمل المصرفي وتراكم الودائع لدى المؤسسات , التي تمارس العمليات المصرفية , لاحظت هذه المؤسسات أن قسما من المودعين يتركون ودائعهم فترة طويلة دون استخدامها , ففكروا باستخدام جزء من هذه الودائع وتسليمها للمحتاجين مقابل فائدة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53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158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ادارة المخاطر المصرفية 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ادارة المخاطر المصرفية</dc:title>
  <dc:creator>dr.mustapha</dc:creator>
  <cp:lastModifiedBy>dr.mustapha</cp:lastModifiedBy>
  <cp:revision>21</cp:revision>
  <dcterms:created xsi:type="dcterms:W3CDTF">2022-12-12T19:23:59Z</dcterms:created>
  <dcterms:modified xsi:type="dcterms:W3CDTF">2022-12-12T19:39:08Z</dcterms:modified>
</cp:coreProperties>
</file>