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308324"/>
          </a:xfrm>
          <a:prstGeom prst="rect">
            <a:avLst/>
          </a:prstGeom>
        </p:spPr>
        <p:txBody>
          <a:bodyPr wrap="square">
            <a:spAutoFit/>
          </a:bodyPr>
          <a:lstStyle/>
          <a:p>
            <a:pPr algn="r"/>
            <a:r>
              <a:rPr lang="ar-SA" b="1"/>
              <a:t>تاسعا: الاجراءات المتبعة في ادارة المخاطر </a:t>
            </a:r>
            <a:endParaRPr lang="en-US"/>
          </a:p>
          <a:p>
            <a:pPr algn="r"/>
            <a:r>
              <a:rPr lang="ar-SA" b="1"/>
              <a:t> تنقسم عملية ادارة المخاطر الى مسارين: الاول، يتم من خلاله تحليل الوقائع عبر دراسة المؤشرات التي تبثها المخاطر والحالات التي تنتج عنها، ومن ثم التخطيط للمخاطر المتوقع حدوثها ومحاولة السيطرة عليها عبر وسائل التحوط المعروفة، مثل التأمين ورأس المال الكافي لمواجهة المخاطر المتوقعة. اما المسار الثاني، فيتضمن الرجوع الى البيانات التاريخية لخسائر المخاطر والمقارنة مع نتائج التحليل السابقة والحالية من خلال القيام بقياس المخاطر وقياس الخسائر الحاصلة، ويمكن لإدارة المخاطر التخطيط بتحديد البيانات الأولية وقياسها ورصدها وتحليل جميع أنواع المخاطر للخروج بتقييمات ذاتية لمؤشراتها </a:t>
            </a:r>
            <a:endParaRPr lang="en-US"/>
          </a:p>
          <a:p>
            <a:pPr algn="r"/>
            <a:r>
              <a:rPr lang="ar-SA" b="1"/>
              <a:t> وبذلك نجد ان عملية إدارة المخاطر تمر بمجموعة من الاجراءات الأساسية، والتي تعد جزء من الاطار العام لادارة المخاطر المصرفية، يمكن بيانها كما يأتي</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585323"/>
          </a:xfrm>
          <a:prstGeom prst="rect">
            <a:avLst/>
          </a:prstGeom>
        </p:spPr>
        <p:txBody>
          <a:bodyPr wrap="square">
            <a:spAutoFit/>
          </a:bodyPr>
          <a:lstStyle/>
          <a:p>
            <a:pPr algn="r"/>
            <a:r>
              <a:rPr lang="en-US" b="1"/>
              <a:t>Risk Identification</a:t>
            </a:r>
            <a:r>
              <a:rPr lang="ar-SA" b="1"/>
              <a:t> 1- تحديد المخاطر  </a:t>
            </a:r>
            <a:endParaRPr lang="en-US"/>
          </a:p>
          <a:p>
            <a:pPr algn="r"/>
            <a:r>
              <a:rPr lang="ar-SA" b="1"/>
              <a:t>عملية تحديد المخاطر هي عملية نظامية تقوم بها المصارف باستمرار لتحديد حجم المخاطر وأنواعها وحالات عدم التاكد، اذ ان تحديد النشاطات أو الفعاليات التي يقوم بها المصرف تقود الى الحصول على معلومات واسعة حول مصادر الخطر ونوعية المخاطر والكشف عن الخسائر التي تساعد في تقدير النتائج الايجابية والسلبية. كما ان عملية تحديد المخاطر تعني تحديد القضايا التي تنتج عنها المخاطر، فمخاطر الاقراض قد تحصل نتيجة سبب مباشر يتعلق بالمقترض وشروط القرض، أو قد تكون نتيجة ظروف عامة تؤثر في الاقتصاد القومي او في القطاع الذي ينتمي اليه المقترض. على ان من الجدير بالذكر ان تحديد المخاطر يجب ان يتم بطريقة منهجية، تتحدد فيها كافة النشاطات والعمليات المهمة، وكذلك كافة المخاطر المتدفقة منها، مع الاخذ بنظر الاعتبار التغييرات الهامة المرتبطة بهذه الفعاليات. ومن الامثلة الشائعة على اساليب تحديد المخاطر، استمارة الاستبانة واسلوب المقارنة المرجعية، وتفعيل ورش العمل لتقييم المخاطر، اضافة الى التدقيق والتفتيش</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292</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19</cp:revision>
  <dcterms:created xsi:type="dcterms:W3CDTF">2022-12-12T19:23:59Z</dcterms:created>
  <dcterms:modified xsi:type="dcterms:W3CDTF">2022-12-12T19:37:58Z</dcterms:modified>
</cp:coreProperties>
</file>