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1754326"/>
          </a:xfrm>
          <a:prstGeom prst="rect">
            <a:avLst/>
          </a:prstGeom>
        </p:spPr>
        <p:txBody>
          <a:bodyPr wrap="square">
            <a:spAutoFit/>
          </a:bodyPr>
          <a:lstStyle/>
          <a:p>
            <a:pPr algn="r"/>
            <a:r>
              <a:rPr lang="ar-SA" b="1"/>
              <a:t>ثامنا: العوامل التي تؤثر في ادارة المخاطر المصرفية، وهي: </a:t>
            </a:r>
            <a:endParaRPr lang="en-US"/>
          </a:p>
          <a:p>
            <a:pPr algn="r"/>
            <a:r>
              <a:rPr lang="ar-SA" b="1"/>
              <a:t> 1 - التطورات الكبيرة والمتسارعة في تكنولوجيا الاتصالات واجهزة الحاسوب و البرامجيات وعولمة الصيرفة مع ابتكار تقنيات متطورة حديثة</a:t>
            </a:r>
            <a:endParaRPr lang="en-US"/>
          </a:p>
          <a:p>
            <a:pPr algn="r"/>
            <a:r>
              <a:rPr lang="ar-SA" b="1"/>
              <a:t>2-ارتفاع حدة الوعي المصرفي وبالاخص في الدول المتقدمة  </a:t>
            </a:r>
            <a:endParaRPr lang="en-US"/>
          </a:p>
          <a:p>
            <a:pPr algn="r"/>
            <a:r>
              <a:rPr lang="ar-SA" b="1"/>
              <a:t>3- التصاعد الشديد في حدة المنافسة في صناعة الخدمات المالية والمصرفية خاصة في ظل الادخال المتزايد لمنتجات وخدمات مالية ومصرفية جديده الىالسوق من قبل المؤسسات المصرفية وغير المصرفية</a:t>
            </a:r>
            <a:endParaRPr lang="en-US"/>
          </a:p>
          <a:p>
            <a:pPr algn="r"/>
            <a:r>
              <a:rPr lang="ar-SA" b="1"/>
              <a:t> 4- عدم اهتمام ادارة المصارف بادارة المخاطر مع ضعف الوعي والخبرة الكافية لها</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416320"/>
          </a:xfrm>
          <a:prstGeom prst="rect">
            <a:avLst/>
          </a:prstGeom>
        </p:spPr>
        <p:txBody>
          <a:bodyPr wrap="square">
            <a:spAutoFit/>
          </a:bodyPr>
          <a:lstStyle/>
          <a:p>
            <a:pPr algn="r" rtl="1"/>
            <a:r>
              <a:rPr lang="ar-SA" b="1"/>
              <a:t>5- الاعتماد المتزايد على اسناد الاعمال الى جهات خارجية (طرف ثالث) لتوفير خدمات معينة اضافة الى تحالفات ومشروعات مشتركه جديدة مع مؤسسات غير مصرفية مما سيؤدي الى حدوث مخاطرة التشغيل </a:t>
            </a:r>
            <a:endParaRPr lang="en-US"/>
          </a:p>
          <a:p>
            <a:pPr algn="r"/>
            <a:r>
              <a:rPr lang="ar-SA" b="1"/>
              <a:t> 6-تصاعد امكانية الغش والاحتيال او الى افشاء اسرار بعض الزبائن ومعرفة الارقام السرية لحساباتهم او الاختراق غير الشرعي لشبكة المعلوماتية وحسابات الزبائن الاصليين وعليه لابد من الحفاظ على سرية وتكامل المعلومات والتاكد من هوية الزبائن وشرعيتهم بالنسبة للحسابات المصرفية وشرعية التوقيع الالكتروني والتشفير وغيرها </a:t>
            </a:r>
            <a:endParaRPr lang="en-US"/>
          </a:p>
          <a:p>
            <a:pPr algn="r"/>
            <a:r>
              <a:rPr lang="ar-SA" b="1"/>
              <a:t> 7- عدم شفافية القوانين والتشريعات الخاصة بتطبيق ونطاق صلاحية القوانين والتشريعات الحالية</a:t>
            </a:r>
            <a:endParaRPr lang="en-US"/>
          </a:p>
          <a:p>
            <a:pPr algn="r"/>
            <a:r>
              <a:rPr lang="ar-SA" b="1"/>
              <a:t> 8- ان عملية تجميع واختراق والمشاركة المتتالية لكميات كبيرة من المعلومات حول الزبائن وقد تؤدي الى نشوء مشاكل تتعلق بخصوصية الزبون</a:t>
            </a:r>
            <a:endParaRPr lang="en-US"/>
          </a:p>
          <a:p>
            <a:pPr algn="r"/>
            <a:r>
              <a:rPr lang="en-US" b="1"/>
              <a:t> </a:t>
            </a:r>
            <a:endParaRPr lang="en-US"/>
          </a:p>
          <a:p>
            <a:pPr algn="r"/>
            <a:r>
              <a:rPr lang="ar-SA" b="1"/>
              <a:t>ولغرض المعالجة الدقيقة ينبغي ان تتوفر لدى المصارف انظمة ضبط داخلي وتدقيق كفوء وفاعل من اجل ضبط عمليات الغش والتزوير والاحتيال وحماية اموال المودعين مع العلم ان ضرورة وجود نظام الضبط والتدقيق الداخلي قد اكدت عليه لجنة بازل للرقابة المصرفية باعتباره جزء فاعل ومهم من نظام الرقابة الداخلية فهو يتعامل مع النظام الاداري والمحاسبي ويتداخل معها</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201</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18</cp:revision>
  <dcterms:created xsi:type="dcterms:W3CDTF">2022-12-12T19:23:59Z</dcterms:created>
  <dcterms:modified xsi:type="dcterms:W3CDTF">2022-12-12T19:37:31Z</dcterms:modified>
</cp:coreProperties>
</file>