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031325"/>
          </a:xfrm>
          <a:prstGeom prst="rect">
            <a:avLst/>
          </a:prstGeom>
        </p:spPr>
        <p:txBody>
          <a:bodyPr wrap="square">
            <a:spAutoFit/>
          </a:bodyPr>
          <a:lstStyle/>
          <a:p>
            <a:pPr algn="r"/>
            <a:r>
              <a:rPr lang="ar-SA" b="1"/>
              <a:t>سابعا: استراتيجية ادارة المخاطر المصرفية</a:t>
            </a:r>
            <a:endParaRPr lang="en-US"/>
          </a:p>
          <a:p>
            <a:pPr algn="r"/>
            <a:r>
              <a:rPr lang="en-US" b="1"/>
              <a:t> </a:t>
            </a:r>
            <a:endParaRPr lang="en-US"/>
          </a:p>
          <a:p>
            <a:pPr algn="r"/>
            <a:r>
              <a:rPr lang="ar-SA" b="1"/>
              <a:t>ان اجراءات تحديد وقياس ومتابعة ومراقبة المخاطر واجراءات التخفيف والابلاغ عنها والتحكم فيها تقضي تطبيق استراتيجيات ملائمة وسقوف واجراءات وانظمة معلومات وادارة فعالة ورشيده لاتخاذ القرارات واعداد التقارير والبيانات الداخلية عن المخاطر بما يتناسب مع نطاق ومدى وطبيعة انشطة المصارف مع عرض الاسباب الاساسية التي ادت الى تزايد حده هذه المخاطر بشكل كبير في العصر الحديث حيث انسب معظم الاقتصاديين ذلك الى ظاهرتين أساسيتين الاولى تشير الى زيادة معدلات التغيير في الحياه الاقتصادية والثانية الى زيادة معدلات الترابط والتداخل بين القطاعات الاقتصادية المختلفة ونتيجة ذلك زادت المخاطر التي يواجهها كل منتج</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862322"/>
          </a:xfrm>
          <a:prstGeom prst="rect">
            <a:avLst/>
          </a:prstGeom>
        </p:spPr>
        <p:txBody>
          <a:bodyPr wrap="square">
            <a:spAutoFit/>
          </a:bodyPr>
          <a:lstStyle/>
          <a:p>
            <a:pPr algn="r" rtl="1"/>
            <a:r>
              <a:rPr lang="ar-SA" b="1"/>
              <a:t> ولو تمعنا اكثر عن الاحداث وتسلسلاتها لرأينا بان العالم قد شهد ازمات كثيرة خلال عقدي الثمانينات والتسعينات وبالاخص تلك التي اجتاحت المكسيك عام 1994 علما ان اكثر الازمات المالية والمصرفية شده وقسوه هي ازمة دول جنوب شرقي آسيا عام 1997 و1998 والتي اثرت بشكل ملحوظ على الاقتصاد العالمي وبالاخص القطاع المالي والمصرفي مع هذا لم تقف المؤسسات المالية والاقتصادية الدولية مكتوفة الأيدي حيال تلك الازمه لذلك فقد كثفت تلك المؤسسات والدول الصناعية مجهوداتها لتقوية ودعم القطاعات الماليه والمصرفية على المستوى الدولي لتحسينها او التخفيف من آثارها السلبية قبل حدوثها لذلك ركزت مجهوداتها</a:t>
            </a:r>
            <a:endParaRPr lang="en-US"/>
          </a:p>
          <a:p>
            <a:pPr algn="r"/>
            <a:r>
              <a:rPr lang="ar-SA" b="1"/>
              <a:t>في اربعة محاور وهي</a:t>
            </a:r>
            <a:endParaRPr lang="en-US"/>
          </a:p>
          <a:p>
            <a:pPr algn="r"/>
            <a:r>
              <a:rPr lang="ar-SA" b="1"/>
              <a:t>- الشفافيه والافصاح </a:t>
            </a:r>
            <a:endParaRPr lang="en-US"/>
          </a:p>
          <a:p>
            <a:pPr algn="r"/>
            <a:r>
              <a:rPr lang="ar-SA" b="1"/>
              <a:t>- تقويه ودعم القطاع المالي </a:t>
            </a:r>
            <a:endParaRPr lang="en-US"/>
          </a:p>
          <a:p>
            <a:pPr algn="r"/>
            <a:r>
              <a:rPr lang="ar-SA" b="1"/>
              <a:t>- اشراك القطاع الخاص في منع حدوث الازمات</a:t>
            </a:r>
            <a:endParaRPr lang="en-US"/>
          </a:p>
          <a:p>
            <a:pPr algn="r"/>
            <a:r>
              <a:rPr lang="ar-SA" b="1"/>
              <a:t>- قضايا تحرير حساب راس المال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132</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17</cp:revision>
  <dcterms:created xsi:type="dcterms:W3CDTF">2022-12-12T19:23:59Z</dcterms:created>
  <dcterms:modified xsi:type="dcterms:W3CDTF">2022-12-12T19:37:00Z</dcterms:modified>
</cp:coreProperties>
</file>