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667665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821974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2181868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9887340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9DFF8BB-920D-4E14-B364-6E9BBD289EEC}" type="datetimeFigureOut">
              <a:rPr lang="ar-IQ" smtClean="0"/>
              <a:t>19/05/1444</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42415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188519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C9DFF8BB-920D-4E14-B364-6E9BBD289EEC}" type="datetimeFigureOut">
              <a:rPr lang="ar-IQ" smtClean="0"/>
              <a:t>19/05/1444</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5030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C9DFF8BB-920D-4E14-B364-6E9BBD289EEC}" type="datetimeFigureOut">
              <a:rPr lang="ar-IQ" smtClean="0"/>
              <a:t>19/05/1444</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668083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9DFF8BB-920D-4E14-B364-6E9BBD289EEC}" type="datetimeFigureOut">
              <a:rPr lang="ar-IQ" smtClean="0"/>
              <a:t>19/05/1444</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30049752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758624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9DFF8BB-920D-4E14-B364-6E9BBD289EEC}" type="datetimeFigureOut">
              <a:rPr lang="ar-IQ" smtClean="0"/>
              <a:t>19/05/1444</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B978BE83-CAFE-4BB8-800D-A67F4D7C48A8}" type="slidenum">
              <a:rPr lang="ar-IQ" smtClean="0"/>
              <a:t>‹#›</a:t>
            </a:fld>
            <a:endParaRPr lang="ar-IQ"/>
          </a:p>
        </p:txBody>
      </p:sp>
    </p:spTree>
    <p:extLst>
      <p:ext uri="{BB962C8B-B14F-4D97-AF65-F5344CB8AC3E}">
        <p14:creationId xmlns:p14="http://schemas.microsoft.com/office/powerpoint/2010/main" val="987169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DFF8BB-920D-4E14-B364-6E9BBD289EEC}" type="datetimeFigureOut">
              <a:rPr lang="ar-IQ" smtClean="0"/>
              <a:t>19/05/1444</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78BE83-CAFE-4BB8-800D-A67F4D7C48A8}" type="slidenum">
              <a:rPr lang="ar-IQ" smtClean="0"/>
              <a:t>‹#›</a:t>
            </a:fld>
            <a:endParaRPr lang="ar-IQ"/>
          </a:p>
        </p:txBody>
      </p:sp>
    </p:spTree>
    <p:extLst>
      <p:ext uri="{BB962C8B-B14F-4D97-AF65-F5344CB8AC3E}">
        <p14:creationId xmlns:p14="http://schemas.microsoft.com/office/powerpoint/2010/main" val="27583038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ادارة المخاطر المصرفية </a:t>
            </a:r>
            <a:endParaRPr lang="ar-IQ" dirty="0"/>
          </a:p>
        </p:txBody>
      </p:sp>
      <p:sp>
        <p:nvSpPr>
          <p:cNvPr id="3" name="Subtitle 2"/>
          <p:cNvSpPr>
            <a:spLocks noGrp="1"/>
          </p:cNvSpPr>
          <p:nvPr>
            <p:ph type="subTitle" idx="1"/>
          </p:nvPr>
        </p:nvSpPr>
        <p:spPr>
          <a:xfrm>
            <a:off x="1524000" y="4198512"/>
            <a:ext cx="9144000" cy="1059287"/>
          </a:xfrm>
        </p:spPr>
        <p:txBody>
          <a:bodyPr>
            <a:normAutofit/>
          </a:bodyPr>
          <a:lstStyle/>
          <a:p>
            <a:r>
              <a:rPr lang="ar-IQ" sz="3200" dirty="0" smtClean="0"/>
              <a:t>د. احمد صبيح</a:t>
            </a:r>
            <a:endParaRPr lang="ar-IQ" sz="3200" dirty="0"/>
          </a:p>
        </p:txBody>
      </p:sp>
    </p:spTree>
    <p:extLst>
      <p:ext uri="{BB962C8B-B14F-4D97-AF65-F5344CB8AC3E}">
        <p14:creationId xmlns:p14="http://schemas.microsoft.com/office/powerpoint/2010/main" val="1292954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62885" y="1044886"/>
            <a:ext cx="10882647" cy="3139321"/>
          </a:xfrm>
          <a:prstGeom prst="rect">
            <a:avLst/>
          </a:prstGeom>
        </p:spPr>
        <p:txBody>
          <a:bodyPr wrap="square">
            <a:spAutoFit/>
          </a:bodyPr>
          <a:lstStyle/>
          <a:p>
            <a:pPr algn="r"/>
            <a:r>
              <a:rPr lang="ar-SA" b="1"/>
              <a:t>سادسا: أهداف إدارة المخاطر</a:t>
            </a:r>
            <a:endParaRPr lang="en-US"/>
          </a:p>
          <a:p>
            <a:pPr algn="r"/>
            <a:r>
              <a:rPr lang="en-US" b="1"/>
              <a:t> </a:t>
            </a:r>
            <a:endParaRPr lang="en-US"/>
          </a:p>
          <a:p>
            <a:pPr algn="r"/>
            <a:r>
              <a:rPr lang="ar-SA" b="1"/>
              <a:t>ان الهدف من عملية تحديد المخاطر وإدارتها في المؤسسة المصرفية، يكمن في المحافظة على أصولها وحمايتها من الخسائر التي يمكن ان تتعرض لها نتيجة تقديم خدماتها لزبائنها، أو نتيجة لتعرض موجوداتها من الأبنية والممتلكات للتلف المادي، وذلك لأهمية مثل هذه الحماية لاستمرار المصرف وسلامة موجوداته. ومما لاشك فيه ان نجاح أي مصرف يعتمد اعتماداً كلياً على مدى التزامه بأنظمته الداخلية، والتشريعات والقوانين والتعليمات المصرفية السارية ذات الأهداف الواضحة، وعلى مدى استعداده الكامل للتعامل مع المخاطر عند الحدوث، ومن خلال ذلك كله برزت الحاجة إلى وجود أسس رصينة لإدارة المخاطر، تتلاءم مع متطلبات المرحلة الحالية، لتجنيب المصرف أزمات الفشل المالي وخسائر قد يتسع أثرها إلى مجمل القطاع المصرفي بأكمله. </a:t>
            </a:r>
            <a:endParaRPr lang="en-US"/>
          </a:p>
          <a:p>
            <a:pPr algn="r"/>
            <a:r>
              <a:rPr lang="ar-SA" b="1"/>
              <a:t> كما إن الهدف من إدارة المخاطر يتمثل في: </a:t>
            </a:r>
            <a:endParaRPr lang="en-US"/>
          </a:p>
          <a:p>
            <a:pPr algn="r"/>
            <a:r>
              <a:rPr lang="ar-SA" b="1"/>
              <a:t> 1- التعرف على الأحداث المرتقبة والمخاطر المحتملة </a:t>
            </a:r>
            <a:endParaRPr lang="en-US"/>
          </a:p>
          <a:p>
            <a:pPr algn="r"/>
            <a:r>
              <a:rPr lang="ar-SA" b="1"/>
              <a:t> 2-قياس المخاطر وتقدير الخسائر التي يمكن ان تتأتى عنها وإدارتها </a:t>
            </a:r>
            <a:endParaRPr lang="en-US"/>
          </a:p>
        </p:txBody>
      </p:sp>
    </p:spTree>
    <p:extLst>
      <p:ext uri="{BB962C8B-B14F-4D97-AF65-F5344CB8AC3E}">
        <p14:creationId xmlns:p14="http://schemas.microsoft.com/office/powerpoint/2010/main" val="42507694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4248" y="861124"/>
            <a:ext cx="10431887" cy="2308324"/>
          </a:xfrm>
          <a:prstGeom prst="rect">
            <a:avLst/>
          </a:prstGeom>
        </p:spPr>
        <p:txBody>
          <a:bodyPr wrap="square">
            <a:spAutoFit/>
          </a:bodyPr>
          <a:lstStyle/>
          <a:p>
            <a:pPr algn="r" rtl="1"/>
            <a:r>
              <a:rPr lang="ar-SA" b="1" smtClean="0"/>
              <a:t>3- إبقاء المخاطر عند مستوى معين يمكن للمصرف ان يتحمله </a:t>
            </a:r>
            <a:endParaRPr lang="en-US" smtClean="0"/>
          </a:p>
          <a:p>
            <a:pPr algn="r"/>
            <a:r>
              <a:rPr lang="ar-SA" b="1" smtClean="0"/>
              <a:t> 4- مساعدة المصرف على اختيار النشاطات والأعمال المصرفية المقرر القيام بها </a:t>
            </a:r>
            <a:endParaRPr lang="en-US" smtClean="0"/>
          </a:p>
          <a:p>
            <a:pPr algn="r"/>
            <a:r>
              <a:rPr lang="ar-SA" b="1" smtClean="0"/>
              <a:t> 5 - تحقيق مجموعة من الأهداف بفعالية وكفاءة للحصول على رضا الأطراف مع المتعاملة المصرف مثل تحسين مستوى كفاءة العاملين في إدارة المخاطر</a:t>
            </a:r>
            <a:endParaRPr lang="en-US" smtClean="0"/>
          </a:p>
          <a:p>
            <a:pPr algn="r"/>
            <a:r>
              <a:rPr lang="ar-SA" b="1" smtClean="0"/>
              <a:t>6 - التعريف بمصادر المخاطر المصرفية، وتحديد أهم أنواع المخاطر المحتمل التعرض لها </a:t>
            </a:r>
            <a:endParaRPr lang="en-US" smtClean="0"/>
          </a:p>
          <a:p>
            <a:pPr algn="r"/>
            <a:r>
              <a:rPr lang="ar-SA" b="1" smtClean="0"/>
              <a:t>7- مراقبة فعالية أساليب إدارة المخاطر المصرفية ومدى سيطرتها على المخاطر، والعمل على وضع السياسات والإجراءات لمجابهة المخاطر والحد منها </a:t>
            </a:r>
            <a:endParaRPr lang="en-US" smtClean="0"/>
          </a:p>
          <a:p>
            <a:pPr algn="r"/>
            <a:r>
              <a:rPr lang="ar-SA" b="1" smtClean="0"/>
              <a:t> 8- إدارة أنظمة المعلومات لضمان تدفق المعلومات بسلامة، ووضع رقابة شاملة على أقسام وفروع المصرف كافة</a:t>
            </a:r>
            <a:endParaRPr lang="en-US"/>
          </a:p>
        </p:txBody>
      </p:sp>
    </p:spTree>
    <p:extLst>
      <p:ext uri="{BB962C8B-B14F-4D97-AF65-F5344CB8AC3E}">
        <p14:creationId xmlns:p14="http://schemas.microsoft.com/office/powerpoint/2010/main" val="24435532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111</Words>
  <Application>Microsoft Office PowerPoint</Application>
  <PresentationFormat>Widescreen</PresentationFormat>
  <Paragraphs>14</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ادارة المخاطر المصرفية </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ادارة المخاطر المصرفية</dc:title>
  <dc:creator>dr.mustapha</dc:creator>
  <cp:lastModifiedBy>dr.mustapha</cp:lastModifiedBy>
  <cp:revision>16</cp:revision>
  <dcterms:created xsi:type="dcterms:W3CDTF">2022-12-12T19:23:59Z</dcterms:created>
  <dcterms:modified xsi:type="dcterms:W3CDTF">2022-12-12T19:36:27Z</dcterms:modified>
</cp:coreProperties>
</file>