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3416320"/>
          </a:xfrm>
          <a:prstGeom prst="rect">
            <a:avLst/>
          </a:prstGeom>
        </p:spPr>
        <p:txBody>
          <a:bodyPr wrap="square">
            <a:spAutoFit/>
          </a:bodyPr>
          <a:lstStyle/>
          <a:p>
            <a:pPr algn="r" rtl="1"/>
            <a:r>
              <a:rPr lang="ar-SA" b="1"/>
              <a:t> خامسا: أهمية إدارة المخاطر: لازمت المخاطر العمل المصرفي منذ بداياته الأولى، ولازالت التطورات الاقتصادية والمتغيرات المختلفة، تضيف باستمرار المزيد من المخاطر، ففي الوقت الذي كانت فيه العمليات المصرفية محدودة، كانت إدارة العمل المصرفي غاية في السهولة، وكانت رقابته ممكنة بجهد معقول، لأن المخاطر آنذاك كانت بالكاد تقتصر على مخاطر الإقراض. وفي ظل البيئة الحالية التي تعمل فيها المصارف والآخذة في التطور، ومع ما يترتب على هذا التطور من مخاطر أصبحت الإصلاحات الإدارية والمالية مسألة ملحة للقيام بتغييرات هيكلية جذرية، من خلال قيام المؤسسات المصرفية والمالية بجعل ممارسات إدارة المخاطر تدخل في صلب إستراتيجيتها وثقافاتها العامة، لإحداث توازن بين المخاطر من جهة وإدارتها من جهة أخرى، فضلاً عن سعي المؤسسات المالية بشكل دوري لتحديث وتطوير إدارة المخاطر لديها وكذلك تطوير إمكاناتها على صعيد تجميع البيانات والمعلومات وتحليلها ولقد ركزت لجنة بازل الثانية على أهمية إدارة المخاطر المصرفية وعدتها جزءاً لا يتجزأ من متطلباته، حيث حددت الحد الأدنى لكفاية رأس المال بحدود 8% وذلك لادارة المخاطر المصرفية بصورة سليمة تجعله في مأمن من الأزمات المصرفية قدر الإمكان اذ إن من صلب عمل المصرف في إدارة المخاطر أن يقوم بتحديد المخاطر وقياسها ومراقبتها والإشراف عليها، وذلك للتأكيد على أن هذه المخاطر إذا ما حدثت سوف تكون ضمن نطاق تحمل المصرف، على ان من الجدير بالذكر ان تطبيق أساليب إدارة المخاطر تختلف من مصرف إلى آخر استناداً إلى حجم وتعقيدات العمليات المصرفية، إضافة الى الكفاءة التي يتمتع بها المختص بمراقبة المخاطر وتتجلى أهمية إدارة المخاطر المصرفية من خلال ما يأتي</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1477328"/>
          </a:xfrm>
          <a:prstGeom prst="rect">
            <a:avLst/>
          </a:prstGeom>
        </p:spPr>
        <p:txBody>
          <a:bodyPr wrap="square">
            <a:spAutoFit/>
          </a:bodyPr>
          <a:lstStyle/>
          <a:p>
            <a:pPr algn="r"/>
            <a:r>
              <a:rPr lang="ar-SA" b="1"/>
              <a:t> </a:t>
            </a:r>
            <a:endParaRPr lang="en-US"/>
          </a:p>
          <a:p>
            <a:pPr algn="r"/>
            <a:r>
              <a:rPr lang="ar-SA" b="1"/>
              <a:t>ب- تقدير المخاطر والتحوط منها بما لا يؤثر على ربحية المصرف.  </a:t>
            </a:r>
            <a:endParaRPr lang="en-US"/>
          </a:p>
          <a:p>
            <a:pPr algn="r"/>
            <a:r>
              <a:rPr lang="ar-SA" b="1"/>
              <a:t>ج- المساعدة في اتخاذ قرارات التسعير</a:t>
            </a:r>
            <a:endParaRPr lang="en-US"/>
          </a:p>
          <a:p>
            <a:pPr algn="r"/>
            <a:r>
              <a:rPr lang="ar-SA" b="1"/>
              <a:t>د- تطوير إدارة محافظ الأوراق المالية والعمل على تنويعها.  </a:t>
            </a:r>
            <a:endParaRPr lang="en-US"/>
          </a:p>
          <a:p>
            <a:pPr algn="r"/>
            <a:r>
              <a:rPr lang="ar-SA" b="1"/>
              <a:t>ه - المساعدة على احتساب معدل كفاية رأس المال وفقاً للمعايير المعتمدة</a:t>
            </a:r>
            <a:endParaRPr lang="en-US" dirty="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262</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15</cp:revision>
  <dcterms:created xsi:type="dcterms:W3CDTF">2022-12-12T19:23:59Z</dcterms:created>
  <dcterms:modified xsi:type="dcterms:W3CDTF">2022-12-12T19:35:24Z</dcterms:modified>
</cp:coreProperties>
</file>