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667665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821974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2181868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988734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4241570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88519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C9DFF8BB-920D-4E14-B364-6E9BBD289EEC}" type="datetimeFigureOut">
              <a:rPr lang="ar-IQ" smtClean="0"/>
              <a:t>19/05/1444</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50308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C9DFF8BB-920D-4E14-B364-6E9BBD289EEC}" type="datetimeFigureOut">
              <a:rPr lang="ar-IQ" smtClean="0"/>
              <a:t>19/05/1444</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668083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DFF8BB-920D-4E14-B364-6E9BBD289EEC}" type="datetimeFigureOut">
              <a:rPr lang="ar-IQ" smtClean="0"/>
              <a:t>19/05/1444</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004975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758624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987169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DFF8BB-920D-4E14-B364-6E9BBD289EEC}" type="datetimeFigureOut">
              <a:rPr lang="ar-IQ" smtClean="0"/>
              <a:t>19/05/1444</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78BE83-CAFE-4BB8-800D-A67F4D7C48A8}" type="slidenum">
              <a:rPr lang="ar-IQ" smtClean="0"/>
              <a:t>‹#›</a:t>
            </a:fld>
            <a:endParaRPr lang="ar-IQ"/>
          </a:p>
        </p:txBody>
      </p:sp>
    </p:spTree>
    <p:extLst>
      <p:ext uri="{BB962C8B-B14F-4D97-AF65-F5344CB8AC3E}">
        <p14:creationId xmlns:p14="http://schemas.microsoft.com/office/powerpoint/2010/main" val="27583038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b="1" dirty="0"/>
              <a:t>ادارة المخاطر المصرفية </a:t>
            </a:r>
            <a:endParaRPr lang="ar-IQ" dirty="0"/>
          </a:p>
        </p:txBody>
      </p:sp>
      <p:sp>
        <p:nvSpPr>
          <p:cNvPr id="3" name="Subtitle 2"/>
          <p:cNvSpPr>
            <a:spLocks noGrp="1"/>
          </p:cNvSpPr>
          <p:nvPr>
            <p:ph type="subTitle" idx="1"/>
          </p:nvPr>
        </p:nvSpPr>
        <p:spPr>
          <a:xfrm>
            <a:off x="1524000" y="4198512"/>
            <a:ext cx="9144000" cy="1059287"/>
          </a:xfrm>
        </p:spPr>
        <p:txBody>
          <a:bodyPr>
            <a:normAutofit/>
          </a:bodyPr>
          <a:lstStyle/>
          <a:p>
            <a:r>
              <a:rPr lang="ar-IQ" sz="3200" dirty="0" smtClean="0"/>
              <a:t>د. احمد صبيح</a:t>
            </a:r>
            <a:endParaRPr lang="ar-IQ" sz="3200" dirty="0"/>
          </a:p>
        </p:txBody>
      </p:sp>
    </p:spTree>
    <p:extLst>
      <p:ext uri="{BB962C8B-B14F-4D97-AF65-F5344CB8AC3E}">
        <p14:creationId xmlns:p14="http://schemas.microsoft.com/office/powerpoint/2010/main" val="1292954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62885" y="1044886"/>
            <a:ext cx="10882647" cy="2308324"/>
          </a:xfrm>
          <a:prstGeom prst="rect">
            <a:avLst/>
          </a:prstGeom>
        </p:spPr>
        <p:txBody>
          <a:bodyPr wrap="square">
            <a:spAutoFit/>
          </a:bodyPr>
          <a:lstStyle/>
          <a:p>
            <a:pPr algn="r"/>
            <a:r>
              <a:rPr lang="ar-SA" b="1"/>
              <a:t>فإن إدارة المخاطر عبارة عن تنظيم متكامل يهدف إلى مجابهة المخاطر بأفضل الوسائل، وذلك عن طريق اكتشاف المخاطر وتحليلها وقياسها وتحديد وسائل مواجهتها، ثم اختيار انسب وسيلة للمواجهة، مما يتطلب وجود آلية مناسبة للتعامل مع المخاطر المختلفة، قد تكون عن طريق تبني إجراءات شاملة لإدارة المخاطر وإعداد التقارير عنها </a:t>
            </a:r>
            <a:endParaRPr lang="en-US"/>
          </a:p>
          <a:p>
            <a:pPr algn="r"/>
            <a:r>
              <a:rPr lang="ar-SA" b="1"/>
              <a:t> ان إدارة المخاطر الفعالة والكفوءة هي، تلك التي صممت وطبقت في المصرف ونفذت للوقاية من النتائج غير المرغوب فيها قبل حدوثها، اي إنها استباقية، بمعنى انها صممت للتعرف على الأخطاء قبل حدوثها، فضلا عن كونها تصحيحية، اي انها تقوم باتخاذ الإجراءات اللازمة لعكس النتائج غير المرغوب فيها أو ضمان عدم تكرارها</a:t>
            </a:r>
            <a:endParaRPr lang="en-US"/>
          </a:p>
          <a:p>
            <a:pPr algn="r"/>
            <a:r>
              <a:rPr lang="ar-SA" b="1"/>
              <a:t>يرتكز مفهوم إدارة المخاطر على مجموعة من الأساليب العلمية والاجراءات التي يجب أخذها في الاعتبار عند اتخاذ القرار لمواجهة المخاطر، وذلك من اجل منع أو تقليل الخسائر المحتملة والحد من ظاهرة عدم التأكد. كما ان كل </a:t>
            </a:r>
            <a:endParaRPr lang="ar-IQ" sz="2400" dirty="0"/>
          </a:p>
        </p:txBody>
      </p:sp>
    </p:spTree>
    <p:extLst>
      <p:ext uri="{BB962C8B-B14F-4D97-AF65-F5344CB8AC3E}">
        <p14:creationId xmlns:p14="http://schemas.microsoft.com/office/powerpoint/2010/main" val="4250769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4248" y="861124"/>
            <a:ext cx="10431887" cy="1200329"/>
          </a:xfrm>
          <a:prstGeom prst="rect">
            <a:avLst/>
          </a:prstGeom>
        </p:spPr>
        <p:txBody>
          <a:bodyPr wrap="square">
            <a:spAutoFit/>
          </a:bodyPr>
          <a:lstStyle/>
          <a:p>
            <a:pPr algn="r" rtl="1"/>
            <a:r>
              <a:rPr lang="ar-SA" b="1"/>
              <a:t>مصرف يمتلك الخصائص والمقومات الخاصة به، ومستوى المنافسة التي يواجهها ونوعية الخدمات -- التي يقدمها والخبرات الإدارية المتخصصة التي يمتلكها، وهذه كلها تؤثر على عملية المبادلة المرغوبة بين العائد والمخاطرة. ولذلك فإن لجنة إدارة المخاطر ينبغي لها ان تعمل على تحقيق اعلى العوائد وتدنية المخاطر الى الحد الأدنى، وعلى إدارة المصارف ان تقوم بصياغة ورسم خطة طويلة الأمد لمعالجة المخاطر التي يمكن ان تتعرض لها.</a:t>
            </a:r>
            <a:endParaRPr lang="en-US" dirty="0"/>
          </a:p>
        </p:txBody>
      </p:sp>
    </p:spTree>
    <p:extLst>
      <p:ext uri="{BB962C8B-B14F-4D97-AF65-F5344CB8AC3E}">
        <p14:creationId xmlns:p14="http://schemas.microsoft.com/office/powerpoint/2010/main" val="24435532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225</Words>
  <Application>Microsoft Office PowerPoint</Application>
  <PresentationFormat>Widescreen</PresentationFormat>
  <Paragraphs>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ادارة المخاطر المصرفية </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ادارة المخاطر المصرفية</dc:title>
  <dc:creator>dr.mustapha</dc:creator>
  <cp:lastModifiedBy>dr.mustapha</cp:lastModifiedBy>
  <cp:revision>14</cp:revision>
  <dcterms:created xsi:type="dcterms:W3CDTF">2022-12-12T19:23:59Z</dcterms:created>
  <dcterms:modified xsi:type="dcterms:W3CDTF">2022-12-12T19:34:54Z</dcterms:modified>
</cp:coreProperties>
</file>