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4781181"/>
          </a:xfrm>
          <a:prstGeom prst="rect">
            <a:avLst/>
          </a:prstGeom>
        </p:spPr>
        <p:txBody>
          <a:bodyPr wrap="square">
            <a:spAutoFit/>
          </a:bodyPr>
          <a:lstStyle/>
          <a:p>
            <a:pPr marL="228600" algn="r" rtl="1">
              <a:lnSpc>
                <a:spcPct val="107000"/>
              </a:lnSpc>
              <a:spcAft>
                <a:spcPts val="800"/>
              </a:spcAft>
            </a:pPr>
            <a:r>
              <a:rPr lang="ar-SA" sz="2400" b="1" dirty="0">
                <a:latin typeface="Calibri" panose="020F0502020204030204" pitchFamily="34" charset="0"/>
                <a:ea typeface="Calibri" panose="020F0502020204030204" pitchFamily="34" charset="0"/>
              </a:rPr>
              <a:t>. مخاطر طبيعية. </a:t>
            </a:r>
            <a:r>
              <a:rPr lang="en-US" sz="2400" b="1" dirty="0">
                <a:latin typeface="Calibri" panose="020F0502020204030204" pitchFamily="34" charset="0"/>
                <a:ea typeface="Calibri" panose="020F0502020204030204" pitchFamily="34" charset="0"/>
                <a:cs typeface="Arial" panose="020B0604020202020204" pitchFamily="34" charset="0"/>
              </a:rPr>
              <a:t>Physical Risk</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rPr>
              <a:t>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r>
              <a:rPr lang="ar-SA" sz="2400" b="1" dirty="0">
                <a:latin typeface="Calibri" panose="020F0502020204030204" pitchFamily="34" charset="0"/>
                <a:ea typeface="Calibri" panose="020F0502020204030204" pitchFamily="34" charset="0"/>
              </a:rPr>
              <a:t>يقصد بالمخاطر الطبيعية هي التأثيرات المباشرة وغير المباشرة للظروف الطبيعية في الأعمال التجارية والاقتصادية، ويقصد بالظروف الطبيعية : الفيضانات ، الحرائق ، البراكين ، الزلازل ، العواصف الثلجية ، الأعاصير المدمرة ، الأنهيارات الأرضية ، السيول، الإشعاعات الضارة ، شدة القيظ أو شدة البرد وغيرها، ولاشك ان هذه الظروف تؤثر تأثيراً مباشرا أو غير مباشر في الأعمال، فالتأثير المباشر يتمثل بإعاقة أو منع وصول العاملين وجمهور المتعاملين إلى مقر وفروع المصرف، وعدم تمكن المصرف من تقديم خدماته إليهم، فضلاً عن الأضرار الجسيمة التي قد تلحق بممتلكات المصرف. أما الخسائر التي ان الحق بالمعرفة سرعة التاثرات مر المباشرة فهو حدوث أزمات عالية، مثل تعرض الاقتصاد الوالي أو العالمي إلى حالة كسات و انخفاض الأسعار، أو بالعكس حلوت تضخم ، مما يؤثر سلبا في كل الأحوال  على عمل المصرف وتحقيق غاياته  رابعا : مفهوم إدارة المخاطر </a:t>
            </a:r>
            <a:r>
              <a:rPr lang="en-US" sz="2400" b="1" dirty="0">
                <a:latin typeface="Calibri" panose="020F0502020204030204" pitchFamily="34" charset="0"/>
                <a:ea typeface="Calibri" panose="020F0502020204030204" pitchFamily="34" charset="0"/>
                <a:cs typeface="Arial" panose="020B0604020202020204" pitchFamily="34" charset="0"/>
              </a:rPr>
              <a:t>Risk Management Concept</a:t>
            </a:r>
            <a:r>
              <a:rPr lang="ar-SA" sz="2400" b="1" dirty="0">
                <a:latin typeface="Calibri" panose="020F0502020204030204" pitchFamily="34" charset="0"/>
                <a:ea typeface="Calibri" panose="020F0502020204030204" pitchFamily="34" charset="0"/>
              </a:rPr>
              <a:t>  تعد إدارة المخاطر فنا وعلما ومهنة في آن واحد، فهي لا تستند على القواعد والأسمن والإجراءات </a:t>
            </a:r>
            <a:endParaRPr lang="ar-IQ" sz="2400" dirty="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862322"/>
          </a:xfrm>
          <a:prstGeom prst="rect">
            <a:avLst/>
          </a:prstGeom>
        </p:spPr>
        <p:txBody>
          <a:bodyPr wrap="square">
            <a:spAutoFit/>
          </a:bodyPr>
          <a:lstStyle/>
          <a:p>
            <a:pPr algn="r" rtl="1"/>
            <a:r>
              <a:rPr lang="ar-SA" b="1"/>
              <a:t>والخبرة فحسب، بل شدند على الحسن الفطري للعاملين في إدارة المخاطر الذي يمكنهم من التبر بها قبل وقوعها، استنادا إلى مجموعة من الشواهد والمعلومات، مما يمكنهم من اتخاذ القرار، ووضع إستراتيجية لمواجهة  المخاطر ولقد عرفت لجنة التنظيم المصرفي وإدارة المخاطر، المنبثقة عن هيأة قطاع المصارف في الولايات المتحدة الأمريكية ( . </a:t>
            </a:r>
            <a:r>
              <a:rPr lang="en-US" b="1"/>
              <a:t>Financial Services Roundtable FSR</a:t>
            </a:r>
            <a:r>
              <a:rPr lang="ar-SA" b="1"/>
              <a:t> ) إدارة المخاطر إنها، تلك العملية التي يتم من خلالها تعريف المخاطر وتحديدها وقياسها والرقابة عليها، وذلك بهدف ضمان فهم المخاطر، وان القرارات المتعلقة بمواجهة المخاطر تنتفق مع الأهداف الإستراتيجية للمصرف، وان العائد المتوقع يتناسب مع درجة المخاطر، كما أن تخصيص رأس المال والموارد ينبغي أن يتناسب مع مستوى المخاطر، وأن تكون القرارات المتعلقة بمواجهة المخاطر واضحة وسيلة الفهم، وان حوافز الأداء المطبقة في المصرف منسجمة مع مستوى تلك المخاطر حيث تمثل عملية التحكم في احتمالية حصول أحداث غير مرغوبة التقليل من آثارها السلبية المحتملة وهذا المفهوم يؤكد على أسلوب التحكم في إدارة المخاطر وأدواتها، من خلال الجمع بين كفاءات ومهارات الأفراد، بالاستفادة من قيم المؤسسة وخبرتها السابقة في مواجهة الحالات الطارئة المتمثلة بالمخاطر المحتملة. بينما يرى البعض الآخر أن الادارة الجيدة للمخاطر هي التي تعمل على جعل المخاطر ضمن الحد المقبول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215</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13</cp:revision>
  <dcterms:created xsi:type="dcterms:W3CDTF">2022-12-12T19:23:59Z</dcterms:created>
  <dcterms:modified xsi:type="dcterms:W3CDTF">2022-12-12T19:34:22Z</dcterms:modified>
</cp:coreProperties>
</file>