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2581" y="367984"/>
            <a:ext cx="10869769" cy="3108543"/>
          </a:xfrm>
          <a:prstGeom prst="rect">
            <a:avLst/>
          </a:prstGeom>
        </p:spPr>
        <p:txBody>
          <a:bodyPr wrap="square">
            <a:spAutoFit/>
          </a:bodyPr>
          <a:lstStyle/>
          <a:p>
            <a:pPr algn="r" rtl="1"/>
            <a:r>
              <a:rPr lang="ar-SA" sz="2800" b="1"/>
              <a:t> 9. مخاطر اقتصادية </a:t>
            </a:r>
            <a:r>
              <a:rPr lang="en-US" sz="2800" b="1"/>
              <a:t>Economical Risk</a:t>
            </a:r>
            <a:r>
              <a:rPr lang="ar-SA" sz="2800" b="1"/>
              <a:t>  تكمن المخاطر الاقتصادية في التغيرات التي تطرأ في الاقتصاد على المستويين المحلي والدولي، والتي تتطلب تقديم خدمات مالية مختلفة عن الخدمات السابقة بما يواكب هذا التطور، حيث يجب أن يواكب العمل المحلي التطور العالمي الحاصل ويعبر عن المخاطر الاقتصادية بأنها المخاطر المرتبطة بعلاقات ومتغيرات عديدة ومتنوعة تترافق مع عوامل الاقتصاد القومي والدولي المختلفة، بحيث يمكن أن تؤثر على أداء المصارف، سواء كان ذلك بصورة مباشرة أو غير مباشرة، ولاسيما أن العولمة الاقتصادية حولت العالم كله إلى قرية صغيرة، تتأثر عناصرها ومكوناتها  ببعضها البعض وتؤثر فيها</a:t>
            </a:r>
            <a:endParaRPr lang="en-US" sz="2800"/>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5262979"/>
          </a:xfrm>
          <a:prstGeom prst="rect">
            <a:avLst/>
          </a:prstGeom>
        </p:spPr>
        <p:txBody>
          <a:bodyPr wrap="square">
            <a:spAutoFit/>
          </a:bodyPr>
          <a:lstStyle/>
          <a:p>
            <a:pPr algn="r" rtl="1"/>
            <a:r>
              <a:rPr lang="ar-SA" sz="2400" b="1"/>
              <a:t>. مخاطر قانونية وتشريعية. </a:t>
            </a:r>
            <a:r>
              <a:rPr lang="en-US" sz="2400" b="1"/>
              <a:t>Legal and Legislative risk </a:t>
            </a:r>
            <a:r>
              <a:rPr lang="ar-SA" sz="2400" b="1"/>
              <a:t>– المخاطر القانونية ويقصد بها عدم تقيد المصارف أو القائمين على إدارتها أو العاملين ضمن نطاقها بالنصوص والتشريعات على اختلاف أنواعها، سواء الأمرة منها أو الناهية اذ ان عدم الالتزام بالقواعد الآمرة، كالالتزام بأسعار الفائدة المقررة أو نسية الاحتياطي القانوني التي تفرضها البنوك المركزية بعد مخالفة، و أن عدم التقيد بالقواعد الناهية يعد أيضا مخالفة مصرفية للقانون، مثل الامتناع عن المضاربة بالأسهم أو تحريم شراء الموجودات الثابتة لغرض المتاجرة بها. وتنشأ المخاطر القانونية، بشكل عام عن عدم التنفيذ الجبري العقود، ولاسيما عندما يخل المتعاقد بالتزاماته التي التزم بها عند التعاقد، كتحمل بعض الغرامات أو الحرمان من العقود المستقبلية كما تنشأ هذه المخاطر عدد الإخلال بنسبة كفاية رأس المال (الحدود الدنيا لكفاية رأس المال ) أو الإخلال بنسب السيولة والتوظيف، وما يترتب على أو المطالبة بالتصفية أو الاندماج اما المخاطر التشريعية تشير هذه المخاطر إلى تأثير تشريعات الدول التي تعمل فيها المصارف وكذلك المطالبات القانونية، لذلك يتوجب على إدارات المصارف أن تكون على معرفة كاملة ودقيقة بتشريعات الدول التي ستفتح بها فروع، وبالأخص معرفتها الحقيقة للقوانين والتشريعات التي تخص حماية زبائتها في هذه الدول التي يوضع فري الولاية ذلك من عقوبات قانونية قد تصل إلى حد وضع المصرف تحت الحراسة القضائية القانونية أمر الزمان لديها فروع فيها</a:t>
            </a:r>
            <a:endParaRPr lang="en-US" sz="2400"/>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322</Words>
  <Application>Microsoft Office PowerPoint</Application>
  <PresentationFormat>Widescreen</PresentationFormat>
  <Paragraphs>4</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12</cp:revision>
  <dcterms:created xsi:type="dcterms:W3CDTF">2022-12-12T19:23:59Z</dcterms:created>
  <dcterms:modified xsi:type="dcterms:W3CDTF">2022-12-12T19:33:41Z</dcterms:modified>
</cp:coreProperties>
</file>