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2581" y="367984"/>
            <a:ext cx="10869769" cy="6062429"/>
          </a:xfrm>
          <a:prstGeom prst="rect">
            <a:avLst/>
          </a:prstGeom>
        </p:spPr>
        <p:txBody>
          <a:bodyPr wrap="square">
            <a:spAutoFit/>
          </a:bodyPr>
          <a:lstStyle/>
          <a:p>
            <a:pPr marL="228600" algn="r" rtl="1">
              <a:lnSpc>
                <a:spcPct val="107000"/>
              </a:lnSpc>
              <a:spcAft>
                <a:spcPts val="800"/>
              </a:spcAft>
            </a:pPr>
            <a:r>
              <a:rPr lang="ar-SA" sz="2800" b="1" dirty="0">
                <a:latin typeface="Calibri" panose="020F0502020204030204" pitchFamily="34" charset="0"/>
                <a:ea typeface="Calibri" panose="020F0502020204030204" pitchFamily="34" charset="0"/>
              </a:rPr>
              <a:t> 7. مخاطر أسعار الفائدة. </a:t>
            </a:r>
            <a:r>
              <a:rPr lang="en-US" sz="2800" b="1" dirty="0">
                <a:latin typeface="Calibri" panose="020F0502020204030204" pitchFamily="34" charset="0"/>
                <a:ea typeface="Calibri" panose="020F0502020204030204" pitchFamily="34" charset="0"/>
                <a:cs typeface="Arial" panose="020B0604020202020204" pitchFamily="34" charset="0"/>
              </a:rPr>
              <a:t>Interest Rate Risk</a:t>
            </a:r>
            <a:r>
              <a:rPr lang="ar-SA" sz="2800" b="1" dirty="0">
                <a:latin typeface="Calibri" panose="020F0502020204030204" pitchFamily="34" charset="0"/>
                <a:ea typeface="Calibri" panose="020F0502020204030204" pitchFamily="34" charset="0"/>
              </a:rPr>
              <a:t>  يقصد بسعر الفائدة هو سعر الائتمان أو سعر اقتراض النقود أو تكلفة اقتراض النقود، وبالتالي فإن سعر الفائدة هو السعر الذي يدفعه المقترض إلى المفرض اما مخاطر أسعار الفائدة هي التقلب الذي يحصل في عوائد الأوراق المالية نتيجة التقلب الحاصل في أسعار الفائدة اي هي احتمال تقلب أسعار الفائدة في الستقبل نجد أن مخاطر أسعار الفائدة هي المخاطر الناتجة عن تعرض المصرف الخسائر نتيجة تحركات معاكسة أو غير مؤاتية في أسعار الفوائد في السوق، والتي قد يكون لها  الأثر السلبي على عائدات المصرف وتعد مخاطر أسعار الفائدة جزءا لايتجزا من مخاطر العمل المصرفي في السوق، ويمكن أن تكون تأثيراتها سلبية أو ايجابية على المصرف، فقد تكون مصدرا مهما الريحية وقيمة المصرف بالنسبة للمساهمين، غير أن المخاطر المفرطة الأسعار الفائدة يمكن أن شمال تهديدا كبيرا لإيرادات المصرف ورأسماله كذلك أن مخاطر سعر الفائدة تحدث التيجة التغير السعار الفوائد وعدم تطابق استحقاقات الموجودات والمطلوبات لعملة ماء كما ان تقلب اسعار الفائدة صعودا وانخفاضا يدل دلالة واضحة على تغيير عوائد وقيمة موجودات ومطلوبات المصرف بسبب تقلبات  الفائدة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970318"/>
          </a:xfrm>
          <a:prstGeom prst="rect">
            <a:avLst/>
          </a:prstGeom>
        </p:spPr>
        <p:txBody>
          <a:bodyPr wrap="square">
            <a:spAutoFit/>
          </a:bodyPr>
          <a:lstStyle/>
          <a:p>
            <a:pPr algn="r" rtl="1"/>
            <a:r>
              <a:rPr lang="ar-SA" sz="2800" b="1"/>
              <a:t>8. مخاطر سياسية. </a:t>
            </a:r>
            <a:r>
              <a:rPr lang="en-US" sz="2800" b="1"/>
              <a:t>Political Risk </a:t>
            </a:r>
            <a:r>
              <a:rPr lang="ar-SA" sz="2800" b="1"/>
              <a:t>أن عدم الاستقرار السياسي في دولة ما يمثل خطرا أساسيا لعمل المصارف ويؤثر تغير لمراسم سلبا على أنشطتها، لهذا فإن أهم خطر رواجه المصارف هنا هو الانقلابات وتغيير والنقل الامعه من الحكومات، مما ينعكس ذلك على أداء المصارف من خلال تدخل الدولة في عمل المصارف، وما تفرضه من إجراءات من خلال تغيير القوانين والأنظمة الاقتصادية میہ اس کی کا اشتراکی ار على السائدة، مثل توجيه الاقتصاد من النظام الاشتراكي إلى نظام السوق وبالعكس. ولذلك عرفت المخاطر السياسية بانها أفعال وسياسات حكومية تعيق أو تؤثر في العمليات و الاستثمارات الأجنبية، اذ ان توتر العلاقات الدولية وحدوث الاضطرابات السياسية و تغير الحكومات في البلدان و تغير نمط تفكيرها تؤثر بجميع المؤسسات والشركات ولاسيما المؤسسات المالية والمصرفية</a:t>
            </a:r>
            <a:endParaRPr lang="en-US" sz="280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313</Words>
  <Application>Microsoft Office PowerPoint</Application>
  <PresentationFormat>Widescreen</PresentationFormat>
  <Paragraphs>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11</cp:revision>
  <dcterms:created xsi:type="dcterms:W3CDTF">2022-12-12T19:23:59Z</dcterms:created>
  <dcterms:modified xsi:type="dcterms:W3CDTF">2022-12-12T19:33:07Z</dcterms:modified>
</cp:coreProperties>
</file>