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3970318"/>
          </a:xfrm>
          <a:prstGeom prst="rect">
            <a:avLst/>
          </a:prstGeom>
        </p:spPr>
        <p:txBody>
          <a:bodyPr wrap="square">
            <a:spAutoFit/>
          </a:bodyPr>
          <a:lstStyle/>
          <a:p>
            <a:pPr algn="r" rtl="1"/>
            <a:r>
              <a:rPr lang="ar-SA" sz="2800" b="1"/>
              <a:t>5. مخاطر الإدارة. </a:t>
            </a:r>
            <a:r>
              <a:rPr lang="en-US" sz="2800" b="1"/>
              <a:t>Management Risk</a:t>
            </a:r>
            <a:endParaRPr lang="en-US" sz="2800"/>
          </a:p>
          <a:p>
            <a:pPr algn="r" rtl="1"/>
            <a:r>
              <a:rPr lang="ar-SA" sz="2800" b="1"/>
              <a:t>لانقل مخاطر الإدارة أهمية عن المخاطر الأخرى التي تحيط بالقطاع المصرفي، ولكنها تختلف من مصرف إلى آخر ومن بلد إلى آخر وفقا لحالة التطور الاقتصادي والاجتماعي التي يمر بها البلد، وكذلك فإن الخبرة في هذا المجال والاستناد إلى قاعدة متينة من البيانات والمعلومات لها الأثر الواضح في تقليل المخاطر. وتتنوع مخاطر الإدارة وتتسع ويختلف أثرها، حسب عمل المصرف ونشاطاته، فقد تؤدي الممارسات الخاطئة من قبل الموظفين في إدارة مصرف ما إلى منع تداول أسيمه في سوق الأوراق المالية، وفي أحيان أخرى تؤدي الأحلاء غير المتعمدة التي تقوم بها إدارة المصرف إلى الاقتراب من حالة إشهار الإفلاس، وتظهر الوجود حينها ما يعرف بمخاطر الفشل المالي </a:t>
            </a:r>
            <a:endParaRPr lang="en-US" sz="28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5078313"/>
          </a:xfrm>
          <a:prstGeom prst="rect">
            <a:avLst/>
          </a:prstGeom>
        </p:spPr>
        <p:txBody>
          <a:bodyPr wrap="square">
            <a:spAutoFit/>
          </a:bodyPr>
          <a:lstStyle/>
          <a:p>
            <a:pPr algn="r" rtl="1"/>
            <a:r>
              <a:rPr lang="ar-SA" sz="3600" b="1"/>
              <a:t> 6. مخاطر سعر الصرف </a:t>
            </a:r>
            <a:r>
              <a:rPr lang="en-US" sz="3600" b="1"/>
              <a:t>Exchange Rate Risk</a:t>
            </a:r>
            <a:r>
              <a:rPr lang="ar-SA" sz="3600" b="1"/>
              <a:t>  يقصد بسعر الصرف، هو سعر بيع وشراء العملات الأجنبية مقابل العملة الوطنية اي قيمة العملة المحلية مقارنة مع العملات الأخرى وتزداد تلك المخاطر في حالة امتلاك المصرف موجودات مقومة بالعملات الأجنبية اذ ينشأ هذا النوع من المخاطر عن نقليات سعر الصرف للعملات الأجنبية تحديدا، والذي قد يكون في صالح أو في غير صالح المصرف لاسيما ان أسواق العملات الأجنبية أخذت تشهد تقلبات حادة في الفترة الأخيرة، اذ يتطلب وجود احتياطي رأسمالي العطية أسعار الصرف فضلا عن الذهب  ر من در دل منوع </a:t>
            </a:r>
            <a:endParaRPr lang="en-US" sz="36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219</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10</cp:revision>
  <dcterms:created xsi:type="dcterms:W3CDTF">2022-12-12T19:23:59Z</dcterms:created>
  <dcterms:modified xsi:type="dcterms:W3CDTF">2022-12-12T19:31:32Z</dcterms:modified>
</cp:coreProperties>
</file>