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896686"/>
            <a:ext cx="10290219" cy="5693866"/>
          </a:xfrm>
          <a:prstGeom prst="rect">
            <a:avLst/>
          </a:prstGeom>
        </p:spPr>
        <p:txBody>
          <a:bodyPr wrap="square">
            <a:spAutoFit/>
          </a:bodyPr>
          <a:lstStyle/>
          <a:p>
            <a:pPr algn="r" rtl="1"/>
            <a:r>
              <a:rPr lang="ar-EG" sz="2800" b="1"/>
              <a:t>بسبب ارتفاع مردودها، غير أن هذا التوجه يزيد من مخاطر السيولة، في حين يؤدي الاستثمار في الأصول المصيرة الأجل إلى تحسين في السهولة لكنه يودي أيضا إلى عمي في المون </a:t>
            </a:r>
            <a:r>
              <a:rPr lang="ar-SA" sz="2800" b="1"/>
              <a:t>وبشكل عام فإن مخاطر السيولة يمكن السيطرة عليها من خلال قدرة الإدارة على القدير احتياجات المصرف من السيولة، بحيث لا يضطر إلى البيع السريع للأوراق المالية وبما يترتب على ذلك من مخاطر وخسائر وتحقق هذه المخاطر نتيجة عوامل خارجية وأخرى داخلية، يمكن رباتها كما يأتي:</a:t>
            </a:r>
            <a:endParaRPr lang="en-US" sz="2800"/>
          </a:p>
          <a:p>
            <a:pPr algn="r" rtl="1"/>
            <a:r>
              <a:rPr lang="ar-SA" sz="2800" b="1"/>
              <a:t>  العوامل الداخلية: وتتمثل في ضعف تخطيط السيولة المصرف، مما يؤدي إلى عدم التناسق بين الموجودات والالتزامات من حيث أجال الاستحقاق، إضافة التحول المناجي لبعض الالتزامات العرضية إلى التزامات الفعلية.</a:t>
            </a:r>
            <a:endParaRPr lang="en-US" sz="2800"/>
          </a:p>
          <a:p>
            <a:pPr algn="r" rtl="1"/>
            <a:r>
              <a:rPr lang="ar-SA" sz="2800" b="1"/>
              <a:t> </a:t>
            </a:r>
            <a:endParaRPr lang="en-US" sz="2800"/>
          </a:p>
          <a:p>
            <a:pPr algn="r" rtl="1"/>
            <a:r>
              <a:rPr lang="ar-SA" sz="2800" b="1"/>
              <a:t>العوامل الخارجية: وتتمثل في الركود الاقتصادي وما يترتب عليه من تعثر في النشاط الاقتصادي، ولاسيما في المجال المصرفي، فضلا عن الأزمات الحادة التي تنشأ في أسواق المال.</a:t>
            </a:r>
            <a:endParaRPr lang="en-US" sz="2800"/>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3539430"/>
          </a:xfrm>
          <a:prstGeom prst="rect">
            <a:avLst/>
          </a:prstGeom>
        </p:spPr>
        <p:txBody>
          <a:bodyPr wrap="square">
            <a:spAutoFit/>
          </a:bodyPr>
          <a:lstStyle/>
          <a:p>
            <a:pPr algn="r" rtl="1"/>
            <a:r>
              <a:rPr lang="ar-SA" sz="2800" b="1"/>
              <a:t>3. مخاطر رأس المال. </a:t>
            </a:r>
            <a:r>
              <a:rPr lang="en-US" sz="2800" b="1"/>
              <a:t>Capital Risk</a:t>
            </a:r>
            <a:r>
              <a:rPr lang="ar-SA" sz="2800" b="1"/>
              <a:t> يعود وجود هذه المخاطر إلى عدم كفاية رأس المال الكافي لامتصاص خير التي يمكن أن تحدث بشكل مفاجئ، نتيجة لاضطرابات غير متوقعة في النشاط الاقتصادي، وبالتالي وصول هذه الخصائر للمودعين والدائنين لذلك يطلق عليها أيضا بمخاطر كفاية رأس المال. ويعود الاهتمام بهذه المخاطر إلى أهمية هذا العنصر في استقرار النظام المصرفي ككل من خلال اثر رأس المال المناسب في تخفيض مخاطر الإخفاق، لاسيما اذا ما عرفنا أن الهدف من الكفاية في رأس المال يتمثل في كونها وقاية لامتصاص الخسائر عند تحققها، وبذلك يتعادي المصرف التصفية، وهي عنصر رئيس التخفيف من اثر أزمات الدولة من خلال الثقة في سلامة مركز المصرف.</a:t>
            </a:r>
            <a:endParaRPr lang="en-US" sz="2800"/>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236</Words>
  <Application>Microsoft Office PowerPoint</Application>
  <PresentationFormat>Widescreen</PresentationFormat>
  <Paragraphs>7</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8</cp:revision>
  <dcterms:created xsi:type="dcterms:W3CDTF">2022-12-12T19:23:59Z</dcterms:created>
  <dcterms:modified xsi:type="dcterms:W3CDTF">2022-12-12T19:29:41Z</dcterms:modified>
</cp:coreProperties>
</file>