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896686"/>
            <a:ext cx="10290219" cy="5693866"/>
          </a:xfrm>
          <a:prstGeom prst="rect">
            <a:avLst/>
          </a:prstGeom>
        </p:spPr>
        <p:txBody>
          <a:bodyPr wrap="square">
            <a:spAutoFit/>
          </a:bodyPr>
          <a:lstStyle/>
          <a:p>
            <a:pPr algn="r" rtl="1"/>
            <a:r>
              <a:rPr lang="ar-SA" sz="2800" b="1"/>
              <a:t>الضمان : ان المصارف عند قيامها بمنح القروض للزبائن قد تتعرض الى ظروف معبنة تلجأ الى طلب ضمانات لتمنح الزبون وفق نسبة رقم الاهمال لاتتجاوز نسبة معينة تقدر 10-15% من قيمة الضمانات المقدمة وتستخدم هذه الضمانات للتقليل المخاطر عن الاتمانات ومع ذلك اذا كان سعر الضمان على (سبيل المثال - الابنية - العقارات او الاسهم ) قد اصبح متقلبا عن ذلك لا يتم تغيير القرض فان المصارف تطلب ضمانات لتعويض تزايد احتمال الخسارة المترتبة على عدم سداد القرض او صعوبة تسييلها مما تشكل عائق امام المصرف لاستيراد المبالغ التي اقرضها . </a:t>
            </a:r>
            <a:endParaRPr lang="en-US" sz="2800"/>
          </a:p>
          <a:p>
            <a:pPr algn="r"/>
            <a:r>
              <a:rPr lang="ar-SA" sz="2800" b="1"/>
              <a:t>التنويع : قد تظهر مشكلة الزيادة في عدد القروض التي تتصف بالمخاطر العالية وهذه المشكلة يمكن التغلب عليها من خلال التنويع لذلك فإن المصارف مدعوه الى قيامها بتنويع اتجاهات قروضها فلا تمنح معظمها الى قطاع واحد دون القطاعات الاخرى تقوم بتوزيع محفظة قروضهت في القطاع الواحد على اكثر من مشروع حتى تتلاقى المخاطر التي تترتب عن ذلك والتي قد يتعرض بعضها لازمات مالية معينة اي عدم التركز في منح قطاع دون القطاعات الاخرى .</a:t>
            </a:r>
            <a:endParaRPr lang="en-US" sz="2800" dirty="0"/>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5262979"/>
          </a:xfrm>
          <a:prstGeom prst="rect">
            <a:avLst/>
          </a:prstGeom>
        </p:spPr>
        <p:txBody>
          <a:bodyPr wrap="square">
            <a:spAutoFit/>
          </a:bodyPr>
          <a:lstStyle/>
          <a:p>
            <a:pPr lvl="0" algn="r" rtl="1"/>
            <a:r>
              <a:rPr lang="ar-SA" sz="2800" b="1"/>
              <a:t>مخاطر السيولة : </a:t>
            </a:r>
            <a:endParaRPr lang="en-US" sz="2800"/>
          </a:p>
          <a:p>
            <a:pPr algn="r" rtl="1"/>
            <a:r>
              <a:rPr lang="ar-SA" sz="2800" b="1"/>
              <a:t>يقصد بالسيولة بشكلٍ عان هي القدرة التي يتمتع بها المصرف على تسديد التزاماته المالية بحيث لايتعرض فيها الى حالة من العسر المالي عند التسدسد كما ان القابلية التي يتمتع بها اي اصل مالي على التحول الى نقود بشكل كامل وبدون خسارة ويعبر عن السيولة المطلقة لذلك الموجود اما مخاطر السيولة فتتمثل بعدم قدرة المصرف على سداد الالتزامات المالية المترتبة عليه عند إستحقاقها وان عدم قدرة المصرف على الوفاء بالتزاماته قصيرة الاجل تمثل البداية لطهور حالة العجز الذي اذا ما استمرت يمكن ان تؤدي الى افلاسه .</a:t>
            </a:r>
            <a:endParaRPr lang="en-US" sz="2800"/>
          </a:p>
          <a:p>
            <a:pPr algn="r" rtl="1"/>
            <a:r>
              <a:rPr lang="ar-SA" sz="2800" b="1"/>
              <a:t>كما تزداد احتمالية نشوء مخاطر السيولة عندما يفقد المصرف القدرة على الموازنة بين الاحتياجات النقدية لمواجهة التدفق النقدي الخارج ( مثل طلبات سحب الودائع وعمليات الاقتراض ) والتدفق النقدي الداخل الناتج عن ( زيادة الودائع و شراء الالتزامات وتصفية الاصول ) حيث يلاحظ ان هناك تعارض مستمر بين السيولة والربحية لان تحسين العوائد يتطلب مزايدا من الاستثمار في الاصول طويلة الاجل . </a:t>
            </a:r>
            <a:endParaRPr lang="en-US" sz="2800"/>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325</Words>
  <Application>Microsoft Office PowerPoint</Application>
  <PresentationFormat>Widescreen</PresentationFormat>
  <Paragraphs>7</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7</cp:revision>
  <dcterms:created xsi:type="dcterms:W3CDTF">2022-12-12T19:23:59Z</dcterms:created>
  <dcterms:modified xsi:type="dcterms:W3CDTF">2022-12-12T19:29:03Z</dcterms:modified>
</cp:coreProperties>
</file>