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96686"/>
            <a:ext cx="10290219" cy="4401205"/>
          </a:xfrm>
          <a:prstGeom prst="rect">
            <a:avLst/>
          </a:prstGeom>
        </p:spPr>
        <p:txBody>
          <a:bodyPr wrap="square">
            <a:spAutoFit/>
          </a:bodyPr>
          <a:lstStyle/>
          <a:p>
            <a:pPr algn="r" rtl="1"/>
            <a:r>
              <a:rPr lang="ar-IQ" sz="2800" b="1"/>
              <a:t>ثالثا : انوااع المخاطر المصرفية </a:t>
            </a:r>
            <a:endParaRPr lang="en-US" sz="2800"/>
          </a:p>
          <a:p>
            <a:pPr algn="r" rtl="1"/>
            <a:r>
              <a:rPr lang="ar-IQ" sz="2800" b="1"/>
              <a:t>هناك العديد من المخاطر التي ممكن ان تصيب المصارف والتي منها  مايلي  : </a:t>
            </a:r>
            <a:endParaRPr lang="en-US" sz="2800"/>
          </a:p>
          <a:p>
            <a:pPr lvl="0" algn="r" rtl="1"/>
            <a:r>
              <a:rPr lang="ar-IQ" sz="2800" b="1"/>
              <a:t>مخاطر الائتمان : </a:t>
            </a:r>
            <a:endParaRPr lang="en-US" sz="2800"/>
          </a:p>
          <a:p>
            <a:pPr algn="r" rtl="1"/>
            <a:r>
              <a:rPr lang="ar-IQ" sz="2800" b="1"/>
              <a:t>وتشير مخاطر الائتمان المصرفي الى تلك المخاطر المفترضة والمتمثلة في عدم تاكد المقرض وهو المصرف من قيام المقترض وهو الزبون بسداد القرض الذي حصل عليه في موعد استحقاقه لذلك عدت القروض من اهم المصادر المخاطر الائتمان لذلك تم تعريف هذه المخاطر وفقا لهذه المفهوم بانها مخاطرة عدم تسديد الفوائد او اصل المبلغ او كليهما للاوراق المالية او القروض في الوقت المحدد مما يؤدي الى تحقق الخطر الائتماني وضياع الفرصة على الاخرين في الحصول على القروض بصورة اسرع فيما لو يتم تسديد في التواريخ المحددة لتلك القروض .</a:t>
            </a:r>
            <a:endParaRPr lang="en-US" sz="2800"/>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3970318"/>
          </a:xfrm>
          <a:prstGeom prst="rect">
            <a:avLst/>
          </a:prstGeom>
        </p:spPr>
        <p:txBody>
          <a:bodyPr wrap="square">
            <a:spAutoFit/>
          </a:bodyPr>
          <a:lstStyle/>
          <a:p>
            <a:pPr algn="r" rtl="1"/>
            <a:r>
              <a:rPr lang="ar-SA" sz="2800" b="1"/>
              <a:t>وبما ان جميع المصارف وبدون استثناء تواجه مخاطر الائتمان فضلا عن خطورة هذه المخاطر فسوف نقوم بالتركيز عن كيفية معالجة هذه المخاطر وبالامكان تحديد اربعة اساليب من الممكن ان تدعم المصارف بالتخفيف او تقليل هذه المخاطرة وهي :</a:t>
            </a:r>
            <a:endParaRPr lang="en-US" sz="2800"/>
          </a:p>
          <a:p>
            <a:pPr algn="r" rtl="1"/>
            <a:r>
              <a:rPr lang="ar-SA" sz="2800" b="1"/>
              <a:t>تسعير القرض : يحب تحديد ميلغ الثرض مضافا اليه سعر الفائدة السائد في السوق والمصاريف الادارية الاخرى .</a:t>
            </a:r>
            <a:endParaRPr lang="en-US" sz="2800"/>
          </a:p>
          <a:p>
            <a:pPr algn="r"/>
            <a:r>
              <a:rPr lang="ar-SA" sz="2800" b="1"/>
              <a:t>حدود الاتمان : ان معظم المصارف تنظر الى الملاءة المال باعتبارها كل مايملكه الزبون من اموال منقولة وغير منقولة واذا رجعنا الى القواعد الدولية السائدة في العالم سنلاحظ ان الملاءة المالية تتصرف فقط الى فحص الاموال المنقولة وغير المنقولة المتعلقة بالنشاط الذي يمارسه الزبون لغرض الحصول على الائتمان او القرض . </a:t>
            </a:r>
            <a:endParaRPr lang="en-US" sz="2800" dirty="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222</Words>
  <Application>Microsoft Office PowerPoint</Application>
  <PresentationFormat>Widescreen</PresentationFormat>
  <Paragraphs>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6</cp:revision>
  <dcterms:created xsi:type="dcterms:W3CDTF">2022-12-12T19:23:59Z</dcterms:created>
  <dcterms:modified xsi:type="dcterms:W3CDTF">2022-12-12T19:28:24Z</dcterms:modified>
</cp:coreProperties>
</file>