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1938992"/>
          </a:xfrm>
          <a:prstGeom prst="rect">
            <a:avLst/>
          </a:prstGeom>
        </p:spPr>
        <p:txBody>
          <a:bodyPr wrap="square">
            <a:spAutoFit/>
          </a:bodyPr>
          <a:lstStyle/>
          <a:p>
            <a:pPr lvl="0" algn="r" rtl="1"/>
            <a:r>
              <a:rPr lang="ar-IQ" sz="2400" b="1"/>
              <a:t>المخاطر اللانظامية : </a:t>
            </a:r>
            <a:endParaRPr lang="en-US" sz="2400"/>
          </a:p>
          <a:p>
            <a:pPr algn="r" rtl="1"/>
            <a:r>
              <a:rPr lang="ar-IQ" sz="2400" b="1"/>
              <a:t>هي مخاطر ذات سمة خاصة لانها ترتبط بالميزات الخاصة بالمصرف نفسه ولذلك تدعى في بعض الاحيان بمخاطر المصرف التي يترتب عليها تقلب في العائد المتوقع لكافة الاستثمارات القائمة او المقترحة وعادة ما تسمى هذه المخاطر بالمخاطر الاستثنائية او المخاطر اللاسوقية او المخاطر التي يمكن تجنبها او المخاطر القابلة للتنويع او المخاطر الخاصة </a:t>
            </a:r>
            <a:endParaRPr lang="en-US" sz="24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693866"/>
          </a:xfrm>
          <a:prstGeom prst="rect">
            <a:avLst/>
          </a:prstGeom>
        </p:spPr>
        <p:txBody>
          <a:bodyPr wrap="square">
            <a:spAutoFit/>
          </a:bodyPr>
          <a:lstStyle/>
          <a:p>
            <a:pPr algn="r" rtl="1"/>
            <a:r>
              <a:rPr lang="ar-IQ" sz="2800" b="1"/>
              <a:t>والمخاطر الانظامية هي المخاطر التي يمكن تفاديها بالتنويع اذ يمكن للمستثمر التخلص من تلك المخاطر بتنويع محفظة الاوراق المالية الخاصة به باعتبار هذه المخاطر تخص مصرف او منظمة دون اخرى فإذا كانت الشركة التي يستثمر فيها امواله تتعرض لمخاطر معينة فأنه يمكن للمستثمر القيام ببيع جزء من الاسهم التي يملكها في تلك الشركة واستخدام حصيلتها في شراء اسهر شركة اخرى لا تتعرض الى مثل هذه المخاطر . وتضم هذه المحاطر اللانظامية مخاطر السيولة ومخاطر الائتمان ومخاطر راس المال ومخاطر الجريمة وتقاس المخاطر اللانظامية بمقاييس إحصائية تتمثل بالانحراف المعياري ومعامل الاختلاف  ويعد المقياس الاول </a:t>
            </a:r>
            <a:r>
              <a:rPr lang="en-US" sz="2800" b="1"/>
              <a:t>SD</a:t>
            </a:r>
            <a:r>
              <a:rPr lang="ar-IQ" sz="2800" b="1"/>
              <a:t> هو المقياس المطلق للمخاطر اللانظامية اذا يقيس انحراف القيم عن وسطها الحسابي اما المقياس الثاني </a:t>
            </a:r>
            <a:r>
              <a:rPr lang="en-US" sz="2800" b="1"/>
              <a:t>CV</a:t>
            </a:r>
            <a:r>
              <a:rPr lang="ar-IQ" sz="2800" b="1"/>
              <a:t>  يعد المقياس النسبي للمخاطرة اذ يقيس نسبة المخاطرة التي يتعرض لها كل سهم عادي ويكون استخدامه مفيدا عند الحاجة للمقارنة بين عوائد لسهمين مختلفين وتمتاز المخاطر اللانظامية بأنه يمكن تجنبها من خلال التنويع وهي ناتجة عن عوامل خاصة بالمصرف ويقتصر تأثيرها على المصرف ذاته.. </a:t>
            </a:r>
            <a:endParaRPr lang="en-US" sz="28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217</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5</cp:revision>
  <dcterms:created xsi:type="dcterms:W3CDTF">2022-12-12T19:23:59Z</dcterms:created>
  <dcterms:modified xsi:type="dcterms:W3CDTF">2022-12-12T19:27:44Z</dcterms:modified>
</cp:coreProperties>
</file>