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5262979"/>
          </a:xfrm>
          <a:prstGeom prst="rect">
            <a:avLst/>
          </a:prstGeom>
        </p:spPr>
        <p:txBody>
          <a:bodyPr wrap="square">
            <a:spAutoFit/>
          </a:bodyPr>
          <a:lstStyle/>
          <a:p>
            <a:pPr lvl="0" algn="r" rtl="1"/>
            <a:r>
              <a:rPr lang="ar-SA" sz="2800" b="1"/>
              <a:t>المخاطر النظامية ( </a:t>
            </a:r>
            <a:r>
              <a:rPr lang="en-US" sz="2800" b="1"/>
              <a:t>systematic risk </a:t>
            </a:r>
            <a:r>
              <a:rPr lang="ar-SA" sz="2800" b="1"/>
              <a:t>) </a:t>
            </a:r>
            <a:endParaRPr lang="en-US" sz="2800"/>
          </a:p>
          <a:p>
            <a:pPr algn="r" rtl="1"/>
            <a:r>
              <a:rPr lang="ar-IQ" sz="2800" b="1"/>
              <a:t>تعرف المخاطر النظامية بانها المخاطر ذات السمة العامة التي تؤدي الى تقلب العائد المتوقع لكافة الاستثمارات القائمة او المقترحة في كافة القطاعات وتسمى في بعض الادبيات بالمخاطر العامة . اي المخاطر التي تطرا على السوق التي تعمل فيه المصارف وهي التي تصيب جميع المصارف العاملة في هذا السوق حيث تتعرض لها جميع المصارف دون استثناء بفعل عوامل مشتركة تؤثر في النظام الاقتصادي ككل ولعل اهم الدوافع التي تجعل السلطات الرقابية تهتم بادارة المخاطر ولاسيما المخاطر النظامية هي الخاصية التي ينفرد بها القطاع المصرفي فعندما ينهار احد المصارف فقد يؤدي ذلك الى ازمة مصرفية تشمل القطاع المصرفي ككل باعتبار ان المخاطر الننظامية هي التي لايمكن تفاديها او التخلص منها بالتنويع لانها ناتجة عن الظروف الاقتصادية و السياسية بشكل عام او ناجمة عن التغيرات المختلفة في النشاط الاقتصادي على المستوى الكلي و بالمقابل يزداد العائد المطلو بعلى الاموال المستثمرة كلما ازدادت المخاطر النظامية </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108543"/>
          </a:xfrm>
          <a:prstGeom prst="rect">
            <a:avLst/>
          </a:prstGeom>
        </p:spPr>
        <p:txBody>
          <a:bodyPr wrap="square">
            <a:spAutoFit/>
          </a:bodyPr>
          <a:lstStyle/>
          <a:p>
            <a:pPr algn="r" rtl="1"/>
            <a:r>
              <a:rPr lang="ar-IQ" sz="2800" b="1"/>
              <a:t>ويطلق على المخاطر النظامية تسميات عدة منها مخاطر السوق او المخاطر غير القابلة للتنويع ومن اهمها مخاطر اسعار الصرف مخاطر القوة الشرائية مخاطر معدل الفائدة مخاطر التضخم </a:t>
            </a:r>
            <a:endParaRPr lang="en-US" sz="2800"/>
          </a:p>
          <a:p>
            <a:pPr algn="r" rtl="1"/>
            <a:r>
              <a:rPr lang="ar-IQ" sz="2800" b="1"/>
              <a:t>اما خصائص المخاطر النظامية هي انها تنشا بفعل عوامل مشتركة تشمل النظام الاقتصادي بجميع متغيراته وتؤثر في جميع المصارف والشركات العاملة في المجال المصرفي انها تصيب كل الاستثمارات كمل لايمكن تجنبها بالتنويع في المحفظة ولكن يمكن الحد من شدتها من خلال العائد المتوقع</a:t>
            </a:r>
            <a:endParaRPr lang="en-US" sz="28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224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4</cp:revision>
  <dcterms:created xsi:type="dcterms:W3CDTF">2022-12-12T19:23:59Z</dcterms:created>
  <dcterms:modified xsi:type="dcterms:W3CDTF">2022-12-12T19:27:03Z</dcterms:modified>
</cp:coreProperties>
</file>