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4832092"/>
          </a:xfrm>
          <a:prstGeom prst="rect">
            <a:avLst/>
          </a:prstGeom>
        </p:spPr>
        <p:txBody>
          <a:bodyPr wrap="square">
            <a:spAutoFit/>
          </a:bodyPr>
          <a:lstStyle/>
          <a:p>
            <a:pPr algn="r" rtl="1"/>
            <a:r>
              <a:rPr lang="ar-SA" sz="2800" b="1"/>
              <a:t>و لان المخاطر هي احداث غير مرئية فهي تنطوي على احتمال الخسائر او احتمال انخفاض الارباح وربما المخاطرة على رأس المال نفسه وينطوي تعريف المخاطر في بعض الاحيان على المستقبل اذ ان درجة تقلبات العوائد المتوقعة في المستقبل هي التي تحدد درجة المخاطر او هي التقلبات في القيمة السوقية للمؤسسة وقد تعرف المخاطر وفقا لهذا المعيار بأنها " عدم التأكد بشأن التدفقات النقدية المستقبلية " كما تتضمن في بعض التعاريف معنى المستقبل ومعنى الحاضر . فهي قرار تغير يعكس احتمالية تحقيق نتائج غير ايجابية في المستقبل كنتيجة للقرار تم اتجاذة في الوقت الحاضر </a:t>
            </a:r>
            <a:endParaRPr lang="en-US" sz="2800"/>
          </a:p>
          <a:p>
            <a:pPr algn="r" rtl="1"/>
            <a:r>
              <a:rPr lang="ar-SA" sz="2800" b="1"/>
              <a:t>وتحصل الخسارة اما بشكل مباشر من خلال خسائر في الاعمال او خسائر في راس المال او بشكل غير مباشر من خلال وجود قيود تحد من قدرة المصرف على التحقيق اهدافه وغاياته حيث ان مثل هذه القيود قد تضعف قدرة المصرف على الاستمرار في تقديم اعماله وممارسة نشاطاته او تحد من قدرته على استغلال الفرص المتاحة. </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4524315"/>
          </a:xfrm>
          <a:prstGeom prst="rect">
            <a:avLst/>
          </a:prstGeom>
        </p:spPr>
        <p:txBody>
          <a:bodyPr wrap="square">
            <a:spAutoFit/>
          </a:bodyPr>
          <a:lstStyle/>
          <a:p>
            <a:pPr algn="r" rtl="1"/>
            <a:r>
              <a:rPr lang="ar-SA" sz="3200" b="1"/>
              <a:t>ثانيا : السمات العامة للمخاطر </a:t>
            </a:r>
            <a:endParaRPr lang="en-US" sz="3200"/>
          </a:p>
          <a:p>
            <a:pPr algn="r" rtl="1"/>
            <a:r>
              <a:rPr lang="ar-SA" sz="3200" b="1"/>
              <a:t> تتعرض المصارف لانواع متعددة من المخاطر سواء كان ذلك بالنسبة الى عملياتها او اصولها والتي تحد من قدرتها على تحقيق اهدافها الحالية او المستقبلية على السواء حيث حظيت المخاطر المصرفية باهتمام كبير كما ان انواعها تتغير تبعا للتطورات التي يشهدها العمل المصرفي ولقد صنفت الكثير من الدراسات هذه المخاطر الى مخاطر نظامية واخرى غير نظامية التي تشكل بمجموعها المخاطر الكلية التي تصيب المصارف وهي تعبر عن تباين في معدل العائد المتوقع على الاستثمار ويمكن بيان هذه الانواع من المخاطر بشيء من الايجاز وكما يأتي :</a:t>
            </a:r>
            <a:endParaRPr lang="en-US" sz="32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247</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cp:revision>
  <dcterms:created xsi:type="dcterms:W3CDTF">2022-12-12T19:23:59Z</dcterms:created>
  <dcterms:modified xsi:type="dcterms:W3CDTF">2022-12-12T19:26:24Z</dcterms:modified>
</cp:coreProperties>
</file>