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9DFF8BB-920D-4E14-B364-6E9BBD289EEC}" type="datetimeFigureOut">
              <a:rPr lang="ar-IQ" smtClean="0"/>
              <a:t>19/05/1444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166766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9DFF8BB-920D-4E14-B364-6E9BBD289EEC}" type="datetimeFigureOut">
              <a:rPr lang="ar-IQ" smtClean="0"/>
              <a:t>19/05/1444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82197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9DFF8BB-920D-4E14-B364-6E9BBD289EEC}" type="datetimeFigureOut">
              <a:rPr lang="ar-IQ" smtClean="0"/>
              <a:t>19/05/1444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2181868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9DFF8BB-920D-4E14-B364-6E9BBD289EEC}" type="datetimeFigureOut">
              <a:rPr lang="ar-IQ" smtClean="0"/>
              <a:t>19/05/1444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3988734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DFF8BB-920D-4E14-B364-6E9BBD289EEC}" type="datetimeFigureOut">
              <a:rPr lang="ar-IQ" smtClean="0"/>
              <a:t>19/05/1444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424157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9DFF8BB-920D-4E14-B364-6E9BBD289EEC}" type="datetimeFigureOut">
              <a:rPr lang="ar-IQ" smtClean="0"/>
              <a:t>19/05/1444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188519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9DFF8BB-920D-4E14-B364-6E9BBD289EEC}" type="datetimeFigureOut">
              <a:rPr lang="ar-IQ" smtClean="0"/>
              <a:t>19/05/1444</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5030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9DFF8BB-920D-4E14-B364-6E9BBD289EEC}" type="datetimeFigureOut">
              <a:rPr lang="ar-IQ" smtClean="0"/>
              <a:t>19/05/1444</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668083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DFF8BB-920D-4E14-B364-6E9BBD289EEC}" type="datetimeFigureOut">
              <a:rPr lang="ar-IQ" smtClean="0"/>
              <a:t>19/05/1444</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3004975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9DFF8BB-920D-4E14-B364-6E9BBD289EEC}" type="datetimeFigureOut">
              <a:rPr lang="ar-IQ" smtClean="0"/>
              <a:t>19/05/1444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758624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9DFF8BB-920D-4E14-B364-6E9BBD289EEC}" type="datetimeFigureOut">
              <a:rPr lang="ar-IQ" smtClean="0"/>
              <a:t>19/05/1444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978BE83-CAFE-4BB8-800D-A67F4D7C48A8}" type="slidenum">
              <a:rPr lang="ar-IQ" smtClean="0"/>
              <a:t>‹#›</a:t>
            </a:fld>
            <a:endParaRPr lang="ar-IQ"/>
          </a:p>
        </p:txBody>
      </p:sp>
    </p:spTree>
    <p:extLst>
      <p:ext uri="{BB962C8B-B14F-4D97-AF65-F5344CB8AC3E}">
        <p14:creationId xmlns:p14="http://schemas.microsoft.com/office/powerpoint/2010/main" val="98716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DFF8BB-920D-4E14-B364-6E9BBD289EEC}" type="datetimeFigureOut">
              <a:rPr lang="ar-IQ" smtClean="0"/>
              <a:t>19/05/1444</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8BE83-CAFE-4BB8-800D-A67F4D7C48A8}" type="slidenum">
              <a:rPr lang="ar-IQ" smtClean="0"/>
              <a:t>‹#›</a:t>
            </a:fld>
            <a:endParaRPr lang="ar-IQ"/>
          </a:p>
        </p:txBody>
      </p:sp>
    </p:spTree>
    <p:extLst>
      <p:ext uri="{BB962C8B-B14F-4D97-AF65-F5344CB8AC3E}">
        <p14:creationId xmlns:p14="http://schemas.microsoft.com/office/powerpoint/2010/main" val="2758303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b="1" dirty="0"/>
              <a:t>ادارة المخاطر المصرفية </a:t>
            </a:r>
            <a:endParaRPr lang="ar-IQ" dirty="0"/>
          </a:p>
        </p:txBody>
      </p:sp>
      <p:sp>
        <p:nvSpPr>
          <p:cNvPr id="3" name="Subtitle 2"/>
          <p:cNvSpPr>
            <a:spLocks noGrp="1"/>
          </p:cNvSpPr>
          <p:nvPr>
            <p:ph type="subTitle" idx="1"/>
          </p:nvPr>
        </p:nvSpPr>
        <p:spPr>
          <a:xfrm>
            <a:off x="1524000" y="4198512"/>
            <a:ext cx="9144000" cy="1059287"/>
          </a:xfrm>
        </p:spPr>
        <p:txBody>
          <a:bodyPr>
            <a:normAutofit/>
          </a:bodyPr>
          <a:lstStyle/>
          <a:p>
            <a:r>
              <a:rPr lang="ar-IQ" sz="3200" dirty="0" smtClean="0"/>
              <a:t>د. احمد صبيح</a:t>
            </a:r>
            <a:endParaRPr lang="ar-IQ" sz="3200" dirty="0"/>
          </a:p>
        </p:txBody>
      </p:sp>
    </p:spTree>
    <p:extLst>
      <p:ext uri="{BB962C8B-B14F-4D97-AF65-F5344CB8AC3E}">
        <p14:creationId xmlns:p14="http://schemas.microsoft.com/office/powerpoint/2010/main" val="129295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96686"/>
            <a:ext cx="10290219" cy="3970318"/>
          </a:xfrm>
          <a:prstGeom prst="rect">
            <a:avLst/>
          </a:prstGeom>
        </p:spPr>
        <p:txBody>
          <a:bodyPr wrap="square">
            <a:spAutoFit/>
          </a:bodyPr>
          <a:lstStyle/>
          <a:p>
            <a:pPr algn="r" rtl="1"/>
            <a:r>
              <a:rPr lang="ar-SA" sz="3600" b="1"/>
              <a:t>تحت هنا الاطار يمكن وصف الخطر بأنه حالة الشك بحدوث امر ينذر بوقوع كارثة او مأساة بأعتبار ان الخطر كحقيقة عامة يعد ظاهرة ناتجة بشكل عام عن نقص المعرفة الانسانية او حالة النقص في ادراك المستقبل التي تكتنف الطبيعة الانسانية </a:t>
            </a:r>
            <a:endParaRPr lang="en-US" sz="3600"/>
          </a:p>
          <a:p>
            <a:pPr algn="r" rtl="1"/>
            <a:r>
              <a:rPr lang="ar-SA" sz="3600" b="1"/>
              <a:t>اما فيما يتعلق بمفهوم المخاطر .. فقد عرف معهد المدققين الداخلين الامريكين المخاطر بأنها مفهوم يستخدم لقياس حالات عدم التأكد في عمليات التشغيل والتي تؤثر على قدرة المؤسسة في تحقيق اهدافها ..</a:t>
            </a:r>
            <a:endParaRPr lang="en-US" sz="3600"/>
          </a:p>
        </p:txBody>
      </p:sp>
    </p:spTree>
    <p:extLst>
      <p:ext uri="{BB962C8B-B14F-4D97-AF65-F5344CB8AC3E}">
        <p14:creationId xmlns:p14="http://schemas.microsoft.com/office/powerpoint/2010/main" val="4250769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4248" y="861124"/>
            <a:ext cx="10431887" cy="3416320"/>
          </a:xfrm>
          <a:prstGeom prst="rect">
            <a:avLst/>
          </a:prstGeom>
        </p:spPr>
        <p:txBody>
          <a:bodyPr wrap="square">
            <a:spAutoFit/>
          </a:bodyPr>
          <a:lstStyle/>
          <a:p>
            <a:pPr algn="r" rtl="1"/>
            <a:r>
              <a:rPr lang="ar-SA" sz="3600" b="1" dirty="0"/>
              <a:t>وقد يكون الاثر عندها ايجابيا او سلبيا فإذا كان ايجابيا يطلق عليه فرص واذا كان سلبيا فيطلق عليه تهديد وفي السياق ذاته قد تلجأ ادارت المصارف في بعض الاحيان الى تحمل المخاطرة طعما في الحصول على مكاسب مادية ومعنوية وهنا قد لا تكون المخاطرة هدفا بحد ذاتها فقد تكون المخاطرة وحسب قاموس اكسفورد هي " احتمال التعرض للضرر او الخسارة او المجازفة "</a:t>
            </a:r>
            <a:endParaRPr lang="en-US" sz="3600" dirty="0"/>
          </a:p>
        </p:txBody>
      </p:sp>
    </p:spTree>
    <p:extLst>
      <p:ext uri="{BB962C8B-B14F-4D97-AF65-F5344CB8AC3E}">
        <p14:creationId xmlns:p14="http://schemas.microsoft.com/office/powerpoint/2010/main" val="2443553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142</Words>
  <Application>Microsoft Office PowerPoint</Application>
  <PresentationFormat>Widescreen</PresentationFormat>
  <Paragraphs>5</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ادارة المخاطر المصرفية </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ادارة المخاطر المصرفية</dc:title>
  <dc:creator>dr.mustapha</dc:creator>
  <cp:lastModifiedBy>dr.mustapha</cp:lastModifiedBy>
  <cp:revision>2</cp:revision>
  <dcterms:created xsi:type="dcterms:W3CDTF">2022-12-12T19:23:59Z</dcterms:created>
  <dcterms:modified xsi:type="dcterms:W3CDTF">2022-12-12T19:25:36Z</dcterms:modified>
</cp:coreProperties>
</file>