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667665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82197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2181868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988734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4241570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88519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9DFF8BB-920D-4E14-B364-6E9BBD289EEC}" type="datetimeFigureOut">
              <a:rPr lang="ar-IQ" smtClean="0"/>
              <a:t>19/05/1444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5030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9DFF8BB-920D-4E14-B364-6E9BBD289EEC}" type="datetimeFigureOut">
              <a:rPr lang="ar-IQ" smtClean="0"/>
              <a:t>19/05/1444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668083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DFF8BB-920D-4E14-B364-6E9BBD289EEC}" type="datetimeFigureOut">
              <a:rPr lang="ar-IQ" smtClean="0"/>
              <a:t>19/05/1444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004975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758624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987169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FF8BB-920D-4E14-B364-6E9BBD289EEC}" type="datetimeFigureOut">
              <a:rPr lang="ar-IQ" smtClean="0"/>
              <a:t>19/05/1444</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8BE83-CAFE-4BB8-800D-A67F4D7C48A8}" type="slidenum">
              <a:rPr lang="ar-IQ" smtClean="0"/>
              <a:t>‹#›</a:t>
            </a:fld>
            <a:endParaRPr lang="ar-IQ"/>
          </a:p>
        </p:txBody>
      </p:sp>
    </p:spTree>
    <p:extLst>
      <p:ext uri="{BB962C8B-B14F-4D97-AF65-F5344CB8AC3E}">
        <p14:creationId xmlns:p14="http://schemas.microsoft.com/office/powerpoint/2010/main" val="2758303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b="1" dirty="0"/>
              <a:t>ادارة المخاطر المصرفية </a:t>
            </a:r>
            <a:endParaRPr lang="ar-IQ" dirty="0"/>
          </a:p>
        </p:txBody>
      </p:sp>
      <p:sp>
        <p:nvSpPr>
          <p:cNvPr id="3" name="Subtitle 2"/>
          <p:cNvSpPr>
            <a:spLocks noGrp="1"/>
          </p:cNvSpPr>
          <p:nvPr>
            <p:ph type="subTitle" idx="1"/>
          </p:nvPr>
        </p:nvSpPr>
        <p:spPr>
          <a:xfrm>
            <a:off x="1524000" y="4198512"/>
            <a:ext cx="9144000" cy="1059287"/>
          </a:xfrm>
        </p:spPr>
        <p:txBody>
          <a:bodyPr>
            <a:normAutofit/>
          </a:bodyPr>
          <a:lstStyle/>
          <a:p>
            <a:r>
              <a:rPr lang="ar-IQ" sz="3200" dirty="0" smtClean="0"/>
              <a:t>د. احمد صبيح</a:t>
            </a:r>
            <a:endParaRPr lang="ar-IQ" sz="3200" dirty="0"/>
          </a:p>
        </p:txBody>
      </p:sp>
    </p:spTree>
    <p:extLst>
      <p:ext uri="{BB962C8B-B14F-4D97-AF65-F5344CB8AC3E}">
        <p14:creationId xmlns:p14="http://schemas.microsoft.com/office/powerpoint/2010/main" val="1292954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896686"/>
            <a:ext cx="10290219" cy="4320926"/>
          </a:xfrm>
          <a:prstGeom prst="rect">
            <a:avLst/>
          </a:prstGeom>
        </p:spPr>
        <p:txBody>
          <a:bodyPr wrap="square">
            <a:spAutoFit/>
          </a:bodyPr>
          <a:lstStyle/>
          <a:p>
            <a:pPr algn="r" rtl="1">
              <a:lnSpc>
                <a:spcPct val="107000"/>
              </a:lnSpc>
              <a:spcAft>
                <a:spcPts val="800"/>
              </a:spcAft>
            </a:pPr>
            <a:r>
              <a:rPr lang="ar-SA" sz="2800" b="1" dirty="0">
                <a:latin typeface="Calibri" panose="020F0502020204030204" pitchFamily="34" charset="0"/>
                <a:ea typeface="Calibri" panose="020F0502020204030204" pitchFamily="34" charset="0"/>
              </a:rPr>
              <a:t>اولا : مفهوم المخطر المصرفية </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800" b="1" dirty="0">
                <a:latin typeface="Calibri" panose="020F0502020204030204" pitchFamily="34" charset="0"/>
                <a:ea typeface="Calibri" panose="020F0502020204030204" pitchFamily="34" charset="0"/>
              </a:rPr>
              <a:t>تتعرض المصارف في العصر الحالي الى مخاطر عديدة ناتج من التنطورات السريعة في مختلف النشاطات الى جانب التطورات التكنولوجية الهائلة وتطور انظمة الاتصال والمعلومات لذلك يكون من مسؤولية الشخص لو الجهة المسؤولة عن ادارة المخاطر واتخاذ القرارت الخاصة بها ان تكتشف الخطر اولا .. ثم تقوم بتحليل وتصنيف هذه المخاطر ثم حساب احتمال تحقق هذه المخاطر .. ومن ثم حساب حجم الخسائر المتوقعة في حال وقوع هذه المخاطر .. ثم اختيار افضل الوسائل لمواجهة هذة المخاطر والحد من آثارها .. كما ان المخاطر المصرفية تختلف بأختلاف النشاطات التي يزاولها القطاع المصرفي وان حجم هذه المخاطر يتأثر بحجم وطبيعة العمل المصرفي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5076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4248" y="861124"/>
            <a:ext cx="10431887" cy="5262979"/>
          </a:xfrm>
          <a:prstGeom prst="rect">
            <a:avLst/>
          </a:prstGeom>
        </p:spPr>
        <p:txBody>
          <a:bodyPr wrap="square">
            <a:spAutoFit/>
          </a:bodyPr>
          <a:lstStyle/>
          <a:p>
            <a:pPr algn="r"/>
            <a:r>
              <a:rPr lang="ar-SA" sz="2800" b="1" dirty="0">
                <a:latin typeface="Calibri" panose="020F0502020204030204" pitchFamily="34" charset="0"/>
                <a:ea typeface="Calibri" panose="020F0502020204030204" pitchFamily="34" charset="0"/>
              </a:rPr>
              <a:t>يستخدم رجال التأمين مصطلح الخطر . وجميعها اخطار عند الحديث عن الاخطار التي تتعرض لها شركات التأمين .. اما الماليون والمصرفيون فيطلقون كلمة محاطرة وجمعها مخاطر عند الحديث عن المخاطر التي تتعرض لها المصارف وتعبر كلمة الخطر عن المخاوف التي تواجه الانسان .. سواء كان هذا الانسان يعيش في العصر الحاضر ام في مجتمعات بدائية قديمة .. حيث لجأ الانسان الى المغارات لدرء خطر المتغيرات الجوية والحيوانات المفترسة .. ولازال الى يومنا هذا يحاول جاهد التخلص من فعل الخطر .. لذلك نجد ان حالة وقوع الخطر ستظل ملازمة للانسان في جميع نشاطاته ولاسيما على المستوى الاقتصادي والاداري فإن المستقبل بطبيعته مليء بالمخاطر وأنه لا يمكن الغاء أو القضاء على هذه المخاطر بشكل تام فالتقدم الاقتصادي والتعامل مع المستقبل ولاسيما في ظل بيئة مليئة بالمتغيرات .. لايمكن تصوره مع الاستبعاد الكلي للمخاطر فإن الخطر يعني " التباين بين العوائد الفعلية والعوائد المتوقعة او احتمال اختلاف النتائج الفعلية عن النتائج المتوقعة " </a:t>
            </a:r>
            <a:endParaRPr lang="ar-IQ" sz="2800" dirty="0"/>
          </a:p>
        </p:txBody>
      </p:sp>
    </p:spTree>
    <p:extLst>
      <p:ext uri="{BB962C8B-B14F-4D97-AF65-F5344CB8AC3E}">
        <p14:creationId xmlns:p14="http://schemas.microsoft.com/office/powerpoint/2010/main" val="2443553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263</Words>
  <Application>Microsoft Office PowerPoint</Application>
  <PresentationFormat>Widescreen</PresentationFormat>
  <Paragraphs>5</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ادارة المخاطر المصرفية </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ادارة المخاطر المصرفية </dc:title>
  <dc:creator>dr.mustapha</dc:creator>
  <cp:lastModifiedBy>dr.mustapha</cp:lastModifiedBy>
  <cp:revision>1</cp:revision>
  <dcterms:created xsi:type="dcterms:W3CDTF">2022-12-12T19:23:59Z</dcterms:created>
  <dcterms:modified xsi:type="dcterms:W3CDTF">2022-12-12T19:24:45Z</dcterms:modified>
</cp:coreProperties>
</file>