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21</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2862322"/>
          </a:xfrm>
          <a:prstGeom prst="rect">
            <a:avLst/>
          </a:prstGeom>
        </p:spPr>
        <p:txBody>
          <a:bodyPr wrap="square">
            <a:spAutoFit/>
          </a:bodyPr>
          <a:lstStyle/>
          <a:p>
            <a:pPr algn="r" rtl="1"/>
            <a:r>
              <a:rPr lang="ar-IQ" sz="2000" b="1" u="sng" dirty="0"/>
              <a:t>ثانيا :نظرية ديفيد ريكاردو(النفقات النسبية)</a:t>
            </a:r>
            <a:endParaRPr lang="en-US" sz="2000" dirty="0"/>
          </a:p>
          <a:p>
            <a:pPr algn="r" rtl="1"/>
            <a:r>
              <a:rPr lang="ar-IQ" sz="2000" dirty="0"/>
              <a:t> </a:t>
            </a:r>
            <a:endParaRPr lang="en-US" sz="2000" dirty="0"/>
          </a:p>
          <a:p>
            <a:pPr algn="r" rtl="1"/>
            <a:r>
              <a:rPr lang="ar-IQ" sz="2000" dirty="0"/>
              <a:t>س/ كيف ظهرت تلك النظرية ؟ولماذا؟</a:t>
            </a:r>
            <a:endParaRPr lang="en-US" sz="2000" dirty="0"/>
          </a:p>
          <a:p>
            <a:pPr algn="r" rtl="1"/>
            <a:r>
              <a:rPr lang="ar-IQ" sz="2000" dirty="0"/>
              <a:t>ج/ ان تفسير ادم سمث لقيام التجارة الدولية على اساس اختلاف النفقات او التكاليف المطلقة لايغطي الا بعض الحالات كالتجارة بين الدول المتقدمة والدول النامية مثلا ،ثم ان هذا الاساس يبدو غير واقعي لمعظم التجارة الدولية وخاصة الدول المتقدمة ،مما دفع ديفيد ريكاردو بصياغة نظرية التكاليف النسبية التي توضح الاساس والمكاسب التي تقوم عليها التجارة الدولية .</a:t>
            </a:r>
            <a:endParaRPr lang="en-US" sz="2000" dirty="0"/>
          </a:p>
          <a:p>
            <a:pPr algn="r" rtl="1"/>
            <a:r>
              <a:rPr lang="ar-IQ" sz="2000" dirty="0"/>
              <a:t>في كتابه مبادىء الاقتصاد السياسي نشر ديفيد ريكاردو عام 1817 قانون النفقات النسبية </a:t>
            </a:r>
            <a:endParaRPr lang="en-US" sz="2000" dirty="0"/>
          </a:p>
          <a:p>
            <a:pPr algn="r" rtl="1"/>
            <a:r>
              <a:rPr lang="en-US" sz="2000" dirty="0"/>
              <a:t>Law of comparative advantage</a:t>
            </a:r>
            <a:r>
              <a:rPr lang="ar-IQ" sz="2000" dirty="0"/>
              <a:t>  ،الذي يعد من اهم القوانين الاقتصادية حتى في عصرنا الحاضر .وتعد من الركائز الاساسية وحجر الزاوية عند البحث في تقسير قيام التجارة الدولية،على الرغم من الانتقادات التي توجهت اليها.</a:t>
            </a:r>
            <a:endParaRPr lang="en-US" sz="20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4801314"/>
          </a:xfrm>
          <a:prstGeom prst="rect">
            <a:avLst/>
          </a:prstGeom>
        </p:spPr>
        <p:txBody>
          <a:bodyPr wrap="square">
            <a:spAutoFit/>
          </a:bodyPr>
          <a:lstStyle/>
          <a:p>
            <a:pPr algn="r" rtl="1"/>
            <a:r>
              <a:rPr lang="ar-IQ" dirty="0"/>
              <a:t>س/ ماهو مضمون او منطوق نظرية الميزة النسبية؟</a:t>
            </a:r>
            <a:endParaRPr lang="en-US" dirty="0"/>
          </a:p>
          <a:p>
            <a:pPr algn="r" rtl="1"/>
            <a:r>
              <a:rPr lang="ar-IQ" dirty="0"/>
              <a:t>ج/ طبقا لهذه النظرية وفي ظل التجارة الحرة ،فان كل دولة تتخصص قي انتاج السلع التي تنتجها بنفقات نسبية اقل من الدول الاخرى ،وتقوم بتصديرها لكي تستورد السلع التي تتمتع دول اخرى في الخارج بانتاجها بنفقات نسبية اقل .ويتم التبادل التجاري بين الدولتين اذا اختلفت التكاليف النسبية بينهما وليس التكاليف المطلقة.</a:t>
            </a:r>
            <a:endParaRPr lang="en-US" dirty="0"/>
          </a:p>
          <a:p>
            <a:pPr algn="r" rtl="1"/>
            <a:r>
              <a:rPr lang="ar-IQ" dirty="0"/>
              <a:t> </a:t>
            </a:r>
            <a:endParaRPr lang="en-US" dirty="0"/>
          </a:p>
          <a:p>
            <a:pPr algn="r" rtl="1"/>
            <a:r>
              <a:rPr lang="ar-IQ" dirty="0"/>
              <a:t>س/ ماهي الفرضيات التي تستند اليها نظرية الميزة النسبية ؟</a:t>
            </a:r>
            <a:endParaRPr lang="en-US" dirty="0"/>
          </a:p>
          <a:p>
            <a:pPr algn="r" rtl="1"/>
            <a:r>
              <a:rPr lang="ar-IQ" dirty="0"/>
              <a:t>ج/ اهم الفرضيات التي استندت اليها تلك الفرضية ماياتي:</a:t>
            </a:r>
            <a:endParaRPr lang="en-US" dirty="0"/>
          </a:p>
          <a:p>
            <a:pPr algn="r" rtl="1"/>
            <a:r>
              <a:rPr lang="ar-IQ" dirty="0"/>
              <a:t> </a:t>
            </a:r>
            <a:endParaRPr lang="en-US" dirty="0"/>
          </a:p>
          <a:p>
            <a:pPr algn="r" rtl="1"/>
            <a:r>
              <a:rPr lang="ar-IQ" dirty="0"/>
              <a:t>  1-وجود دولتين وسلعتين في التبادل التجاري .</a:t>
            </a:r>
            <a:endParaRPr lang="en-US" dirty="0"/>
          </a:p>
          <a:p>
            <a:pPr algn="r" rtl="1"/>
            <a:r>
              <a:rPr lang="ar-IQ" dirty="0"/>
              <a:t>  2-حرية التجارة مع وجود المنافسة الكاملة (او التامة) في الاسواق :</a:t>
            </a:r>
            <a:endParaRPr lang="en-US" dirty="0"/>
          </a:p>
          <a:p>
            <a:pPr algn="r" rtl="1"/>
            <a:r>
              <a:rPr lang="ar-IQ" dirty="0"/>
              <a:t>     -خصائص المنافسة التامة هي:</a:t>
            </a:r>
            <a:endParaRPr lang="en-US" dirty="0"/>
          </a:p>
          <a:p>
            <a:pPr algn="r" rtl="1"/>
            <a:r>
              <a:rPr lang="ar-IQ" dirty="0"/>
              <a:t>    *وجود عدد كبير من البائعين والمشترين </a:t>
            </a:r>
            <a:endParaRPr lang="en-US" dirty="0"/>
          </a:p>
          <a:p>
            <a:pPr algn="r" rtl="1"/>
            <a:r>
              <a:rPr lang="ar-IQ" dirty="0"/>
              <a:t>    *الاسعار معطاة ولايستطيع اي من المستهلكين او المنتجين التاثير في الاسعار .</a:t>
            </a:r>
            <a:endParaRPr lang="en-US" dirty="0"/>
          </a:p>
          <a:p>
            <a:pPr algn="r" rtl="1"/>
            <a:r>
              <a:rPr lang="ar-IQ" dirty="0"/>
              <a:t>    *حرية الدخول والخروج من السوق.</a:t>
            </a:r>
            <a:endParaRPr lang="en-US" dirty="0"/>
          </a:p>
          <a:p>
            <a:pPr algn="r" rtl="1"/>
            <a:r>
              <a:rPr lang="ar-IQ" dirty="0"/>
              <a:t>3-حرية انتقال عناصر الانتاج داخل الدولة وصعوبة انتقالها بين الدول .</a:t>
            </a:r>
            <a:endParaRPr lang="en-US" dirty="0"/>
          </a:p>
          <a:p>
            <a:pPr algn="r" rtl="1"/>
            <a:r>
              <a:rPr lang="ar-IQ" dirty="0"/>
              <a:t>4-ثبات تكلفة وحدة السلعة المنتجة،وهذا يعني ان عدد ساعات العمل المبذولة في انتاج الوحدة الواحدة من السلعة المنتجة لاتتغير بغض النظر عن الكميات المنتجة من السلعة ،وهذا يعني ان عرض السلعة يكون عبارة عن خطا افقيا .</a:t>
            </a:r>
            <a:endParaRPr lang="en-US"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81</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21</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40</cp:revision>
  <dcterms:created xsi:type="dcterms:W3CDTF">2022-06-26T19:58:55Z</dcterms:created>
  <dcterms:modified xsi:type="dcterms:W3CDTF">2022-06-26T20:21:59Z</dcterms:modified>
</cp:coreProperties>
</file>