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23</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5632311"/>
          </a:xfrm>
          <a:prstGeom prst="rect">
            <a:avLst/>
          </a:prstGeom>
        </p:spPr>
        <p:txBody>
          <a:bodyPr wrap="square">
            <a:spAutoFit/>
          </a:bodyPr>
          <a:lstStyle/>
          <a:p>
            <a:pPr algn="r" rtl="1"/>
            <a:r>
              <a:rPr lang="ar-IQ" sz="2400" b="1" dirty="0"/>
              <a:t>س// ماهي الانتقادات التي وجهت لنظرية الميزة او التكاليف النسبية؟</a:t>
            </a:r>
            <a:endParaRPr lang="en-US" sz="2400" dirty="0"/>
          </a:p>
          <a:p>
            <a:pPr algn="r" rtl="1"/>
            <a:r>
              <a:rPr lang="ar-IQ" sz="2400" b="1" dirty="0"/>
              <a:t>ج//</a:t>
            </a:r>
            <a:endParaRPr lang="en-US" sz="2400" dirty="0"/>
          </a:p>
          <a:p>
            <a:pPr algn="r"/>
            <a:r>
              <a:rPr lang="ar-SA" sz="2400" dirty="0"/>
              <a:t>اهم الانتقادات التي تعرضت لها نظرية التكاليف النسبية لديفيد ريكاردو :</a:t>
            </a:r>
            <a:endParaRPr lang="en-US" sz="2400" dirty="0"/>
          </a:p>
          <a:p>
            <a:pPr algn="r"/>
            <a:r>
              <a:rPr lang="ar-SA" sz="2400" dirty="0"/>
              <a:t> </a:t>
            </a:r>
            <a:endParaRPr lang="en-US" sz="2400" dirty="0"/>
          </a:p>
          <a:p>
            <a:pPr algn="r" rtl="1"/>
            <a:r>
              <a:rPr lang="ar-SA" sz="2400" dirty="0"/>
              <a:t>١-اعتمدت نظرية التكاليف النسبية على نظرية العمل للقيمة حيث ركزت في تحديد تكلفة السلعة او قيمتها بكمية العمل المبذول في انتاجها وبالتالي فقد اهملت النظرية مشاركة عناصر الإنتاج الأخرى في تحديد تكلفة السلعة ،حيث اعتبر ريكاردو أهمية راس المال ثانوية وان عنصر الأرض لايلعب دورا  مباشرا في تحديد قيمة العمل .</a:t>
            </a:r>
            <a:endParaRPr lang="en-US" sz="2400" dirty="0"/>
          </a:p>
          <a:p>
            <a:pPr algn="r" rtl="1"/>
            <a:r>
              <a:rPr lang="ar-SA" sz="2400" dirty="0"/>
              <a:t>٢-تفترض النظرية انعدام نفقات النقل والتعريفة الكمركية علما بان نفقات النقل والتعريفة الكمركية تحسب ضمن تكلفة انتاج السلعة .</a:t>
            </a:r>
            <a:endParaRPr lang="en-US" sz="2400" dirty="0"/>
          </a:p>
          <a:p>
            <a:pPr algn="r" rtl="1"/>
            <a:r>
              <a:rPr lang="ar-SA" sz="2400" dirty="0"/>
              <a:t>٣-تفترض النظرية ان جميع الموارد الاقتصادية في الدولة مستغلة أي في حالة توظف كامل للموارد ،والاقتصاد في حالة توازن .الا ان هذا الفرض غير واقعي حيث اثبت كينز (الاقتصادي الإنكليزي ) ان التوازن في اقتصاد بلد ما يمكن ان يحدث دون مستوى التوظف الكامل .</a:t>
            </a:r>
            <a:endParaRPr lang="en-US" sz="2400" dirty="0"/>
          </a:p>
          <a:p>
            <a:pPr algn="r" rtl="1"/>
            <a:r>
              <a:rPr lang="ar-SA" sz="2400" dirty="0"/>
              <a:t>٤-تفترض النظرية ان نققة الإنتاج للوحدة الواحدة تبقى ثابتة بغض النظر عن الزيادة او النقصان في حجم الإنتاج ومن ثم يكون التخصص كاملا .وهذا مخالف لقانون تزايد النفقات (وتناقص الغلة ) وقبل هذا الحد تخضع لقانون تناقص النفقات (تزايد الغلة).</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5262979"/>
          </a:xfrm>
          <a:prstGeom prst="rect">
            <a:avLst/>
          </a:prstGeom>
        </p:spPr>
        <p:txBody>
          <a:bodyPr wrap="square">
            <a:spAutoFit/>
          </a:bodyPr>
          <a:lstStyle/>
          <a:p>
            <a:pPr algn="r" rtl="1"/>
            <a:r>
              <a:rPr lang="ar-SA" sz="2400" dirty="0"/>
              <a:t>٥-كما تفترض النظرية حرية التجارة الخارجية وهذا الامر مغاير للواقع لان معظم الدول تفرض بعض القيود على حركة الصادرات والاستيرادات مما يقيد حرية التجارة .اما بخصوص افتراض وجود حالة المنافسة الكاملة اوالتامة في الأسواق الدولية فهذا يتعارض مع بعض الحقائق الاقتصادية التي اثبتت عكس ذلك وهي :</a:t>
            </a:r>
            <a:endParaRPr lang="en-US" sz="2400" dirty="0"/>
          </a:p>
          <a:p>
            <a:pPr algn="r" rtl="1"/>
            <a:r>
              <a:rPr lang="ar-SA" sz="2400" dirty="0"/>
              <a:t> أ-ان معظم السلع الخاضعة للاستيراد والتصدير هي سلع متمايزة وليست متجانسة (ومعنى التجانس ان السلعة المنتجة هي بديل تام للسلعة الأخرى)</a:t>
            </a:r>
            <a:endParaRPr lang="en-US" sz="2400" dirty="0"/>
          </a:p>
          <a:p>
            <a:pPr algn="r" rtl="1"/>
            <a:r>
              <a:rPr lang="ar-SA" sz="2400" dirty="0"/>
              <a:t>ب-تفرض القيود على التجارة الخارجية في بعض الحالات .</a:t>
            </a:r>
            <a:endParaRPr lang="en-US" sz="2400" dirty="0"/>
          </a:p>
          <a:p>
            <a:pPr algn="r" rtl="1"/>
            <a:r>
              <a:rPr lang="ar-SA" sz="2400" dirty="0"/>
              <a:t>ج-يسود الاحتكار او المنافسة الاحتكارية النشاطات الاقتصادية في معظم الدول .</a:t>
            </a:r>
            <a:endParaRPr lang="en-US" sz="2400" dirty="0"/>
          </a:p>
          <a:p>
            <a:pPr algn="r" rtl="1"/>
            <a:r>
              <a:rPr lang="ar-SA" sz="2400" dirty="0"/>
              <a:t> </a:t>
            </a:r>
            <a:endParaRPr lang="en-US" sz="2400" dirty="0"/>
          </a:p>
          <a:p>
            <a:pPr algn="r" rtl="1"/>
            <a:r>
              <a:rPr lang="ar-SA" sz="2400" dirty="0"/>
              <a:t>٦-تفترض النظرية وجود سلعتين ودولتين يتم التبادل التجاري بينهما ،وهذا فرض مبسط وتجريدي يتعارض مع الواقع حيث يتم التبادل التجاري بين العديد من الدول وبسلع عديدة ،وقد اكد ريكاردو على حرية  عوامل الإنتاج داخل الدولة وعدم حريتها او صعوبة انتقالها عبر الحدود الدولية ،وهذا يتعارض مع الحقيقة ،حيث تشير الى ان ريكاردو من الاقتصاديين الذين حدثت في عهدهم هجرة العمال ورؤوس الأموال من اوربا الى كندا وامريكا .</a:t>
            </a:r>
            <a:endParaRPr lang="en-US" sz="24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125</Words>
  <Application>Microsoft Office PowerPoint</Application>
  <PresentationFormat>Widescreen</PresentationFormat>
  <Paragraphs>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23</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44</cp:revision>
  <dcterms:created xsi:type="dcterms:W3CDTF">2022-06-26T19:58:55Z</dcterms:created>
  <dcterms:modified xsi:type="dcterms:W3CDTF">2022-06-26T20:24:09Z</dcterms:modified>
</cp:coreProperties>
</file>