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25</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2862322"/>
          </a:xfrm>
          <a:prstGeom prst="rect">
            <a:avLst/>
          </a:prstGeom>
        </p:spPr>
        <p:txBody>
          <a:bodyPr wrap="square">
            <a:spAutoFit/>
          </a:bodyPr>
          <a:lstStyle/>
          <a:p>
            <a:pPr algn="r" rtl="1"/>
            <a:r>
              <a:rPr lang="ar-SA" dirty="0"/>
              <a:t>س/ عرف معدل التبادل الدولي ؟</a:t>
            </a:r>
            <a:endParaRPr lang="en-US" dirty="0"/>
          </a:p>
          <a:p>
            <a:pPr algn="r" rtl="1"/>
            <a:r>
              <a:rPr lang="ar-SA" dirty="0"/>
              <a:t>ج/معدل التبادل الدولي هو عدد الوحدات من سلعة ما ،يتم تصديرها لقاء الحصول على وحدة واحدة من السلعة المستوردة ،أي هو السعر العالمي بين سلعتين بصيغة المقايضة السلعية .</a:t>
            </a:r>
            <a:endParaRPr lang="en-US" dirty="0"/>
          </a:p>
          <a:p>
            <a:pPr algn="r" rtl="1"/>
            <a:r>
              <a:rPr lang="ar-SA" b="1" dirty="0"/>
              <a:t>ملاحظة ::اذا تساوى معدل التبادل الدولي مع معدل التبادل الداخلي بين السلعتين في دولة ما ،عند ذلك لن تحدث التجارة ،ذلك ان السبب الرئيسي للتبادل الدولي هو اختلاف السعر النسبي العالمي .</a:t>
            </a:r>
            <a:endParaRPr lang="en-US" dirty="0"/>
          </a:p>
          <a:p>
            <a:pPr algn="r" rtl="1"/>
            <a:r>
              <a:rPr lang="ar-SA" b="1" dirty="0"/>
              <a:t>س/ ماهي العوامل التي تحدد معدل التبادل الدولي بين دولتين ؟</a:t>
            </a:r>
            <a:endParaRPr lang="en-US" dirty="0"/>
          </a:p>
          <a:p>
            <a:pPr algn="r" rtl="1"/>
            <a:r>
              <a:rPr lang="ar-SA" b="1" dirty="0"/>
              <a:t> </a:t>
            </a:r>
            <a:endParaRPr lang="en-US" dirty="0"/>
          </a:p>
          <a:p>
            <a:pPr algn="r" rtl="1"/>
            <a:r>
              <a:rPr lang="ar-SA" dirty="0"/>
              <a:t>ج//ان معدل التبادل التجاري بين الدولتين يتحدد على اساسين هما :</a:t>
            </a:r>
            <a:endParaRPr lang="en-US" dirty="0"/>
          </a:p>
          <a:p>
            <a:pPr algn="r" rtl="1"/>
            <a:r>
              <a:rPr lang="ar-SA" dirty="0"/>
              <a:t>١-شدة  طلب كل من الدولتين على السلعة التي تنتجها الدول الأخرى </a:t>
            </a:r>
            <a:endParaRPr lang="en-US" dirty="0"/>
          </a:p>
          <a:p>
            <a:pPr algn="r" rtl="1"/>
            <a:r>
              <a:rPr lang="ar-SA" dirty="0"/>
              <a:t>٢-مرونة الطلب على السلعة</a:t>
            </a:r>
            <a:endParaRPr lang="en-US"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245364"/>
            <a:ext cx="10317708" cy="4801314"/>
          </a:xfrm>
          <a:prstGeom prst="rect">
            <a:avLst/>
          </a:prstGeom>
        </p:spPr>
        <p:txBody>
          <a:bodyPr wrap="square">
            <a:spAutoFit/>
          </a:bodyPr>
          <a:lstStyle/>
          <a:p>
            <a:pPr algn="r" rtl="1"/>
            <a:r>
              <a:rPr lang="ar-SA" b="1" dirty="0"/>
              <a:t>النظرية الكلاسيكية المحدثة</a:t>
            </a:r>
            <a:endParaRPr lang="en-US" dirty="0"/>
          </a:p>
          <a:p>
            <a:pPr algn="r" rtl="1"/>
            <a:r>
              <a:rPr lang="ar-SA" b="1" u="sng" dirty="0"/>
              <a:t>نظرية هيكشر –اولين (او نظرية وفرة عناصر الانتاج)</a:t>
            </a:r>
            <a:endParaRPr lang="en-US" dirty="0"/>
          </a:p>
          <a:p>
            <a:pPr algn="r" rtl="1"/>
            <a:r>
              <a:rPr lang="ar-SA" u="sng" dirty="0"/>
              <a:t>س/ </a:t>
            </a:r>
            <a:r>
              <a:rPr lang="ar-SA" dirty="0"/>
              <a:t> لماذا انتقدت تلك النظرية ماجاء به ريكاردو ؟وماهو تفسيرها للميزة النسبية ؟</a:t>
            </a:r>
            <a:endParaRPr lang="en-US" dirty="0"/>
          </a:p>
          <a:p>
            <a:pPr algn="r" rtl="1"/>
            <a:r>
              <a:rPr lang="ar-SA" u="sng" dirty="0"/>
              <a:t>الجواب</a:t>
            </a:r>
            <a:r>
              <a:rPr lang="ar-SA" dirty="0"/>
              <a:t>:</a:t>
            </a:r>
            <a:endParaRPr lang="en-US" dirty="0"/>
          </a:p>
          <a:p>
            <a:pPr algn="r" rtl="1"/>
            <a:r>
              <a:rPr lang="ar-SA" dirty="0"/>
              <a:t>اهتمت نظرية ريكاردو بالمكاسب المتحققة بعد التخصص والتجارة  بسبب الميزة النسبية من انتاج سلعة ما ،لكنها لم تفسر سبب وجود الميزة المسبية بمعنى ان هناك قصور في التفسير حيث ان القصور  لدى الكلاسيك (بالاعتقاد المبدئي بنظرية القيمة للعمل)،وان اختلاف إنتاجية العمل ومن ثم اختلاف التكاليف والاسعار النسبية وبالتالي اختلاف دوال ومنحنيات الإنتاج .</a:t>
            </a:r>
            <a:endParaRPr lang="en-US" dirty="0"/>
          </a:p>
          <a:p>
            <a:pPr algn="r" rtl="1"/>
            <a:r>
              <a:rPr lang="ar-SA" dirty="0"/>
              <a:t> </a:t>
            </a:r>
            <a:endParaRPr lang="en-US" dirty="0"/>
          </a:p>
          <a:p>
            <a:pPr algn="r" rtl="1"/>
            <a:r>
              <a:rPr lang="ar-SA" dirty="0"/>
              <a:t>نظرية هيكشر اولين (ه/أ)،انطلقت من تفسير اختلاف منحنيات إمكانات الإنتاج للسلع المختلفة في البلد الواحد ومن ثم اختلاف تكاليفها النسبية.</a:t>
            </a:r>
            <a:endParaRPr lang="en-US" dirty="0"/>
          </a:p>
          <a:p>
            <a:pPr algn="r" rtl="1"/>
            <a:r>
              <a:rPr lang="ar-SA" dirty="0"/>
              <a:t>الإجابة عن ذلك من خلال تناول مسالتين :</a:t>
            </a:r>
            <a:endParaRPr lang="en-US" dirty="0"/>
          </a:p>
          <a:p>
            <a:pPr algn="r" rtl="1"/>
            <a:r>
              <a:rPr lang="ar-SA" dirty="0"/>
              <a:t>١-البحث عن أسباب الميزة النسبية</a:t>
            </a:r>
            <a:endParaRPr lang="en-US" dirty="0"/>
          </a:p>
          <a:p>
            <a:pPr algn="r" rtl="1"/>
            <a:r>
              <a:rPr lang="ar-SA" dirty="0"/>
              <a:t>٢-تعقب الاثار التي تتركها التجارة الخارجية على توزيع الدخل في البلدان المختلفة بعد قيام التجارة (أي اثر التجارة على عوائد عناصر الإنتاج)..</a:t>
            </a:r>
            <a:endParaRPr lang="en-US" dirty="0"/>
          </a:p>
          <a:p>
            <a:pPr algn="r" rtl="1"/>
            <a:r>
              <a:rPr lang="ar-SA" u="sng" dirty="0"/>
              <a:t>س//ماهو منطوق او اساس نظرية هيكشر اولين</a:t>
            </a:r>
            <a:r>
              <a:rPr lang="ar-SA" dirty="0"/>
              <a:t> :</a:t>
            </a:r>
            <a:endParaRPr lang="en-US" dirty="0"/>
          </a:p>
          <a:p>
            <a:pPr algn="r" rtl="1"/>
            <a:r>
              <a:rPr lang="ar-SA" dirty="0"/>
              <a:t> </a:t>
            </a:r>
            <a:endParaRPr lang="en-US" dirty="0"/>
          </a:p>
          <a:p>
            <a:pPr algn="r" rtl="1"/>
            <a:r>
              <a:rPr lang="ar-SA" dirty="0"/>
              <a:t>ج// نص النظرية هو(ان اختلاف الموارد بين بلدان العالم هو السبب الذي يقف وراء قيام الميزة النسبية)</a:t>
            </a:r>
            <a:endParaRPr lang="en-US" dirty="0"/>
          </a:p>
          <a:p>
            <a:pPr algn="r"/>
            <a:r>
              <a:rPr lang="ar-SA" dirty="0"/>
              <a:t>،،بمعنى :ان الميزة النسبية تفسر حصرا باختلاف ظروف العرض (عرض الموارد الاقتصادية)بين البلدان </a:t>
            </a:r>
            <a:endParaRPr lang="en-US"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181</Words>
  <Application>Microsoft Office PowerPoint</Application>
  <PresentationFormat>Widescreen</PresentationFormat>
  <Paragraphs>24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25</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48</cp:revision>
  <dcterms:created xsi:type="dcterms:W3CDTF">2022-06-26T19:58:55Z</dcterms:created>
  <dcterms:modified xsi:type="dcterms:W3CDTF">2022-06-26T20:25:54Z</dcterms:modified>
</cp:coreProperties>
</file>