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091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091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199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79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02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62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429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106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73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003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8824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395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محاضرة دولي 22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د. عبير محمد جاسم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4214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717" y="492541"/>
            <a:ext cx="114914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IQ" sz="2800" dirty="0"/>
              <a:t>5-ثبات التكنولوجيا وانعدام التغيرات والتطورات التكنولوجية في داخل كل دولة من الدولتين ولكن المستوى التكنولوجي يختلف من دولة لاخرى.</a:t>
            </a:r>
            <a:endParaRPr lang="en-US" sz="2800" dirty="0"/>
          </a:p>
          <a:p>
            <a:pPr algn="r" rtl="1"/>
            <a:r>
              <a:rPr lang="ar-IQ" sz="2800" dirty="0"/>
              <a:t>6-انعدام نفقات النقل والتعريفة الكمركية </a:t>
            </a:r>
            <a:endParaRPr lang="en-US" sz="2800" dirty="0"/>
          </a:p>
          <a:p>
            <a:pPr algn="r" rtl="1"/>
            <a:r>
              <a:rPr lang="ar-IQ" sz="2800" dirty="0"/>
              <a:t>7-يتوفر لكل دولة ثروات طبيعية محدودة او جميع الوحدات المكونة لكل ثروة طبيعية معينة متشابهة</a:t>
            </a:r>
            <a:endParaRPr lang="en-US" sz="2800" dirty="0"/>
          </a:p>
          <a:p>
            <a:pPr algn="r" rtl="1"/>
            <a:r>
              <a:rPr lang="ar-IQ" sz="2800" dirty="0"/>
              <a:t>8-استخدام نظرية العمل للقيمة في تثمين السلع او قيمة اي سلعة تقاس بكمية العمل المبذول في انتاجها.</a:t>
            </a:r>
            <a:endParaRPr lang="en-US" sz="2800" dirty="0"/>
          </a:p>
          <a:p>
            <a:pPr algn="r" rtl="1"/>
            <a:r>
              <a:rPr lang="ar-IQ" sz="2800" dirty="0"/>
              <a:t>9-تجانس العمل والاذواق في الدول المختلفة التي يجري بينها التبادل التجاري.</a:t>
            </a:r>
            <a:endParaRPr lang="en-US" sz="2800" dirty="0"/>
          </a:p>
          <a:p>
            <a:pPr algn="r" rtl="1"/>
            <a:r>
              <a:rPr lang="ar-IQ" sz="2800" dirty="0"/>
              <a:t>10-التوظيف الكامل لعوامل الانتاج.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027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9934" y="245364"/>
            <a:ext cx="103177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IQ" sz="2800" dirty="0"/>
              <a:t>ج-مكاسب كل دولة من التجارة :</a:t>
            </a:r>
            <a:endParaRPr lang="en-US" sz="2800" dirty="0"/>
          </a:p>
          <a:p>
            <a:pPr algn="r" rtl="1"/>
            <a:r>
              <a:rPr lang="ar-IQ" sz="2800" dirty="0"/>
              <a:t> </a:t>
            </a:r>
            <a:endParaRPr lang="en-US" sz="2800" dirty="0"/>
          </a:p>
          <a:p>
            <a:pPr algn="r" rtl="1"/>
            <a:r>
              <a:rPr lang="ar-IQ" sz="2800" dirty="0"/>
              <a:t>البرتغال  //تخصصت في انتاج</a:t>
            </a:r>
            <a:r>
              <a:rPr lang="en-US" sz="2800" dirty="0"/>
              <a:t>x</a:t>
            </a:r>
            <a:r>
              <a:rPr lang="ar-IQ" sz="2800" dirty="0"/>
              <a:t> تكلفها 80 عمل واستوردت </a:t>
            </a:r>
            <a:r>
              <a:rPr lang="en-US" sz="2800" dirty="0"/>
              <a:t>y</a:t>
            </a:r>
            <a:r>
              <a:rPr lang="ar-IQ" sz="2800" dirty="0"/>
              <a:t> كانت ستكلفها 90</a:t>
            </a:r>
            <a:endParaRPr lang="en-US" sz="2800" dirty="0"/>
          </a:p>
          <a:p>
            <a:pPr algn="r" rtl="1"/>
            <a:r>
              <a:rPr lang="ar-IQ" sz="2800" dirty="0"/>
              <a:t>               اي انها وفرت اوربحت  10 وحدات عمل(90-80=10)</a:t>
            </a:r>
            <a:endParaRPr lang="en-US" sz="2800" dirty="0"/>
          </a:p>
          <a:p>
            <a:pPr algn="r" rtl="1"/>
            <a:r>
              <a:rPr lang="ar-SA" sz="2800" dirty="0"/>
              <a:t>او قبل التجارة كانت تنتج (</a:t>
            </a:r>
            <a:r>
              <a:rPr lang="en-US" sz="2800" dirty="0"/>
              <a:t>80 +90=170</a:t>
            </a:r>
            <a:r>
              <a:rPr lang="ar-SA" sz="2800" dirty="0"/>
              <a:t> )،،اما بعد التجارة ستتخصص بإنتاج السكر أي</a:t>
            </a:r>
            <a:endParaRPr lang="en-US" sz="2800" dirty="0"/>
          </a:p>
          <a:p>
            <a:pPr algn="r" rtl="1"/>
            <a:r>
              <a:rPr lang="ar-SA" sz="2800" dirty="0"/>
              <a:t> تنتج (</a:t>
            </a:r>
            <a:r>
              <a:rPr lang="en-US" sz="2800" dirty="0"/>
              <a:t>80 + 80 =160</a:t>
            </a:r>
            <a:r>
              <a:rPr lang="ar-SA" sz="2800" dirty="0"/>
              <a:t> )….فيكون المكسب </a:t>
            </a:r>
            <a:r>
              <a:rPr lang="en-US" sz="2800" dirty="0"/>
              <a:t>10 </a:t>
            </a:r>
            <a:r>
              <a:rPr lang="ar-SA" sz="2800" dirty="0"/>
              <a:t>وحدات  عمل </a:t>
            </a:r>
            <a:endParaRPr lang="en-US" sz="2800" dirty="0"/>
          </a:p>
          <a:p>
            <a:pPr algn="r" rtl="1"/>
            <a:r>
              <a:rPr lang="ar-IQ" sz="2800" dirty="0"/>
              <a:t>بريطانيا // تخصصت في انتاج </a:t>
            </a:r>
            <a:r>
              <a:rPr lang="en-US" sz="2800" dirty="0"/>
              <a:t>y</a:t>
            </a:r>
            <a:r>
              <a:rPr lang="ar-IQ" sz="2800" dirty="0"/>
              <a:t> تكلفها 100 عمل واستوردت </a:t>
            </a:r>
            <a:r>
              <a:rPr lang="en-US" sz="2800" dirty="0"/>
              <a:t>x</a:t>
            </a:r>
            <a:r>
              <a:rPr lang="ar-IQ" sz="2800" dirty="0"/>
              <a:t> كانت ستكلفها 120</a:t>
            </a:r>
            <a:endParaRPr lang="en-US" sz="2800" dirty="0"/>
          </a:p>
          <a:p>
            <a:pPr algn="r" rtl="1"/>
            <a:r>
              <a:rPr lang="ar-IQ" sz="2800" dirty="0"/>
              <a:t>             اي انها وفرت اوربحت 20 وحدة عمل (120-100=20)</a:t>
            </a:r>
            <a:endParaRPr lang="en-US" sz="2800" dirty="0"/>
          </a:p>
          <a:p>
            <a:pPr algn="r" rtl="1"/>
            <a:r>
              <a:rPr lang="ar-IQ" sz="2800" dirty="0"/>
              <a:t>او قبل التجارة كانت تنتج (</a:t>
            </a:r>
            <a:r>
              <a:rPr lang="en-US" sz="2800" dirty="0"/>
              <a:t>120 + 100 = 220</a:t>
            </a:r>
            <a:r>
              <a:rPr lang="ar-SA" sz="2800" dirty="0"/>
              <a:t>) …اما بعد التجارة فستتخصص بإنتاج  الشاي </a:t>
            </a:r>
            <a:endParaRPr lang="en-US" sz="2800" dirty="0"/>
          </a:p>
          <a:p>
            <a:pPr algn="r" rtl="1"/>
            <a:r>
              <a:rPr lang="ar-SA" sz="2800" dirty="0"/>
              <a:t>(</a:t>
            </a:r>
            <a:r>
              <a:rPr lang="en-US" sz="2800" dirty="0"/>
              <a:t>100 + 100 =200 ( </a:t>
            </a:r>
            <a:r>
              <a:rPr lang="ar-SA" sz="2800" dirty="0"/>
              <a:t>…فيكون مكسبها من التجارة هو </a:t>
            </a:r>
            <a:r>
              <a:rPr lang="en-US" sz="2800" dirty="0"/>
              <a:t>20 </a:t>
            </a:r>
            <a:r>
              <a:rPr lang="ar-SA" sz="2800" dirty="0"/>
              <a:t>وحدة عمل </a:t>
            </a:r>
            <a:endParaRPr lang="en-US" sz="2800" dirty="0"/>
          </a:p>
          <a:p>
            <a:pPr algn="r"/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95279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89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محاضرة دولي 22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دولي 1</dc:title>
  <dc:creator>د.مصطفى</dc:creator>
  <cp:lastModifiedBy>د.مصطفى</cp:lastModifiedBy>
  <cp:revision>42</cp:revision>
  <dcterms:created xsi:type="dcterms:W3CDTF">2022-06-26T19:58:55Z</dcterms:created>
  <dcterms:modified xsi:type="dcterms:W3CDTF">2022-06-26T20:22:50Z</dcterms:modified>
</cp:coreProperties>
</file>